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1B6-4AF9-A205-7EBA98AB10BF}"/>
              </c:ext>
            </c:extLst>
          </c:dPt>
          <c:dPt>
            <c:idx val="1"/>
            <c:bubble3D val="0"/>
            <c:spPr>
              <a:solidFill>
                <a:sysClr val="window" lastClr="FFFFFF">
                  <a:alpha val="31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3-B1B6-4AF9-A205-7EBA98AB10B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1B6-4AF9-A205-7EBA98AB10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FDB-48BA-AF25-060425236E8C}"/>
              </c:ext>
            </c:extLst>
          </c:dPt>
          <c:dPt>
            <c:idx val="1"/>
            <c:bubble3D val="0"/>
            <c:spPr>
              <a:solidFill>
                <a:sysClr val="window" lastClr="FFFFFF">
                  <a:alpha val="31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3-8FDB-48BA-AF25-060425236E8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DB-48BA-AF25-060425236E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23" name="Freeform: Shape 622">
            <a:extLst>
              <a:ext uri="{FF2B5EF4-FFF2-40B4-BE49-F238E27FC236}">
                <a16:creationId xmlns:a16="http://schemas.microsoft.com/office/drawing/2014/main" id="{8CC9711D-DE9A-4F4E-A91C-2FFA4F0601AA}"/>
              </a:ext>
            </a:extLst>
          </p:cNvPr>
          <p:cNvSpPr/>
          <p:nvPr/>
        </p:nvSpPr>
        <p:spPr>
          <a:xfrm>
            <a:off x="4433165" y="2159989"/>
            <a:ext cx="1085077" cy="3603718"/>
          </a:xfrm>
          <a:custGeom>
            <a:avLst/>
            <a:gdLst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290800 w 3195530"/>
              <a:gd name="connsiteY3" fmla="*/ 0 h 10612860"/>
              <a:gd name="connsiteX4" fmla="*/ 1852755 w 3195530"/>
              <a:gd name="connsiteY4" fmla="*/ 556368 h 10612860"/>
              <a:gd name="connsiteX5" fmla="*/ 1880139 w 3195530"/>
              <a:gd name="connsiteY5" fmla="*/ 826219 h 10612860"/>
              <a:gd name="connsiteX6" fmla="*/ 1800885 w 3195530"/>
              <a:gd name="connsiteY6" fmla="*/ 889179 h 10612860"/>
              <a:gd name="connsiteX7" fmla="*/ 1665029 w 3195530"/>
              <a:gd name="connsiteY7" fmla="*/ 1234718 h 10612860"/>
              <a:gd name="connsiteX8" fmla="*/ 1649096 w 3195530"/>
              <a:gd name="connsiteY8" fmla="*/ 1339123 h 10612860"/>
              <a:gd name="connsiteX9" fmla="*/ 1534696 w 3195530"/>
              <a:gd name="connsiteY9" fmla="*/ 1530388 h 10612860"/>
              <a:gd name="connsiteX10" fmla="*/ 1721540 w 3195530"/>
              <a:gd name="connsiteY10" fmla="*/ 1740863 h 10612860"/>
              <a:gd name="connsiteX11" fmla="*/ 1724957 w 3195530"/>
              <a:gd name="connsiteY11" fmla="*/ 1755132 h 10612860"/>
              <a:gd name="connsiteX12" fmla="*/ 1652304 w 3195530"/>
              <a:gd name="connsiteY12" fmla="*/ 1750313 h 10612860"/>
              <a:gd name="connsiteX13" fmla="*/ 1751358 w 3195530"/>
              <a:gd name="connsiteY13" fmla="*/ 1930550 h 10612860"/>
              <a:gd name="connsiteX14" fmla="*/ 1724957 w 3195530"/>
              <a:gd name="connsiteY14" fmla="*/ 1755132 h 10612860"/>
              <a:gd name="connsiteX15" fmla="*/ 1736291 w 3195530"/>
              <a:gd name="connsiteY15" fmla="*/ 1755884 h 10612860"/>
              <a:gd name="connsiteX16" fmla="*/ 1721540 w 3195530"/>
              <a:gd name="connsiteY16" fmla="*/ 1740863 h 10612860"/>
              <a:gd name="connsiteX17" fmla="*/ 1667880 w 3195530"/>
              <a:gd name="connsiteY17" fmla="*/ 1609649 h 10612860"/>
              <a:gd name="connsiteX18" fmla="*/ 1658106 w 3195530"/>
              <a:gd name="connsiteY18" fmla="*/ 1372022 h 10612860"/>
              <a:gd name="connsiteX19" fmla="*/ 1734509 w 3195530"/>
              <a:gd name="connsiteY19" fmla="*/ 1541309 h 10612860"/>
              <a:gd name="connsiteX20" fmla="*/ 2326647 w 3195530"/>
              <a:gd name="connsiteY20" fmla="*/ 1715111 h 10612860"/>
              <a:gd name="connsiteX21" fmla="*/ 2509435 w 3195530"/>
              <a:gd name="connsiteY21" fmla="*/ 1794736 h 10612860"/>
              <a:gd name="connsiteX22" fmla="*/ 2606453 w 3195530"/>
              <a:gd name="connsiteY22" fmla="*/ 2095611 h 10612860"/>
              <a:gd name="connsiteX23" fmla="*/ 2672829 w 3195530"/>
              <a:gd name="connsiteY23" fmla="*/ 2178119 h 10612860"/>
              <a:gd name="connsiteX24" fmla="*/ 2670233 w 3195530"/>
              <a:gd name="connsiteY24" fmla="*/ 2302646 h 10612860"/>
              <a:gd name="connsiteX25" fmla="*/ 2712685 w 3195530"/>
              <a:gd name="connsiteY25" fmla="*/ 2352064 h 10612860"/>
              <a:gd name="connsiteX26" fmla="*/ 2702149 w 3195530"/>
              <a:gd name="connsiteY26" fmla="*/ 2404747 h 10612860"/>
              <a:gd name="connsiteX27" fmla="*/ 2763128 w 3195530"/>
              <a:gd name="connsiteY27" fmla="*/ 2436539 h 10612860"/>
              <a:gd name="connsiteX28" fmla="*/ 2757987 w 3195530"/>
              <a:gd name="connsiteY28" fmla="*/ 2539216 h 10612860"/>
              <a:gd name="connsiteX29" fmla="*/ 3024915 w 3195530"/>
              <a:gd name="connsiteY29" fmla="*/ 2938542 h 10612860"/>
              <a:gd name="connsiteX30" fmla="*/ 3138120 w 3195530"/>
              <a:gd name="connsiteY30" fmla="*/ 3005297 h 10612860"/>
              <a:gd name="connsiteX31" fmla="*/ 3194723 w 3195530"/>
              <a:gd name="connsiteY31" fmla="*/ 3333739 h 10612860"/>
              <a:gd name="connsiteX32" fmla="*/ 2857806 w 3195530"/>
              <a:gd name="connsiteY32" fmla="*/ 3656225 h 10612860"/>
              <a:gd name="connsiteX33" fmla="*/ 2542420 w 3195530"/>
              <a:gd name="connsiteY33" fmla="*/ 3660305 h 10612860"/>
              <a:gd name="connsiteX34" fmla="*/ 2461079 w 3195530"/>
              <a:gd name="connsiteY34" fmla="*/ 3610217 h 10612860"/>
              <a:gd name="connsiteX35" fmla="*/ 2503020 w 3195530"/>
              <a:gd name="connsiteY35" fmla="*/ 3730889 h 10612860"/>
              <a:gd name="connsiteX36" fmla="*/ 2445357 w 3195530"/>
              <a:gd name="connsiteY36" fmla="*/ 3730903 h 10612860"/>
              <a:gd name="connsiteX37" fmla="*/ 2445357 w 3195530"/>
              <a:gd name="connsiteY37" fmla="*/ 3964866 h 10612860"/>
              <a:gd name="connsiteX38" fmla="*/ 2459686 w 3195530"/>
              <a:gd name="connsiteY38" fmla="*/ 3964866 h 10612860"/>
              <a:gd name="connsiteX39" fmla="*/ 2469021 w 3195530"/>
              <a:gd name="connsiteY39" fmla="*/ 4013875 h 10612860"/>
              <a:gd name="connsiteX40" fmla="*/ 2974950 w 3195530"/>
              <a:gd name="connsiteY40" fmla="*/ 5593332 h 10612860"/>
              <a:gd name="connsiteX41" fmla="*/ 2708419 w 3195530"/>
              <a:gd name="connsiteY41" fmla="*/ 5730659 h 10612860"/>
              <a:gd name="connsiteX42" fmla="*/ 2736752 w 3195530"/>
              <a:gd name="connsiteY42" fmla="*/ 6385004 h 10612860"/>
              <a:gd name="connsiteX43" fmla="*/ 2718427 w 3195530"/>
              <a:gd name="connsiteY43" fmla="*/ 7009774 h 10612860"/>
              <a:gd name="connsiteX44" fmla="*/ 2690545 w 3195530"/>
              <a:gd name="connsiteY44" fmla="*/ 7429203 h 10612860"/>
              <a:gd name="connsiteX45" fmla="*/ 2595054 w 3195530"/>
              <a:gd name="connsiteY45" fmla="*/ 7760350 h 10612860"/>
              <a:gd name="connsiteX46" fmla="*/ 2500175 w 3195530"/>
              <a:gd name="connsiteY46" fmla="*/ 7873515 h 10612860"/>
              <a:gd name="connsiteX47" fmla="*/ 2483431 w 3195530"/>
              <a:gd name="connsiteY47" fmla="*/ 8113645 h 10612860"/>
              <a:gd name="connsiteX48" fmla="*/ 2412136 w 3195530"/>
              <a:gd name="connsiteY48" fmla="*/ 8776730 h 10612860"/>
              <a:gd name="connsiteX49" fmla="*/ 2380366 w 3195530"/>
              <a:gd name="connsiteY49" fmla="*/ 9173347 h 10612860"/>
              <a:gd name="connsiteX50" fmla="*/ 2396889 w 3195530"/>
              <a:gd name="connsiteY50" fmla="*/ 9467957 h 10612860"/>
              <a:gd name="connsiteX51" fmla="*/ 2454833 w 3195530"/>
              <a:gd name="connsiteY51" fmla="*/ 9613145 h 10612860"/>
              <a:gd name="connsiteX52" fmla="*/ 2424209 w 3195530"/>
              <a:gd name="connsiteY52" fmla="*/ 9804339 h 10612860"/>
              <a:gd name="connsiteX53" fmla="*/ 3134866 w 3195530"/>
              <a:gd name="connsiteY53" fmla="*/ 10341562 h 10612860"/>
              <a:gd name="connsiteX54" fmla="*/ 3160024 w 3195530"/>
              <a:gd name="connsiteY54" fmla="*/ 10564964 h 10612860"/>
              <a:gd name="connsiteX55" fmla="*/ 2531417 w 3195530"/>
              <a:gd name="connsiteY55" fmla="*/ 10550290 h 10612860"/>
              <a:gd name="connsiteX56" fmla="*/ 1876236 w 3195530"/>
              <a:gd name="connsiteY56" fmla="*/ 10303490 h 10612860"/>
              <a:gd name="connsiteX57" fmla="*/ 1861870 w 3195530"/>
              <a:gd name="connsiteY57" fmla="*/ 10020777 h 10612860"/>
              <a:gd name="connsiteX58" fmla="*/ 1835213 w 3195530"/>
              <a:gd name="connsiteY58" fmla="*/ 9894183 h 10612860"/>
              <a:gd name="connsiteX59" fmla="*/ 1882681 w 3195530"/>
              <a:gd name="connsiteY59" fmla="*/ 9589781 h 10612860"/>
              <a:gd name="connsiteX60" fmla="*/ 1802386 w 3195530"/>
              <a:gd name="connsiteY60" fmla="*/ 9334796 h 10612860"/>
              <a:gd name="connsiteX61" fmla="*/ 1800887 w 3195530"/>
              <a:gd name="connsiteY61" fmla="*/ 8152789 h 10612860"/>
              <a:gd name="connsiteX62" fmla="*/ 1935942 w 3195530"/>
              <a:gd name="connsiteY62" fmla="*/ 7506024 h 10612860"/>
              <a:gd name="connsiteX63" fmla="*/ 1876110 w 3195530"/>
              <a:gd name="connsiteY63" fmla="*/ 7319701 h 10612860"/>
              <a:gd name="connsiteX64" fmla="*/ 1916465 w 3195530"/>
              <a:gd name="connsiteY64" fmla="*/ 7164091 h 10612860"/>
              <a:gd name="connsiteX65" fmla="*/ 1910193 w 3195530"/>
              <a:gd name="connsiteY65" fmla="*/ 6839348 h 10612860"/>
              <a:gd name="connsiteX66" fmla="*/ 1707813 w 3195530"/>
              <a:gd name="connsiteY66" fmla="*/ 6238651 h 10612860"/>
              <a:gd name="connsiteX67" fmla="*/ 1377613 w 3195530"/>
              <a:gd name="connsiteY67" fmla="*/ 7441295 h 10612860"/>
              <a:gd name="connsiteX68" fmla="*/ 1374660 w 3195530"/>
              <a:gd name="connsiteY68" fmla="*/ 7650818 h 10612860"/>
              <a:gd name="connsiteX69" fmla="*/ 1267540 w 3195530"/>
              <a:gd name="connsiteY69" fmla="*/ 7793055 h 10612860"/>
              <a:gd name="connsiteX70" fmla="*/ 1278558 w 3195530"/>
              <a:gd name="connsiteY70" fmla="*/ 7897618 h 10612860"/>
              <a:gd name="connsiteX71" fmla="*/ 1205942 w 3195530"/>
              <a:gd name="connsiteY71" fmla="*/ 8057305 h 10612860"/>
              <a:gd name="connsiteX72" fmla="*/ 1033520 w 3195530"/>
              <a:gd name="connsiteY72" fmla="*/ 9173347 h 10612860"/>
              <a:gd name="connsiteX73" fmla="*/ 1054274 w 3195530"/>
              <a:gd name="connsiteY73" fmla="*/ 9656724 h 10612860"/>
              <a:gd name="connsiteX74" fmla="*/ 990267 w 3195530"/>
              <a:gd name="connsiteY74" fmla="*/ 10063276 h 10612860"/>
              <a:gd name="connsiteX75" fmla="*/ 1368683 w 3195530"/>
              <a:gd name="connsiteY75" fmla="*/ 10442252 h 10612860"/>
              <a:gd name="connsiteX76" fmla="*/ 918876 w 3195530"/>
              <a:gd name="connsiteY76" fmla="*/ 10600044 h 10612860"/>
              <a:gd name="connsiteX77" fmla="*/ 474779 w 3195530"/>
              <a:gd name="connsiteY77" fmla="*/ 10287718 h 10612860"/>
              <a:gd name="connsiteX78" fmla="*/ 566182 w 3195530"/>
              <a:gd name="connsiteY78" fmla="*/ 10019896 h 10612860"/>
              <a:gd name="connsiteX79" fmla="*/ 460825 w 3195530"/>
              <a:gd name="connsiteY79" fmla="*/ 9692724 h 10612860"/>
              <a:gd name="connsiteX80" fmla="*/ 511587 w 3195530"/>
              <a:gd name="connsiteY80" fmla="*/ 9032388 h 10612860"/>
              <a:gd name="connsiteX81" fmla="*/ 622935 w 3195530"/>
              <a:gd name="connsiteY81" fmla="*/ 7525502 h 10612860"/>
              <a:gd name="connsiteX82" fmla="*/ 669466 w 3195530"/>
              <a:gd name="connsiteY82" fmla="*/ 7311969 h 10612860"/>
              <a:gd name="connsiteX83" fmla="*/ 689870 w 3195530"/>
              <a:gd name="connsiteY83" fmla="*/ 7037851 h 10612860"/>
              <a:gd name="connsiteX84" fmla="*/ 677180 w 3195530"/>
              <a:gd name="connsiteY84" fmla="*/ 6796735 h 10612860"/>
              <a:gd name="connsiteX85" fmla="*/ 587421 w 3195530"/>
              <a:gd name="connsiteY85" fmla="*/ 6210025 h 10612860"/>
              <a:gd name="connsiteX86" fmla="*/ 503127 w 3195530"/>
              <a:gd name="connsiteY86" fmla="*/ 5850688 h 10612860"/>
              <a:gd name="connsiteX87" fmla="*/ 304621 w 3195530"/>
              <a:gd name="connsiteY87" fmla="*/ 5601332 h 10612860"/>
              <a:gd name="connsiteX88" fmla="*/ 461987 w 3195530"/>
              <a:gd name="connsiteY88" fmla="*/ 4201579 h 10612860"/>
              <a:gd name="connsiteX89" fmla="*/ 480370 w 3195530"/>
              <a:gd name="connsiteY89" fmla="*/ 4073429 h 10612860"/>
              <a:gd name="connsiteX90" fmla="*/ 480370 w 3195530"/>
              <a:gd name="connsiteY90" fmla="*/ 4037882 h 10612860"/>
              <a:gd name="connsiteX91" fmla="*/ 372115 w 3195530"/>
              <a:gd name="connsiteY91" fmla="*/ 3976393 h 10612860"/>
              <a:gd name="connsiteX92" fmla="*/ 348560 w 3195530"/>
              <a:gd name="connsiteY92" fmla="*/ 3964866 h 10612860"/>
              <a:gd name="connsiteX93" fmla="*/ 480370 w 3195530"/>
              <a:gd name="connsiteY93" fmla="*/ 3964866 h 10612860"/>
              <a:gd name="connsiteX94" fmla="*/ 480370 w 3195530"/>
              <a:gd name="connsiteY94" fmla="*/ 3731366 h 10612860"/>
              <a:gd name="connsiteX95" fmla="*/ 325501 w 3195530"/>
              <a:gd name="connsiteY95" fmla="*/ 3731402 h 10612860"/>
              <a:gd name="connsiteX96" fmla="*/ 357520 w 3195530"/>
              <a:gd name="connsiteY96" fmla="*/ 3489579 h 10612860"/>
              <a:gd name="connsiteX97" fmla="*/ 296032 w 3195530"/>
              <a:gd name="connsiteY97" fmla="*/ 3332537 h 10612860"/>
              <a:gd name="connsiteX98" fmla="*/ 312879 w 3195530"/>
              <a:gd name="connsiteY98" fmla="*/ 3170839 h 10612860"/>
              <a:gd name="connsiteX99" fmla="*/ 258721 w 3195530"/>
              <a:gd name="connsiteY99" fmla="*/ 3134915 h 10612860"/>
              <a:gd name="connsiteX100" fmla="*/ 207412 w 3195530"/>
              <a:gd name="connsiteY100" fmla="*/ 2897913 h 10612860"/>
              <a:gd name="connsiteX101" fmla="*/ 54452 w 3195530"/>
              <a:gd name="connsiteY101" fmla="*/ 2538400 h 10612860"/>
              <a:gd name="connsiteX102" fmla="*/ 9303 w 3195530"/>
              <a:gd name="connsiteY102" fmla="*/ 2186090 h 10612860"/>
              <a:gd name="connsiteX103" fmla="*/ 81583 w 3195530"/>
              <a:gd name="connsiteY103" fmla="*/ 1743638 h 10612860"/>
              <a:gd name="connsiteX104" fmla="*/ 649543 w 3195530"/>
              <a:gd name="connsiteY104" fmla="*/ 1494582 h 10612860"/>
              <a:gd name="connsiteX105" fmla="*/ 945925 w 3195530"/>
              <a:gd name="connsiteY105" fmla="*/ 1232699 h 10612860"/>
              <a:gd name="connsiteX106" fmla="*/ 952102 w 3195530"/>
              <a:gd name="connsiteY106" fmla="*/ 1238129 h 10612860"/>
              <a:gd name="connsiteX107" fmla="*/ 1453685 w 3195530"/>
              <a:gd name="connsiteY107" fmla="*/ 1885887 h 10612860"/>
              <a:gd name="connsiteX108" fmla="*/ 1302916 w 3195530"/>
              <a:gd name="connsiteY108" fmla="*/ 1712325 h 10612860"/>
              <a:gd name="connsiteX109" fmla="*/ 1505401 w 3195530"/>
              <a:gd name="connsiteY109" fmla="*/ 1530023 h 10612860"/>
              <a:gd name="connsiteX110" fmla="*/ 1518343 w 3195530"/>
              <a:gd name="connsiteY110" fmla="*/ 1530185 h 10612860"/>
              <a:gd name="connsiteX111" fmla="*/ 1411743 w 3195530"/>
              <a:gd name="connsiteY111" fmla="*/ 1476618 h 10612860"/>
              <a:gd name="connsiteX112" fmla="*/ 1132853 w 3195530"/>
              <a:gd name="connsiteY112" fmla="*/ 1356460 h 10612860"/>
              <a:gd name="connsiteX113" fmla="*/ 987224 w 3195530"/>
              <a:gd name="connsiteY113" fmla="*/ 1196250 h 10612860"/>
              <a:gd name="connsiteX114" fmla="*/ 888169 w 3195530"/>
              <a:gd name="connsiteY114" fmla="*/ 929232 h 10612860"/>
              <a:gd name="connsiteX115" fmla="*/ 827953 w 3195530"/>
              <a:gd name="connsiteY115" fmla="*/ 971350 h 10612860"/>
              <a:gd name="connsiteX116" fmla="*/ 713322 w 3195530"/>
              <a:gd name="connsiteY116" fmla="*/ 695928 h 10612860"/>
              <a:gd name="connsiteX117" fmla="*/ 783974 w 3195530"/>
              <a:gd name="connsiteY117" fmla="*/ 630038 h 10612860"/>
              <a:gd name="connsiteX118" fmla="*/ 1290800 w 3195530"/>
              <a:gd name="connsiteY118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348560 w 3195530"/>
              <a:gd name="connsiteY93" fmla="*/ 3964866 h 10612860"/>
              <a:gd name="connsiteX94" fmla="*/ 480370 w 3195530"/>
              <a:gd name="connsiteY94" fmla="*/ 3964866 h 10612860"/>
              <a:gd name="connsiteX95" fmla="*/ 480370 w 3195530"/>
              <a:gd name="connsiteY95" fmla="*/ 3731366 h 10612860"/>
              <a:gd name="connsiteX96" fmla="*/ 357520 w 3195530"/>
              <a:gd name="connsiteY96" fmla="*/ 3489579 h 10612860"/>
              <a:gd name="connsiteX97" fmla="*/ 296032 w 3195530"/>
              <a:gd name="connsiteY97" fmla="*/ 3332537 h 10612860"/>
              <a:gd name="connsiteX98" fmla="*/ 312879 w 3195530"/>
              <a:gd name="connsiteY98" fmla="*/ 3170839 h 10612860"/>
              <a:gd name="connsiteX99" fmla="*/ 258721 w 3195530"/>
              <a:gd name="connsiteY99" fmla="*/ 3134915 h 10612860"/>
              <a:gd name="connsiteX100" fmla="*/ 207412 w 3195530"/>
              <a:gd name="connsiteY100" fmla="*/ 2897913 h 10612860"/>
              <a:gd name="connsiteX101" fmla="*/ 54452 w 3195530"/>
              <a:gd name="connsiteY101" fmla="*/ 2538400 h 10612860"/>
              <a:gd name="connsiteX102" fmla="*/ 9303 w 3195530"/>
              <a:gd name="connsiteY102" fmla="*/ 2186090 h 10612860"/>
              <a:gd name="connsiteX103" fmla="*/ 81583 w 3195530"/>
              <a:gd name="connsiteY103" fmla="*/ 1743638 h 10612860"/>
              <a:gd name="connsiteX104" fmla="*/ 649543 w 3195530"/>
              <a:gd name="connsiteY104" fmla="*/ 1494582 h 10612860"/>
              <a:gd name="connsiteX105" fmla="*/ 945925 w 3195530"/>
              <a:gd name="connsiteY105" fmla="*/ 1232699 h 10612860"/>
              <a:gd name="connsiteX106" fmla="*/ 952102 w 3195530"/>
              <a:gd name="connsiteY106" fmla="*/ 1238129 h 10612860"/>
              <a:gd name="connsiteX107" fmla="*/ 1453685 w 3195530"/>
              <a:gd name="connsiteY107" fmla="*/ 1885887 h 10612860"/>
              <a:gd name="connsiteX108" fmla="*/ 1302916 w 3195530"/>
              <a:gd name="connsiteY108" fmla="*/ 1712325 h 10612860"/>
              <a:gd name="connsiteX109" fmla="*/ 1505401 w 3195530"/>
              <a:gd name="connsiteY109" fmla="*/ 1530023 h 10612860"/>
              <a:gd name="connsiteX110" fmla="*/ 1518343 w 3195530"/>
              <a:gd name="connsiteY110" fmla="*/ 1530185 h 10612860"/>
              <a:gd name="connsiteX111" fmla="*/ 1411743 w 3195530"/>
              <a:gd name="connsiteY111" fmla="*/ 1476618 h 10612860"/>
              <a:gd name="connsiteX112" fmla="*/ 1132853 w 3195530"/>
              <a:gd name="connsiteY112" fmla="*/ 1356460 h 10612860"/>
              <a:gd name="connsiteX113" fmla="*/ 987224 w 3195530"/>
              <a:gd name="connsiteY113" fmla="*/ 1196250 h 10612860"/>
              <a:gd name="connsiteX114" fmla="*/ 888169 w 3195530"/>
              <a:gd name="connsiteY114" fmla="*/ 929232 h 10612860"/>
              <a:gd name="connsiteX115" fmla="*/ 827953 w 3195530"/>
              <a:gd name="connsiteY115" fmla="*/ 971350 h 10612860"/>
              <a:gd name="connsiteX116" fmla="*/ 713322 w 3195530"/>
              <a:gd name="connsiteY116" fmla="*/ 695928 h 10612860"/>
              <a:gd name="connsiteX117" fmla="*/ 783974 w 3195530"/>
              <a:gd name="connsiteY117" fmla="*/ 630038 h 10612860"/>
              <a:gd name="connsiteX118" fmla="*/ 1290800 w 3195530"/>
              <a:gd name="connsiteY118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480370 w 3195530"/>
              <a:gd name="connsiteY93" fmla="*/ 3964866 h 10612860"/>
              <a:gd name="connsiteX94" fmla="*/ 480370 w 3195530"/>
              <a:gd name="connsiteY94" fmla="*/ 3731366 h 10612860"/>
              <a:gd name="connsiteX95" fmla="*/ 357520 w 3195530"/>
              <a:gd name="connsiteY95" fmla="*/ 3489579 h 10612860"/>
              <a:gd name="connsiteX96" fmla="*/ 296032 w 3195530"/>
              <a:gd name="connsiteY96" fmla="*/ 3332537 h 10612860"/>
              <a:gd name="connsiteX97" fmla="*/ 312879 w 3195530"/>
              <a:gd name="connsiteY97" fmla="*/ 3170839 h 10612860"/>
              <a:gd name="connsiteX98" fmla="*/ 258721 w 3195530"/>
              <a:gd name="connsiteY98" fmla="*/ 3134915 h 10612860"/>
              <a:gd name="connsiteX99" fmla="*/ 207412 w 3195530"/>
              <a:gd name="connsiteY99" fmla="*/ 2897913 h 10612860"/>
              <a:gd name="connsiteX100" fmla="*/ 54452 w 3195530"/>
              <a:gd name="connsiteY100" fmla="*/ 2538400 h 10612860"/>
              <a:gd name="connsiteX101" fmla="*/ 9303 w 3195530"/>
              <a:gd name="connsiteY101" fmla="*/ 2186090 h 10612860"/>
              <a:gd name="connsiteX102" fmla="*/ 81583 w 3195530"/>
              <a:gd name="connsiteY102" fmla="*/ 1743638 h 10612860"/>
              <a:gd name="connsiteX103" fmla="*/ 649543 w 3195530"/>
              <a:gd name="connsiteY103" fmla="*/ 1494582 h 10612860"/>
              <a:gd name="connsiteX104" fmla="*/ 945925 w 3195530"/>
              <a:gd name="connsiteY104" fmla="*/ 1232699 h 10612860"/>
              <a:gd name="connsiteX105" fmla="*/ 952102 w 3195530"/>
              <a:gd name="connsiteY105" fmla="*/ 1238129 h 10612860"/>
              <a:gd name="connsiteX106" fmla="*/ 1453685 w 3195530"/>
              <a:gd name="connsiteY106" fmla="*/ 1885887 h 10612860"/>
              <a:gd name="connsiteX107" fmla="*/ 1302916 w 3195530"/>
              <a:gd name="connsiteY107" fmla="*/ 1712325 h 10612860"/>
              <a:gd name="connsiteX108" fmla="*/ 1505401 w 3195530"/>
              <a:gd name="connsiteY108" fmla="*/ 1530023 h 10612860"/>
              <a:gd name="connsiteX109" fmla="*/ 1518343 w 3195530"/>
              <a:gd name="connsiteY109" fmla="*/ 1530185 h 10612860"/>
              <a:gd name="connsiteX110" fmla="*/ 1411743 w 3195530"/>
              <a:gd name="connsiteY110" fmla="*/ 1476618 h 10612860"/>
              <a:gd name="connsiteX111" fmla="*/ 1132853 w 3195530"/>
              <a:gd name="connsiteY111" fmla="*/ 1356460 h 10612860"/>
              <a:gd name="connsiteX112" fmla="*/ 987224 w 3195530"/>
              <a:gd name="connsiteY112" fmla="*/ 1196250 h 10612860"/>
              <a:gd name="connsiteX113" fmla="*/ 888169 w 3195530"/>
              <a:gd name="connsiteY113" fmla="*/ 929232 h 10612860"/>
              <a:gd name="connsiteX114" fmla="*/ 827953 w 3195530"/>
              <a:gd name="connsiteY114" fmla="*/ 971350 h 10612860"/>
              <a:gd name="connsiteX115" fmla="*/ 713322 w 3195530"/>
              <a:gd name="connsiteY115" fmla="*/ 695928 h 10612860"/>
              <a:gd name="connsiteX116" fmla="*/ 783974 w 3195530"/>
              <a:gd name="connsiteY116" fmla="*/ 630038 h 10612860"/>
              <a:gd name="connsiteX117" fmla="*/ 1290800 w 3195530"/>
              <a:gd name="connsiteY117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430481 w 3195530"/>
              <a:gd name="connsiteY92" fmla="*/ 3966665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45358 w 3195530"/>
              <a:gd name="connsiteY40" fmla="*/ 3916228 h 10612860"/>
              <a:gd name="connsiteX41" fmla="*/ 2469021 w 3195530"/>
              <a:gd name="connsiteY41" fmla="*/ 4013875 h 10612860"/>
              <a:gd name="connsiteX42" fmla="*/ 2974950 w 3195530"/>
              <a:gd name="connsiteY42" fmla="*/ 5593332 h 10612860"/>
              <a:gd name="connsiteX43" fmla="*/ 2708419 w 3195530"/>
              <a:gd name="connsiteY43" fmla="*/ 5730659 h 10612860"/>
              <a:gd name="connsiteX44" fmla="*/ 2736752 w 3195530"/>
              <a:gd name="connsiteY44" fmla="*/ 6385004 h 10612860"/>
              <a:gd name="connsiteX45" fmla="*/ 2718427 w 3195530"/>
              <a:gd name="connsiteY45" fmla="*/ 7009774 h 10612860"/>
              <a:gd name="connsiteX46" fmla="*/ 2690545 w 3195530"/>
              <a:gd name="connsiteY46" fmla="*/ 7429203 h 10612860"/>
              <a:gd name="connsiteX47" fmla="*/ 2595054 w 3195530"/>
              <a:gd name="connsiteY47" fmla="*/ 7760350 h 10612860"/>
              <a:gd name="connsiteX48" fmla="*/ 2500175 w 3195530"/>
              <a:gd name="connsiteY48" fmla="*/ 7873515 h 10612860"/>
              <a:gd name="connsiteX49" fmla="*/ 2483431 w 3195530"/>
              <a:gd name="connsiteY49" fmla="*/ 8113645 h 10612860"/>
              <a:gd name="connsiteX50" fmla="*/ 2412136 w 3195530"/>
              <a:gd name="connsiteY50" fmla="*/ 8776730 h 10612860"/>
              <a:gd name="connsiteX51" fmla="*/ 2380366 w 3195530"/>
              <a:gd name="connsiteY51" fmla="*/ 9173347 h 10612860"/>
              <a:gd name="connsiteX52" fmla="*/ 2396889 w 3195530"/>
              <a:gd name="connsiteY52" fmla="*/ 9467957 h 10612860"/>
              <a:gd name="connsiteX53" fmla="*/ 2454833 w 3195530"/>
              <a:gd name="connsiteY53" fmla="*/ 9613145 h 10612860"/>
              <a:gd name="connsiteX54" fmla="*/ 2424209 w 3195530"/>
              <a:gd name="connsiteY54" fmla="*/ 9804339 h 10612860"/>
              <a:gd name="connsiteX55" fmla="*/ 3134866 w 3195530"/>
              <a:gd name="connsiteY55" fmla="*/ 10341562 h 10612860"/>
              <a:gd name="connsiteX56" fmla="*/ 3160024 w 3195530"/>
              <a:gd name="connsiteY56" fmla="*/ 10564964 h 10612860"/>
              <a:gd name="connsiteX57" fmla="*/ 2531417 w 3195530"/>
              <a:gd name="connsiteY57" fmla="*/ 10550290 h 10612860"/>
              <a:gd name="connsiteX58" fmla="*/ 1876236 w 3195530"/>
              <a:gd name="connsiteY58" fmla="*/ 10303490 h 10612860"/>
              <a:gd name="connsiteX59" fmla="*/ 1861870 w 3195530"/>
              <a:gd name="connsiteY59" fmla="*/ 10020777 h 10612860"/>
              <a:gd name="connsiteX60" fmla="*/ 1835213 w 3195530"/>
              <a:gd name="connsiteY60" fmla="*/ 9894183 h 10612860"/>
              <a:gd name="connsiteX61" fmla="*/ 1882681 w 3195530"/>
              <a:gd name="connsiteY61" fmla="*/ 9589781 h 10612860"/>
              <a:gd name="connsiteX62" fmla="*/ 1802386 w 3195530"/>
              <a:gd name="connsiteY62" fmla="*/ 9334796 h 10612860"/>
              <a:gd name="connsiteX63" fmla="*/ 1800887 w 3195530"/>
              <a:gd name="connsiteY63" fmla="*/ 8152789 h 10612860"/>
              <a:gd name="connsiteX64" fmla="*/ 1935942 w 3195530"/>
              <a:gd name="connsiteY64" fmla="*/ 7506024 h 10612860"/>
              <a:gd name="connsiteX65" fmla="*/ 1876110 w 3195530"/>
              <a:gd name="connsiteY65" fmla="*/ 7319701 h 10612860"/>
              <a:gd name="connsiteX66" fmla="*/ 1916465 w 3195530"/>
              <a:gd name="connsiteY66" fmla="*/ 7164091 h 10612860"/>
              <a:gd name="connsiteX67" fmla="*/ 1910193 w 3195530"/>
              <a:gd name="connsiteY67" fmla="*/ 6839348 h 10612860"/>
              <a:gd name="connsiteX68" fmla="*/ 1707813 w 3195530"/>
              <a:gd name="connsiteY68" fmla="*/ 6238651 h 10612860"/>
              <a:gd name="connsiteX69" fmla="*/ 1377613 w 3195530"/>
              <a:gd name="connsiteY69" fmla="*/ 7441295 h 10612860"/>
              <a:gd name="connsiteX70" fmla="*/ 1374660 w 3195530"/>
              <a:gd name="connsiteY70" fmla="*/ 7650818 h 10612860"/>
              <a:gd name="connsiteX71" fmla="*/ 1267540 w 3195530"/>
              <a:gd name="connsiteY71" fmla="*/ 7793055 h 10612860"/>
              <a:gd name="connsiteX72" fmla="*/ 1278558 w 3195530"/>
              <a:gd name="connsiteY72" fmla="*/ 7897618 h 10612860"/>
              <a:gd name="connsiteX73" fmla="*/ 1205942 w 3195530"/>
              <a:gd name="connsiteY73" fmla="*/ 8057305 h 10612860"/>
              <a:gd name="connsiteX74" fmla="*/ 1033520 w 3195530"/>
              <a:gd name="connsiteY74" fmla="*/ 9173347 h 10612860"/>
              <a:gd name="connsiteX75" fmla="*/ 1054274 w 3195530"/>
              <a:gd name="connsiteY75" fmla="*/ 9656724 h 10612860"/>
              <a:gd name="connsiteX76" fmla="*/ 990267 w 3195530"/>
              <a:gd name="connsiteY76" fmla="*/ 10063276 h 10612860"/>
              <a:gd name="connsiteX77" fmla="*/ 1368683 w 3195530"/>
              <a:gd name="connsiteY77" fmla="*/ 10442252 h 10612860"/>
              <a:gd name="connsiteX78" fmla="*/ 918876 w 3195530"/>
              <a:gd name="connsiteY78" fmla="*/ 10600044 h 10612860"/>
              <a:gd name="connsiteX79" fmla="*/ 474779 w 3195530"/>
              <a:gd name="connsiteY79" fmla="*/ 10287718 h 10612860"/>
              <a:gd name="connsiteX80" fmla="*/ 566182 w 3195530"/>
              <a:gd name="connsiteY80" fmla="*/ 10019896 h 10612860"/>
              <a:gd name="connsiteX81" fmla="*/ 460825 w 3195530"/>
              <a:gd name="connsiteY81" fmla="*/ 9692724 h 10612860"/>
              <a:gd name="connsiteX82" fmla="*/ 511587 w 3195530"/>
              <a:gd name="connsiteY82" fmla="*/ 9032388 h 10612860"/>
              <a:gd name="connsiteX83" fmla="*/ 622935 w 3195530"/>
              <a:gd name="connsiteY83" fmla="*/ 7525502 h 10612860"/>
              <a:gd name="connsiteX84" fmla="*/ 669466 w 3195530"/>
              <a:gd name="connsiteY84" fmla="*/ 7311969 h 10612860"/>
              <a:gd name="connsiteX85" fmla="*/ 689870 w 3195530"/>
              <a:gd name="connsiteY85" fmla="*/ 7037851 h 10612860"/>
              <a:gd name="connsiteX86" fmla="*/ 677180 w 3195530"/>
              <a:gd name="connsiteY86" fmla="*/ 6796735 h 10612860"/>
              <a:gd name="connsiteX87" fmla="*/ 587421 w 3195530"/>
              <a:gd name="connsiteY87" fmla="*/ 6210025 h 10612860"/>
              <a:gd name="connsiteX88" fmla="*/ 503127 w 3195530"/>
              <a:gd name="connsiteY88" fmla="*/ 5850688 h 10612860"/>
              <a:gd name="connsiteX89" fmla="*/ 304621 w 3195530"/>
              <a:gd name="connsiteY89" fmla="*/ 5601332 h 10612860"/>
              <a:gd name="connsiteX90" fmla="*/ 461987 w 3195530"/>
              <a:gd name="connsiteY90" fmla="*/ 4201579 h 10612860"/>
              <a:gd name="connsiteX91" fmla="*/ 480370 w 3195530"/>
              <a:gd name="connsiteY91" fmla="*/ 4073429 h 10612860"/>
              <a:gd name="connsiteX92" fmla="*/ 480370 w 3195530"/>
              <a:gd name="connsiteY92" fmla="*/ 4037882 h 10612860"/>
              <a:gd name="connsiteX93" fmla="*/ 430481 w 3195530"/>
              <a:gd name="connsiteY93" fmla="*/ 3966665 h 10612860"/>
              <a:gd name="connsiteX94" fmla="*/ 480370 w 3195530"/>
              <a:gd name="connsiteY94" fmla="*/ 3731366 h 10612860"/>
              <a:gd name="connsiteX95" fmla="*/ 357520 w 3195530"/>
              <a:gd name="connsiteY95" fmla="*/ 3489579 h 10612860"/>
              <a:gd name="connsiteX96" fmla="*/ 296032 w 3195530"/>
              <a:gd name="connsiteY96" fmla="*/ 3332537 h 10612860"/>
              <a:gd name="connsiteX97" fmla="*/ 312879 w 3195530"/>
              <a:gd name="connsiteY97" fmla="*/ 3170839 h 10612860"/>
              <a:gd name="connsiteX98" fmla="*/ 258721 w 3195530"/>
              <a:gd name="connsiteY98" fmla="*/ 3134915 h 10612860"/>
              <a:gd name="connsiteX99" fmla="*/ 207412 w 3195530"/>
              <a:gd name="connsiteY99" fmla="*/ 2897913 h 10612860"/>
              <a:gd name="connsiteX100" fmla="*/ 54452 w 3195530"/>
              <a:gd name="connsiteY100" fmla="*/ 2538400 h 10612860"/>
              <a:gd name="connsiteX101" fmla="*/ 9303 w 3195530"/>
              <a:gd name="connsiteY101" fmla="*/ 2186090 h 10612860"/>
              <a:gd name="connsiteX102" fmla="*/ 81583 w 3195530"/>
              <a:gd name="connsiteY102" fmla="*/ 1743638 h 10612860"/>
              <a:gd name="connsiteX103" fmla="*/ 649543 w 3195530"/>
              <a:gd name="connsiteY103" fmla="*/ 1494582 h 10612860"/>
              <a:gd name="connsiteX104" fmla="*/ 945925 w 3195530"/>
              <a:gd name="connsiteY104" fmla="*/ 1232699 h 10612860"/>
              <a:gd name="connsiteX105" fmla="*/ 952102 w 3195530"/>
              <a:gd name="connsiteY105" fmla="*/ 1238129 h 10612860"/>
              <a:gd name="connsiteX106" fmla="*/ 1453685 w 3195530"/>
              <a:gd name="connsiteY106" fmla="*/ 1885887 h 10612860"/>
              <a:gd name="connsiteX107" fmla="*/ 1302916 w 3195530"/>
              <a:gd name="connsiteY107" fmla="*/ 1712325 h 10612860"/>
              <a:gd name="connsiteX108" fmla="*/ 1505401 w 3195530"/>
              <a:gd name="connsiteY108" fmla="*/ 1530023 h 10612860"/>
              <a:gd name="connsiteX109" fmla="*/ 1518343 w 3195530"/>
              <a:gd name="connsiteY109" fmla="*/ 1530185 h 10612860"/>
              <a:gd name="connsiteX110" fmla="*/ 1411743 w 3195530"/>
              <a:gd name="connsiteY110" fmla="*/ 1476618 h 10612860"/>
              <a:gd name="connsiteX111" fmla="*/ 1132853 w 3195530"/>
              <a:gd name="connsiteY111" fmla="*/ 1356460 h 10612860"/>
              <a:gd name="connsiteX112" fmla="*/ 987224 w 3195530"/>
              <a:gd name="connsiteY112" fmla="*/ 1196250 h 10612860"/>
              <a:gd name="connsiteX113" fmla="*/ 888169 w 3195530"/>
              <a:gd name="connsiteY113" fmla="*/ 929232 h 10612860"/>
              <a:gd name="connsiteX114" fmla="*/ 827953 w 3195530"/>
              <a:gd name="connsiteY114" fmla="*/ 971350 h 10612860"/>
              <a:gd name="connsiteX115" fmla="*/ 713322 w 3195530"/>
              <a:gd name="connsiteY115" fmla="*/ 695928 h 10612860"/>
              <a:gd name="connsiteX116" fmla="*/ 783974 w 3195530"/>
              <a:gd name="connsiteY116" fmla="*/ 630038 h 10612860"/>
              <a:gd name="connsiteX117" fmla="*/ 1290800 w 3195530"/>
              <a:gd name="connsiteY117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430481 w 3195530"/>
              <a:gd name="connsiteY92" fmla="*/ 3966665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69021 w 3195530"/>
              <a:gd name="connsiteY39" fmla="*/ 4013875 h 10612860"/>
              <a:gd name="connsiteX40" fmla="*/ 2974950 w 3195530"/>
              <a:gd name="connsiteY40" fmla="*/ 5593332 h 10612860"/>
              <a:gd name="connsiteX41" fmla="*/ 2708419 w 3195530"/>
              <a:gd name="connsiteY41" fmla="*/ 5730659 h 10612860"/>
              <a:gd name="connsiteX42" fmla="*/ 2736752 w 3195530"/>
              <a:gd name="connsiteY42" fmla="*/ 6385004 h 10612860"/>
              <a:gd name="connsiteX43" fmla="*/ 2718427 w 3195530"/>
              <a:gd name="connsiteY43" fmla="*/ 7009774 h 10612860"/>
              <a:gd name="connsiteX44" fmla="*/ 2690545 w 3195530"/>
              <a:gd name="connsiteY44" fmla="*/ 7429203 h 10612860"/>
              <a:gd name="connsiteX45" fmla="*/ 2595054 w 3195530"/>
              <a:gd name="connsiteY45" fmla="*/ 7760350 h 10612860"/>
              <a:gd name="connsiteX46" fmla="*/ 2500175 w 3195530"/>
              <a:gd name="connsiteY46" fmla="*/ 7873515 h 10612860"/>
              <a:gd name="connsiteX47" fmla="*/ 2483431 w 3195530"/>
              <a:gd name="connsiteY47" fmla="*/ 8113645 h 10612860"/>
              <a:gd name="connsiteX48" fmla="*/ 2412136 w 3195530"/>
              <a:gd name="connsiteY48" fmla="*/ 8776730 h 10612860"/>
              <a:gd name="connsiteX49" fmla="*/ 2380366 w 3195530"/>
              <a:gd name="connsiteY49" fmla="*/ 9173347 h 10612860"/>
              <a:gd name="connsiteX50" fmla="*/ 2396889 w 3195530"/>
              <a:gd name="connsiteY50" fmla="*/ 9467957 h 10612860"/>
              <a:gd name="connsiteX51" fmla="*/ 2454833 w 3195530"/>
              <a:gd name="connsiteY51" fmla="*/ 9613145 h 10612860"/>
              <a:gd name="connsiteX52" fmla="*/ 2424209 w 3195530"/>
              <a:gd name="connsiteY52" fmla="*/ 9804339 h 10612860"/>
              <a:gd name="connsiteX53" fmla="*/ 3134866 w 3195530"/>
              <a:gd name="connsiteY53" fmla="*/ 10341562 h 10612860"/>
              <a:gd name="connsiteX54" fmla="*/ 3160024 w 3195530"/>
              <a:gd name="connsiteY54" fmla="*/ 10564964 h 10612860"/>
              <a:gd name="connsiteX55" fmla="*/ 2531417 w 3195530"/>
              <a:gd name="connsiteY55" fmla="*/ 10550290 h 10612860"/>
              <a:gd name="connsiteX56" fmla="*/ 1876236 w 3195530"/>
              <a:gd name="connsiteY56" fmla="*/ 10303490 h 10612860"/>
              <a:gd name="connsiteX57" fmla="*/ 1861870 w 3195530"/>
              <a:gd name="connsiteY57" fmla="*/ 10020777 h 10612860"/>
              <a:gd name="connsiteX58" fmla="*/ 1835213 w 3195530"/>
              <a:gd name="connsiteY58" fmla="*/ 9894183 h 10612860"/>
              <a:gd name="connsiteX59" fmla="*/ 1882681 w 3195530"/>
              <a:gd name="connsiteY59" fmla="*/ 9589781 h 10612860"/>
              <a:gd name="connsiteX60" fmla="*/ 1802386 w 3195530"/>
              <a:gd name="connsiteY60" fmla="*/ 9334796 h 10612860"/>
              <a:gd name="connsiteX61" fmla="*/ 1800887 w 3195530"/>
              <a:gd name="connsiteY61" fmla="*/ 8152789 h 10612860"/>
              <a:gd name="connsiteX62" fmla="*/ 1935942 w 3195530"/>
              <a:gd name="connsiteY62" fmla="*/ 7506024 h 10612860"/>
              <a:gd name="connsiteX63" fmla="*/ 1876110 w 3195530"/>
              <a:gd name="connsiteY63" fmla="*/ 7319701 h 10612860"/>
              <a:gd name="connsiteX64" fmla="*/ 1916465 w 3195530"/>
              <a:gd name="connsiteY64" fmla="*/ 7164091 h 10612860"/>
              <a:gd name="connsiteX65" fmla="*/ 1910193 w 3195530"/>
              <a:gd name="connsiteY65" fmla="*/ 6839348 h 10612860"/>
              <a:gd name="connsiteX66" fmla="*/ 1707813 w 3195530"/>
              <a:gd name="connsiteY66" fmla="*/ 6238651 h 10612860"/>
              <a:gd name="connsiteX67" fmla="*/ 1377613 w 3195530"/>
              <a:gd name="connsiteY67" fmla="*/ 7441295 h 10612860"/>
              <a:gd name="connsiteX68" fmla="*/ 1374660 w 3195530"/>
              <a:gd name="connsiteY68" fmla="*/ 7650818 h 10612860"/>
              <a:gd name="connsiteX69" fmla="*/ 1267540 w 3195530"/>
              <a:gd name="connsiteY69" fmla="*/ 7793055 h 10612860"/>
              <a:gd name="connsiteX70" fmla="*/ 1278558 w 3195530"/>
              <a:gd name="connsiteY70" fmla="*/ 7897618 h 10612860"/>
              <a:gd name="connsiteX71" fmla="*/ 1205942 w 3195530"/>
              <a:gd name="connsiteY71" fmla="*/ 8057305 h 10612860"/>
              <a:gd name="connsiteX72" fmla="*/ 1033520 w 3195530"/>
              <a:gd name="connsiteY72" fmla="*/ 9173347 h 10612860"/>
              <a:gd name="connsiteX73" fmla="*/ 1054274 w 3195530"/>
              <a:gd name="connsiteY73" fmla="*/ 9656724 h 10612860"/>
              <a:gd name="connsiteX74" fmla="*/ 990267 w 3195530"/>
              <a:gd name="connsiteY74" fmla="*/ 10063276 h 10612860"/>
              <a:gd name="connsiteX75" fmla="*/ 1368683 w 3195530"/>
              <a:gd name="connsiteY75" fmla="*/ 10442252 h 10612860"/>
              <a:gd name="connsiteX76" fmla="*/ 918876 w 3195530"/>
              <a:gd name="connsiteY76" fmla="*/ 10600044 h 10612860"/>
              <a:gd name="connsiteX77" fmla="*/ 474779 w 3195530"/>
              <a:gd name="connsiteY77" fmla="*/ 10287718 h 10612860"/>
              <a:gd name="connsiteX78" fmla="*/ 566182 w 3195530"/>
              <a:gd name="connsiteY78" fmla="*/ 10019896 h 10612860"/>
              <a:gd name="connsiteX79" fmla="*/ 460825 w 3195530"/>
              <a:gd name="connsiteY79" fmla="*/ 9692724 h 10612860"/>
              <a:gd name="connsiteX80" fmla="*/ 511587 w 3195530"/>
              <a:gd name="connsiteY80" fmla="*/ 9032388 h 10612860"/>
              <a:gd name="connsiteX81" fmla="*/ 622935 w 3195530"/>
              <a:gd name="connsiteY81" fmla="*/ 7525502 h 10612860"/>
              <a:gd name="connsiteX82" fmla="*/ 669466 w 3195530"/>
              <a:gd name="connsiteY82" fmla="*/ 7311969 h 10612860"/>
              <a:gd name="connsiteX83" fmla="*/ 689870 w 3195530"/>
              <a:gd name="connsiteY83" fmla="*/ 7037851 h 10612860"/>
              <a:gd name="connsiteX84" fmla="*/ 677180 w 3195530"/>
              <a:gd name="connsiteY84" fmla="*/ 6796735 h 10612860"/>
              <a:gd name="connsiteX85" fmla="*/ 587421 w 3195530"/>
              <a:gd name="connsiteY85" fmla="*/ 6210025 h 10612860"/>
              <a:gd name="connsiteX86" fmla="*/ 503127 w 3195530"/>
              <a:gd name="connsiteY86" fmla="*/ 5850688 h 10612860"/>
              <a:gd name="connsiteX87" fmla="*/ 304621 w 3195530"/>
              <a:gd name="connsiteY87" fmla="*/ 5601332 h 10612860"/>
              <a:gd name="connsiteX88" fmla="*/ 461987 w 3195530"/>
              <a:gd name="connsiteY88" fmla="*/ 4201579 h 10612860"/>
              <a:gd name="connsiteX89" fmla="*/ 480370 w 3195530"/>
              <a:gd name="connsiteY89" fmla="*/ 4073429 h 10612860"/>
              <a:gd name="connsiteX90" fmla="*/ 480370 w 3195530"/>
              <a:gd name="connsiteY90" fmla="*/ 4037882 h 10612860"/>
              <a:gd name="connsiteX91" fmla="*/ 430481 w 3195530"/>
              <a:gd name="connsiteY91" fmla="*/ 3966665 h 10612860"/>
              <a:gd name="connsiteX92" fmla="*/ 480370 w 3195530"/>
              <a:gd name="connsiteY92" fmla="*/ 3731366 h 10612860"/>
              <a:gd name="connsiteX93" fmla="*/ 357520 w 3195530"/>
              <a:gd name="connsiteY93" fmla="*/ 3489579 h 10612860"/>
              <a:gd name="connsiteX94" fmla="*/ 296032 w 3195530"/>
              <a:gd name="connsiteY94" fmla="*/ 3332537 h 10612860"/>
              <a:gd name="connsiteX95" fmla="*/ 312879 w 3195530"/>
              <a:gd name="connsiteY95" fmla="*/ 3170839 h 10612860"/>
              <a:gd name="connsiteX96" fmla="*/ 258721 w 3195530"/>
              <a:gd name="connsiteY96" fmla="*/ 3134915 h 10612860"/>
              <a:gd name="connsiteX97" fmla="*/ 207412 w 3195530"/>
              <a:gd name="connsiteY97" fmla="*/ 2897913 h 10612860"/>
              <a:gd name="connsiteX98" fmla="*/ 54452 w 3195530"/>
              <a:gd name="connsiteY98" fmla="*/ 2538400 h 10612860"/>
              <a:gd name="connsiteX99" fmla="*/ 9303 w 3195530"/>
              <a:gd name="connsiteY99" fmla="*/ 2186090 h 10612860"/>
              <a:gd name="connsiteX100" fmla="*/ 81583 w 3195530"/>
              <a:gd name="connsiteY100" fmla="*/ 1743638 h 10612860"/>
              <a:gd name="connsiteX101" fmla="*/ 649543 w 3195530"/>
              <a:gd name="connsiteY101" fmla="*/ 1494582 h 10612860"/>
              <a:gd name="connsiteX102" fmla="*/ 945925 w 3195530"/>
              <a:gd name="connsiteY102" fmla="*/ 1232699 h 10612860"/>
              <a:gd name="connsiteX103" fmla="*/ 952102 w 3195530"/>
              <a:gd name="connsiteY103" fmla="*/ 1238129 h 10612860"/>
              <a:gd name="connsiteX104" fmla="*/ 1453685 w 3195530"/>
              <a:gd name="connsiteY104" fmla="*/ 1885887 h 10612860"/>
              <a:gd name="connsiteX105" fmla="*/ 1302916 w 3195530"/>
              <a:gd name="connsiteY105" fmla="*/ 1712325 h 10612860"/>
              <a:gd name="connsiteX106" fmla="*/ 1505401 w 3195530"/>
              <a:gd name="connsiteY106" fmla="*/ 1530023 h 10612860"/>
              <a:gd name="connsiteX107" fmla="*/ 1518343 w 3195530"/>
              <a:gd name="connsiteY107" fmla="*/ 1530185 h 10612860"/>
              <a:gd name="connsiteX108" fmla="*/ 1411743 w 3195530"/>
              <a:gd name="connsiteY108" fmla="*/ 1476618 h 10612860"/>
              <a:gd name="connsiteX109" fmla="*/ 1132853 w 3195530"/>
              <a:gd name="connsiteY109" fmla="*/ 1356460 h 10612860"/>
              <a:gd name="connsiteX110" fmla="*/ 987224 w 3195530"/>
              <a:gd name="connsiteY110" fmla="*/ 1196250 h 10612860"/>
              <a:gd name="connsiteX111" fmla="*/ 888169 w 3195530"/>
              <a:gd name="connsiteY111" fmla="*/ 929232 h 10612860"/>
              <a:gd name="connsiteX112" fmla="*/ 827953 w 3195530"/>
              <a:gd name="connsiteY112" fmla="*/ 971350 h 10612860"/>
              <a:gd name="connsiteX113" fmla="*/ 713322 w 3195530"/>
              <a:gd name="connsiteY113" fmla="*/ 695928 h 10612860"/>
              <a:gd name="connsiteX114" fmla="*/ 783974 w 3195530"/>
              <a:gd name="connsiteY114" fmla="*/ 630038 h 10612860"/>
              <a:gd name="connsiteX115" fmla="*/ 1290800 w 3195530"/>
              <a:gd name="connsiteY115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69021 w 3195530"/>
              <a:gd name="connsiteY38" fmla="*/ 4013875 h 10612860"/>
              <a:gd name="connsiteX39" fmla="*/ 2974950 w 3195530"/>
              <a:gd name="connsiteY39" fmla="*/ 5593332 h 10612860"/>
              <a:gd name="connsiteX40" fmla="*/ 2708419 w 3195530"/>
              <a:gd name="connsiteY40" fmla="*/ 5730659 h 10612860"/>
              <a:gd name="connsiteX41" fmla="*/ 2736752 w 3195530"/>
              <a:gd name="connsiteY41" fmla="*/ 6385004 h 10612860"/>
              <a:gd name="connsiteX42" fmla="*/ 2718427 w 3195530"/>
              <a:gd name="connsiteY42" fmla="*/ 7009774 h 10612860"/>
              <a:gd name="connsiteX43" fmla="*/ 2690545 w 3195530"/>
              <a:gd name="connsiteY43" fmla="*/ 7429203 h 10612860"/>
              <a:gd name="connsiteX44" fmla="*/ 2595054 w 3195530"/>
              <a:gd name="connsiteY44" fmla="*/ 7760350 h 10612860"/>
              <a:gd name="connsiteX45" fmla="*/ 2500175 w 3195530"/>
              <a:gd name="connsiteY45" fmla="*/ 7873515 h 10612860"/>
              <a:gd name="connsiteX46" fmla="*/ 2483431 w 3195530"/>
              <a:gd name="connsiteY46" fmla="*/ 8113645 h 10612860"/>
              <a:gd name="connsiteX47" fmla="*/ 2412136 w 3195530"/>
              <a:gd name="connsiteY47" fmla="*/ 8776730 h 10612860"/>
              <a:gd name="connsiteX48" fmla="*/ 2380366 w 3195530"/>
              <a:gd name="connsiteY48" fmla="*/ 9173347 h 10612860"/>
              <a:gd name="connsiteX49" fmla="*/ 2396889 w 3195530"/>
              <a:gd name="connsiteY49" fmla="*/ 9467957 h 10612860"/>
              <a:gd name="connsiteX50" fmla="*/ 2454833 w 3195530"/>
              <a:gd name="connsiteY50" fmla="*/ 9613145 h 10612860"/>
              <a:gd name="connsiteX51" fmla="*/ 2424209 w 3195530"/>
              <a:gd name="connsiteY51" fmla="*/ 9804339 h 10612860"/>
              <a:gd name="connsiteX52" fmla="*/ 3134866 w 3195530"/>
              <a:gd name="connsiteY52" fmla="*/ 10341562 h 10612860"/>
              <a:gd name="connsiteX53" fmla="*/ 3160024 w 3195530"/>
              <a:gd name="connsiteY53" fmla="*/ 10564964 h 10612860"/>
              <a:gd name="connsiteX54" fmla="*/ 2531417 w 3195530"/>
              <a:gd name="connsiteY54" fmla="*/ 10550290 h 10612860"/>
              <a:gd name="connsiteX55" fmla="*/ 1876236 w 3195530"/>
              <a:gd name="connsiteY55" fmla="*/ 10303490 h 10612860"/>
              <a:gd name="connsiteX56" fmla="*/ 1861870 w 3195530"/>
              <a:gd name="connsiteY56" fmla="*/ 10020777 h 10612860"/>
              <a:gd name="connsiteX57" fmla="*/ 1835213 w 3195530"/>
              <a:gd name="connsiteY57" fmla="*/ 9894183 h 10612860"/>
              <a:gd name="connsiteX58" fmla="*/ 1882681 w 3195530"/>
              <a:gd name="connsiteY58" fmla="*/ 9589781 h 10612860"/>
              <a:gd name="connsiteX59" fmla="*/ 1802386 w 3195530"/>
              <a:gd name="connsiteY59" fmla="*/ 9334796 h 10612860"/>
              <a:gd name="connsiteX60" fmla="*/ 1800887 w 3195530"/>
              <a:gd name="connsiteY60" fmla="*/ 8152789 h 10612860"/>
              <a:gd name="connsiteX61" fmla="*/ 1935942 w 3195530"/>
              <a:gd name="connsiteY61" fmla="*/ 7506024 h 10612860"/>
              <a:gd name="connsiteX62" fmla="*/ 1876110 w 3195530"/>
              <a:gd name="connsiteY62" fmla="*/ 7319701 h 10612860"/>
              <a:gd name="connsiteX63" fmla="*/ 1916465 w 3195530"/>
              <a:gd name="connsiteY63" fmla="*/ 7164091 h 10612860"/>
              <a:gd name="connsiteX64" fmla="*/ 1910193 w 3195530"/>
              <a:gd name="connsiteY64" fmla="*/ 6839348 h 10612860"/>
              <a:gd name="connsiteX65" fmla="*/ 1707813 w 3195530"/>
              <a:gd name="connsiteY65" fmla="*/ 6238651 h 10612860"/>
              <a:gd name="connsiteX66" fmla="*/ 1377613 w 3195530"/>
              <a:gd name="connsiteY66" fmla="*/ 7441295 h 10612860"/>
              <a:gd name="connsiteX67" fmla="*/ 1374660 w 3195530"/>
              <a:gd name="connsiteY67" fmla="*/ 7650818 h 10612860"/>
              <a:gd name="connsiteX68" fmla="*/ 1267540 w 3195530"/>
              <a:gd name="connsiteY68" fmla="*/ 7793055 h 10612860"/>
              <a:gd name="connsiteX69" fmla="*/ 1278558 w 3195530"/>
              <a:gd name="connsiteY69" fmla="*/ 7897618 h 10612860"/>
              <a:gd name="connsiteX70" fmla="*/ 1205942 w 3195530"/>
              <a:gd name="connsiteY70" fmla="*/ 8057305 h 10612860"/>
              <a:gd name="connsiteX71" fmla="*/ 1033520 w 3195530"/>
              <a:gd name="connsiteY71" fmla="*/ 9173347 h 10612860"/>
              <a:gd name="connsiteX72" fmla="*/ 1054274 w 3195530"/>
              <a:gd name="connsiteY72" fmla="*/ 9656724 h 10612860"/>
              <a:gd name="connsiteX73" fmla="*/ 990267 w 3195530"/>
              <a:gd name="connsiteY73" fmla="*/ 10063276 h 10612860"/>
              <a:gd name="connsiteX74" fmla="*/ 1368683 w 3195530"/>
              <a:gd name="connsiteY74" fmla="*/ 10442252 h 10612860"/>
              <a:gd name="connsiteX75" fmla="*/ 918876 w 3195530"/>
              <a:gd name="connsiteY75" fmla="*/ 10600044 h 10612860"/>
              <a:gd name="connsiteX76" fmla="*/ 474779 w 3195530"/>
              <a:gd name="connsiteY76" fmla="*/ 10287718 h 10612860"/>
              <a:gd name="connsiteX77" fmla="*/ 566182 w 3195530"/>
              <a:gd name="connsiteY77" fmla="*/ 10019896 h 10612860"/>
              <a:gd name="connsiteX78" fmla="*/ 460825 w 3195530"/>
              <a:gd name="connsiteY78" fmla="*/ 9692724 h 10612860"/>
              <a:gd name="connsiteX79" fmla="*/ 511587 w 3195530"/>
              <a:gd name="connsiteY79" fmla="*/ 9032388 h 10612860"/>
              <a:gd name="connsiteX80" fmla="*/ 622935 w 3195530"/>
              <a:gd name="connsiteY80" fmla="*/ 7525502 h 10612860"/>
              <a:gd name="connsiteX81" fmla="*/ 669466 w 3195530"/>
              <a:gd name="connsiteY81" fmla="*/ 7311969 h 10612860"/>
              <a:gd name="connsiteX82" fmla="*/ 689870 w 3195530"/>
              <a:gd name="connsiteY82" fmla="*/ 7037851 h 10612860"/>
              <a:gd name="connsiteX83" fmla="*/ 677180 w 3195530"/>
              <a:gd name="connsiteY83" fmla="*/ 6796735 h 10612860"/>
              <a:gd name="connsiteX84" fmla="*/ 587421 w 3195530"/>
              <a:gd name="connsiteY84" fmla="*/ 6210025 h 10612860"/>
              <a:gd name="connsiteX85" fmla="*/ 503127 w 3195530"/>
              <a:gd name="connsiteY85" fmla="*/ 5850688 h 10612860"/>
              <a:gd name="connsiteX86" fmla="*/ 304621 w 3195530"/>
              <a:gd name="connsiteY86" fmla="*/ 5601332 h 10612860"/>
              <a:gd name="connsiteX87" fmla="*/ 461987 w 3195530"/>
              <a:gd name="connsiteY87" fmla="*/ 4201579 h 10612860"/>
              <a:gd name="connsiteX88" fmla="*/ 480370 w 3195530"/>
              <a:gd name="connsiteY88" fmla="*/ 4073429 h 10612860"/>
              <a:gd name="connsiteX89" fmla="*/ 480370 w 3195530"/>
              <a:gd name="connsiteY89" fmla="*/ 4037882 h 10612860"/>
              <a:gd name="connsiteX90" fmla="*/ 430481 w 3195530"/>
              <a:gd name="connsiteY90" fmla="*/ 3966665 h 10612860"/>
              <a:gd name="connsiteX91" fmla="*/ 480370 w 3195530"/>
              <a:gd name="connsiteY91" fmla="*/ 3731366 h 10612860"/>
              <a:gd name="connsiteX92" fmla="*/ 357520 w 3195530"/>
              <a:gd name="connsiteY92" fmla="*/ 3489579 h 10612860"/>
              <a:gd name="connsiteX93" fmla="*/ 296032 w 3195530"/>
              <a:gd name="connsiteY93" fmla="*/ 3332537 h 10612860"/>
              <a:gd name="connsiteX94" fmla="*/ 312879 w 3195530"/>
              <a:gd name="connsiteY94" fmla="*/ 3170839 h 10612860"/>
              <a:gd name="connsiteX95" fmla="*/ 258721 w 3195530"/>
              <a:gd name="connsiteY95" fmla="*/ 3134915 h 10612860"/>
              <a:gd name="connsiteX96" fmla="*/ 207412 w 3195530"/>
              <a:gd name="connsiteY96" fmla="*/ 2897913 h 10612860"/>
              <a:gd name="connsiteX97" fmla="*/ 54452 w 3195530"/>
              <a:gd name="connsiteY97" fmla="*/ 2538400 h 10612860"/>
              <a:gd name="connsiteX98" fmla="*/ 9303 w 3195530"/>
              <a:gd name="connsiteY98" fmla="*/ 2186090 h 10612860"/>
              <a:gd name="connsiteX99" fmla="*/ 81583 w 3195530"/>
              <a:gd name="connsiteY99" fmla="*/ 1743638 h 10612860"/>
              <a:gd name="connsiteX100" fmla="*/ 649543 w 3195530"/>
              <a:gd name="connsiteY100" fmla="*/ 1494582 h 10612860"/>
              <a:gd name="connsiteX101" fmla="*/ 945925 w 3195530"/>
              <a:gd name="connsiteY101" fmla="*/ 1232699 h 10612860"/>
              <a:gd name="connsiteX102" fmla="*/ 952102 w 3195530"/>
              <a:gd name="connsiteY102" fmla="*/ 1238129 h 10612860"/>
              <a:gd name="connsiteX103" fmla="*/ 1453685 w 3195530"/>
              <a:gd name="connsiteY103" fmla="*/ 1885887 h 10612860"/>
              <a:gd name="connsiteX104" fmla="*/ 1302916 w 3195530"/>
              <a:gd name="connsiteY104" fmla="*/ 1712325 h 10612860"/>
              <a:gd name="connsiteX105" fmla="*/ 1505401 w 3195530"/>
              <a:gd name="connsiteY105" fmla="*/ 1530023 h 10612860"/>
              <a:gd name="connsiteX106" fmla="*/ 1518343 w 3195530"/>
              <a:gd name="connsiteY106" fmla="*/ 1530185 h 10612860"/>
              <a:gd name="connsiteX107" fmla="*/ 1411743 w 3195530"/>
              <a:gd name="connsiteY107" fmla="*/ 1476618 h 10612860"/>
              <a:gd name="connsiteX108" fmla="*/ 1132853 w 3195530"/>
              <a:gd name="connsiteY108" fmla="*/ 1356460 h 10612860"/>
              <a:gd name="connsiteX109" fmla="*/ 987224 w 3195530"/>
              <a:gd name="connsiteY109" fmla="*/ 1196250 h 10612860"/>
              <a:gd name="connsiteX110" fmla="*/ 888169 w 3195530"/>
              <a:gd name="connsiteY110" fmla="*/ 929232 h 10612860"/>
              <a:gd name="connsiteX111" fmla="*/ 827953 w 3195530"/>
              <a:gd name="connsiteY111" fmla="*/ 971350 h 10612860"/>
              <a:gd name="connsiteX112" fmla="*/ 713322 w 3195530"/>
              <a:gd name="connsiteY112" fmla="*/ 695928 h 10612860"/>
              <a:gd name="connsiteX113" fmla="*/ 783974 w 3195530"/>
              <a:gd name="connsiteY113" fmla="*/ 630038 h 10612860"/>
              <a:gd name="connsiteX114" fmla="*/ 1290800 w 3195530"/>
              <a:gd name="connsiteY114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445357 w 3195530"/>
              <a:gd name="connsiteY36" fmla="*/ 3730903 h 10612860"/>
              <a:gd name="connsiteX37" fmla="*/ 2469021 w 3195530"/>
              <a:gd name="connsiteY37" fmla="*/ 4013875 h 10612860"/>
              <a:gd name="connsiteX38" fmla="*/ 2974950 w 3195530"/>
              <a:gd name="connsiteY38" fmla="*/ 5593332 h 10612860"/>
              <a:gd name="connsiteX39" fmla="*/ 2708419 w 3195530"/>
              <a:gd name="connsiteY39" fmla="*/ 5730659 h 10612860"/>
              <a:gd name="connsiteX40" fmla="*/ 2736752 w 3195530"/>
              <a:gd name="connsiteY40" fmla="*/ 6385004 h 10612860"/>
              <a:gd name="connsiteX41" fmla="*/ 2718427 w 3195530"/>
              <a:gd name="connsiteY41" fmla="*/ 7009774 h 10612860"/>
              <a:gd name="connsiteX42" fmla="*/ 2690545 w 3195530"/>
              <a:gd name="connsiteY42" fmla="*/ 7429203 h 10612860"/>
              <a:gd name="connsiteX43" fmla="*/ 2595054 w 3195530"/>
              <a:gd name="connsiteY43" fmla="*/ 7760350 h 10612860"/>
              <a:gd name="connsiteX44" fmla="*/ 2500175 w 3195530"/>
              <a:gd name="connsiteY44" fmla="*/ 7873515 h 10612860"/>
              <a:gd name="connsiteX45" fmla="*/ 2483431 w 3195530"/>
              <a:gd name="connsiteY45" fmla="*/ 8113645 h 10612860"/>
              <a:gd name="connsiteX46" fmla="*/ 2412136 w 3195530"/>
              <a:gd name="connsiteY46" fmla="*/ 8776730 h 10612860"/>
              <a:gd name="connsiteX47" fmla="*/ 2380366 w 3195530"/>
              <a:gd name="connsiteY47" fmla="*/ 9173347 h 10612860"/>
              <a:gd name="connsiteX48" fmla="*/ 2396889 w 3195530"/>
              <a:gd name="connsiteY48" fmla="*/ 9467957 h 10612860"/>
              <a:gd name="connsiteX49" fmla="*/ 2454833 w 3195530"/>
              <a:gd name="connsiteY49" fmla="*/ 9613145 h 10612860"/>
              <a:gd name="connsiteX50" fmla="*/ 2424209 w 3195530"/>
              <a:gd name="connsiteY50" fmla="*/ 9804339 h 10612860"/>
              <a:gd name="connsiteX51" fmla="*/ 3134866 w 3195530"/>
              <a:gd name="connsiteY51" fmla="*/ 10341562 h 10612860"/>
              <a:gd name="connsiteX52" fmla="*/ 3160024 w 3195530"/>
              <a:gd name="connsiteY52" fmla="*/ 10564964 h 10612860"/>
              <a:gd name="connsiteX53" fmla="*/ 2531417 w 3195530"/>
              <a:gd name="connsiteY53" fmla="*/ 10550290 h 10612860"/>
              <a:gd name="connsiteX54" fmla="*/ 1876236 w 3195530"/>
              <a:gd name="connsiteY54" fmla="*/ 10303490 h 10612860"/>
              <a:gd name="connsiteX55" fmla="*/ 1861870 w 3195530"/>
              <a:gd name="connsiteY55" fmla="*/ 10020777 h 10612860"/>
              <a:gd name="connsiteX56" fmla="*/ 1835213 w 3195530"/>
              <a:gd name="connsiteY56" fmla="*/ 9894183 h 10612860"/>
              <a:gd name="connsiteX57" fmla="*/ 1882681 w 3195530"/>
              <a:gd name="connsiteY57" fmla="*/ 9589781 h 10612860"/>
              <a:gd name="connsiteX58" fmla="*/ 1802386 w 3195530"/>
              <a:gd name="connsiteY58" fmla="*/ 9334796 h 10612860"/>
              <a:gd name="connsiteX59" fmla="*/ 1800887 w 3195530"/>
              <a:gd name="connsiteY59" fmla="*/ 8152789 h 10612860"/>
              <a:gd name="connsiteX60" fmla="*/ 1935942 w 3195530"/>
              <a:gd name="connsiteY60" fmla="*/ 7506024 h 10612860"/>
              <a:gd name="connsiteX61" fmla="*/ 1876110 w 3195530"/>
              <a:gd name="connsiteY61" fmla="*/ 7319701 h 10612860"/>
              <a:gd name="connsiteX62" fmla="*/ 1916465 w 3195530"/>
              <a:gd name="connsiteY62" fmla="*/ 7164091 h 10612860"/>
              <a:gd name="connsiteX63" fmla="*/ 1910193 w 3195530"/>
              <a:gd name="connsiteY63" fmla="*/ 6839348 h 10612860"/>
              <a:gd name="connsiteX64" fmla="*/ 1707813 w 3195530"/>
              <a:gd name="connsiteY64" fmla="*/ 6238651 h 10612860"/>
              <a:gd name="connsiteX65" fmla="*/ 1377613 w 3195530"/>
              <a:gd name="connsiteY65" fmla="*/ 7441295 h 10612860"/>
              <a:gd name="connsiteX66" fmla="*/ 1374660 w 3195530"/>
              <a:gd name="connsiteY66" fmla="*/ 7650818 h 10612860"/>
              <a:gd name="connsiteX67" fmla="*/ 1267540 w 3195530"/>
              <a:gd name="connsiteY67" fmla="*/ 7793055 h 10612860"/>
              <a:gd name="connsiteX68" fmla="*/ 1278558 w 3195530"/>
              <a:gd name="connsiteY68" fmla="*/ 7897618 h 10612860"/>
              <a:gd name="connsiteX69" fmla="*/ 1205942 w 3195530"/>
              <a:gd name="connsiteY69" fmla="*/ 8057305 h 10612860"/>
              <a:gd name="connsiteX70" fmla="*/ 1033520 w 3195530"/>
              <a:gd name="connsiteY70" fmla="*/ 9173347 h 10612860"/>
              <a:gd name="connsiteX71" fmla="*/ 1054274 w 3195530"/>
              <a:gd name="connsiteY71" fmla="*/ 9656724 h 10612860"/>
              <a:gd name="connsiteX72" fmla="*/ 990267 w 3195530"/>
              <a:gd name="connsiteY72" fmla="*/ 10063276 h 10612860"/>
              <a:gd name="connsiteX73" fmla="*/ 1368683 w 3195530"/>
              <a:gd name="connsiteY73" fmla="*/ 10442252 h 10612860"/>
              <a:gd name="connsiteX74" fmla="*/ 918876 w 3195530"/>
              <a:gd name="connsiteY74" fmla="*/ 10600044 h 10612860"/>
              <a:gd name="connsiteX75" fmla="*/ 474779 w 3195530"/>
              <a:gd name="connsiteY75" fmla="*/ 10287718 h 10612860"/>
              <a:gd name="connsiteX76" fmla="*/ 566182 w 3195530"/>
              <a:gd name="connsiteY76" fmla="*/ 10019896 h 10612860"/>
              <a:gd name="connsiteX77" fmla="*/ 460825 w 3195530"/>
              <a:gd name="connsiteY77" fmla="*/ 9692724 h 10612860"/>
              <a:gd name="connsiteX78" fmla="*/ 511587 w 3195530"/>
              <a:gd name="connsiteY78" fmla="*/ 9032388 h 10612860"/>
              <a:gd name="connsiteX79" fmla="*/ 622935 w 3195530"/>
              <a:gd name="connsiteY79" fmla="*/ 7525502 h 10612860"/>
              <a:gd name="connsiteX80" fmla="*/ 669466 w 3195530"/>
              <a:gd name="connsiteY80" fmla="*/ 7311969 h 10612860"/>
              <a:gd name="connsiteX81" fmla="*/ 689870 w 3195530"/>
              <a:gd name="connsiteY81" fmla="*/ 7037851 h 10612860"/>
              <a:gd name="connsiteX82" fmla="*/ 677180 w 3195530"/>
              <a:gd name="connsiteY82" fmla="*/ 6796735 h 10612860"/>
              <a:gd name="connsiteX83" fmla="*/ 587421 w 3195530"/>
              <a:gd name="connsiteY83" fmla="*/ 6210025 h 10612860"/>
              <a:gd name="connsiteX84" fmla="*/ 503127 w 3195530"/>
              <a:gd name="connsiteY84" fmla="*/ 5850688 h 10612860"/>
              <a:gd name="connsiteX85" fmla="*/ 304621 w 3195530"/>
              <a:gd name="connsiteY85" fmla="*/ 5601332 h 10612860"/>
              <a:gd name="connsiteX86" fmla="*/ 461987 w 3195530"/>
              <a:gd name="connsiteY86" fmla="*/ 4201579 h 10612860"/>
              <a:gd name="connsiteX87" fmla="*/ 480370 w 3195530"/>
              <a:gd name="connsiteY87" fmla="*/ 4073429 h 10612860"/>
              <a:gd name="connsiteX88" fmla="*/ 480370 w 3195530"/>
              <a:gd name="connsiteY88" fmla="*/ 4037882 h 10612860"/>
              <a:gd name="connsiteX89" fmla="*/ 430481 w 3195530"/>
              <a:gd name="connsiteY89" fmla="*/ 3966665 h 10612860"/>
              <a:gd name="connsiteX90" fmla="*/ 480370 w 3195530"/>
              <a:gd name="connsiteY90" fmla="*/ 3731366 h 10612860"/>
              <a:gd name="connsiteX91" fmla="*/ 357520 w 3195530"/>
              <a:gd name="connsiteY91" fmla="*/ 3489579 h 10612860"/>
              <a:gd name="connsiteX92" fmla="*/ 296032 w 3195530"/>
              <a:gd name="connsiteY92" fmla="*/ 3332537 h 10612860"/>
              <a:gd name="connsiteX93" fmla="*/ 312879 w 3195530"/>
              <a:gd name="connsiteY93" fmla="*/ 3170839 h 10612860"/>
              <a:gd name="connsiteX94" fmla="*/ 258721 w 3195530"/>
              <a:gd name="connsiteY94" fmla="*/ 3134915 h 10612860"/>
              <a:gd name="connsiteX95" fmla="*/ 207412 w 3195530"/>
              <a:gd name="connsiteY95" fmla="*/ 2897913 h 10612860"/>
              <a:gd name="connsiteX96" fmla="*/ 54452 w 3195530"/>
              <a:gd name="connsiteY96" fmla="*/ 2538400 h 10612860"/>
              <a:gd name="connsiteX97" fmla="*/ 9303 w 3195530"/>
              <a:gd name="connsiteY97" fmla="*/ 2186090 h 10612860"/>
              <a:gd name="connsiteX98" fmla="*/ 81583 w 3195530"/>
              <a:gd name="connsiteY98" fmla="*/ 1743638 h 10612860"/>
              <a:gd name="connsiteX99" fmla="*/ 649543 w 3195530"/>
              <a:gd name="connsiteY99" fmla="*/ 1494582 h 10612860"/>
              <a:gd name="connsiteX100" fmla="*/ 945925 w 3195530"/>
              <a:gd name="connsiteY100" fmla="*/ 1232699 h 10612860"/>
              <a:gd name="connsiteX101" fmla="*/ 952102 w 3195530"/>
              <a:gd name="connsiteY101" fmla="*/ 1238129 h 10612860"/>
              <a:gd name="connsiteX102" fmla="*/ 1453685 w 3195530"/>
              <a:gd name="connsiteY102" fmla="*/ 1885887 h 10612860"/>
              <a:gd name="connsiteX103" fmla="*/ 1302916 w 3195530"/>
              <a:gd name="connsiteY103" fmla="*/ 1712325 h 10612860"/>
              <a:gd name="connsiteX104" fmla="*/ 1505401 w 3195530"/>
              <a:gd name="connsiteY104" fmla="*/ 1530023 h 10612860"/>
              <a:gd name="connsiteX105" fmla="*/ 1518343 w 3195530"/>
              <a:gd name="connsiteY105" fmla="*/ 1530185 h 10612860"/>
              <a:gd name="connsiteX106" fmla="*/ 1411743 w 3195530"/>
              <a:gd name="connsiteY106" fmla="*/ 1476618 h 10612860"/>
              <a:gd name="connsiteX107" fmla="*/ 1132853 w 3195530"/>
              <a:gd name="connsiteY107" fmla="*/ 1356460 h 10612860"/>
              <a:gd name="connsiteX108" fmla="*/ 987224 w 3195530"/>
              <a:gd name="connsiteY108" fmla="*/ 1196250 h 10612860"/>
              <a:gd name="connsiteX109" fmla="*/ 888169 w 3195530"/>
              <a:gd name="connsiteY109" fmla="*/ 929232 h 10612860"/>
              <a:gd name="connsiteX110" fmla="*/ 827953 w 3195530"/>
              <a:gd name="connsiteY110" fmla="*/ 971350 h 10612860"/>
              <a:gd name="connsiteX111" fmla="*/ 713322 w 3195530"/>
              <a:gd name="connsiteY111" fmla="*/ 695928 h 10612860"/>
              <a:gd name="connsiteX112" fmla="*/ 783974 w 3195530"/>
              <a:gd name="connsiteY112" fmla="*/ 630038 h 10612860"/>
              <a:gd name="connsiteX113" fmla="*/ 1290800 w 3195530"/>
              <a:gd name="connsiteY113" fmla="*/ 0 h 1061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3195530" h="10612860">
                <a:moveTo>
                  <a:pt x="1763037" y="2903008"/>
                </a:moveTo>
                <a:cubicBezTo>
                  <a:pt x="1885202" y="3033635"/>
                  <a:pt x="1872984" y="3065139"/>
                  <a:pt x="1850995" y="3156579"/>
                </a:cubicBezTo>
                <a:cubicBezTo>
                  <a:pt x="1916962" y="3145053"/>
                  <a:pt x="1941396" y="3013657"/>
                  <a:pt x="1868097" y="2960638"/>
                </a:cubicBezTo>
                <a:lnTo>
                  <a:pt x="1763037" y="2903008"/>
                </a:lnTo>
                <a:close/>
                <a:moveTo>
                  <a:pt x="1290800" y="0"/>
                </a:moveTo>
                <a:cubicBezTo>
                  <a:pt x="1801445" y="7956"/>
                  <a:pt x="1808775" y="336334"/>
                  <a:pt x="1852755" y="556368"/>
                </a:cubicBezTo>
                <a:cubicBezTo>
                  <a:pt x="1963687" y="508007"/>
                  <a:pt x="1888928" y="775456"/>
                  <a:pt x="1880139" y="826219"/>
                </a:cubicBezTo>
                <a:cubicBezTo>
                  <a:pt x="1853721" y="920973"/>
                  <a:pt x="1832190" y="902771"/>
                  <a:pt x="1800885" y="889179"/>
                </a:cubicBezTo>
                <a:cubicBezTo>
                  <a:pt x="1794692" y="1052768"/>
                  <a:pt x="1749407" y="1133370"/>
                  <a:pt x="1665029" y="1234718"/>
                </a:cubicBezTo>
                <a:cubicBezTo>
                  <a:pt x="1652388" y="1274130"/>
                  <a:pt x="1654407" y="1304321"/>
                  <a:pt x="1649096" y="1339123"/>
                </a:cubicBezTo>
                <a:cubicBezTo>
                  <a:pt x="1649324" y="1430088"/>
                  <a:pt x="1591182" y="1487163"/>
                  <a:pt x="1534696" y="1530388"/>
                </a:cubicBezTo>
                <a:cubicBezTo>
                  <a:pt x="1631138" y="1537326"/>
                  <a:pt x="1656218" y="1674523"/>
                  <a:pt x="1721540" y="1740863"/>
                </a:cubicBezTo>
                <a:cubicBezTo>
                  <a:pt x="1723080" y="1745641"/>
                  <a:pt x="1724169" y="1750405"/>
                  <a:pt x="1724957" y="1755132"/>
                </a:cubicBezTo>
                <a:lnTo>
                  <a:pt x="1652304" y="1750313"/>
                </a:lnTo>
                <a:lnTo>
                  <a:pt x="1751358" y="1930550"/>
                </a:lnTo>
                <a:cubicBezTo>
                  <a:pt x="1734495" y="1865727"/>
                  <a:pt x="1738270" y="1816989"/>
                  <a:pt x="1724957" y="1755132"/>
                </a:cubicBezTo>
                <a:lnTo>
                  <a:pt x="1736291" y="1755884"/>
                </a:lnTo>
                <a:lnTo>
                  <a:pt x="1721540" y="1740863"/>
                </a:lnTo>
                <a:cubicBezTo>
                  <a:pt x="1712755" y="1703995"/>
                  <a:pt x="1697127" y="1662129"/>
                  <a:pt x="1667880" y="1609649"/>
                </a:cubicBezTo>
                <a:lnTo>
                  <a:pt x="1658106" y="1372022"/>
                </a:lnTo>
                <a:cubicBezTo>
                  <a:pt x="1691718" y="1475323"/>
                  <a:pt x="1705784" y="1525605"/>
                  <a:pt x="1734509" y="1541309"/>
                </a:cubicBezTo>
                <a:cubicBezTo>
                  <a:pt x="1938405" y="1625368"/>
                  <a:pt x="2120309" y="1644883"/>
                  <a:pt x="2326647" y="1715111"/>
                </a:cubicBezTo>
                <a:cubicBezTo>
                  <a:pt x="2387577" y="1741653"/>
                  <a:pt x="2468052" y="1735922"/>
                  <a:pt x="2509435" y="1794736"/>
                </a:cubicBezTo>
                <a:cubicBezTo>
                  <a:pt x="2578423" y="1861987"/>
                  <a:pt x="2583886" y="2028360"/>
                  <a:pt x="2606453" y="2095611"/>
                </a:cubicBezTo>
                <a:cubicBezTo>
                  <a:pt x="2645682" y="2153081"/>
                  <a:pt x="2650703" y="2150616"/>
                  <a:pt x="2672829" y="2178119"/>
                </a:cubicBezTo>
                <a:cubicBezTo>
                  <a:pt x="2671964" y="2219628"/>
                  <a:pt x="2671098" y="2261137"/>
                  <a:pt x="2670233" y="2302646"/>
                </a:cubicBezTo>
                <a:cubicBezTo>
                  <a:pt x="2698229" y="2345244"/>
                  <a:pt x="2677359" y="2320992"/>
                  <a:pt x="2712685" y="2352064"/>
                </a:cubicBezTo>
                <a:lnTo>
                  <a:pt x="2702149" y="2404747"/>
                </a:lnTo>
                <a:cubicBezTo>
                  <a:pt x="2725733" y="2417650"/>
                  <a:pt x="2734657" y="2405196"/>
                  <a:pt x="2763128" y="2436539"/>
                </a:cubicBezTo>
                <a:cubicBezTo>
                  <a:pt x="2783404" y="2468460"/>
                  <a:pt x="2759701" y="2504990"/>
                  <a:pt x="2757987" y="2539216"/>
                </a:cubicBezTo>
                <a:cubicBezTo>
                  <a:pt x="2830675" y="2570897"/>
                  <a:pt x="2952228" y="2786992"/>
                  <a:pt x="3024915" y="2938542"/>
                </a:cubicBezTo>
                <a:lnTo>
                  <a:pt x="3138120" y="3005297"/>
                </a:lnTo>
                <a:cubicBezTo>
                  <a:pt x="3176534" y="3119388"/>
                  <a:pt x="3200288" y="3168933"/>
                  <a:pt x="3194723" y="3333739"/>
                </a:cubicBezTo>
                <a:cubicBezTo>
                  <a:pt x="3121510" y="3499632"/>
                  <a:pt x="3109378" y="3603286"/>
                  <a:pt x="2857806" y="3656225"/>
                </a:cubicBezTo>
                <a:lnTo>
                  <a:pt x="2542420" y="3660305"/>
                </a:lnTo>
                <a:cubicBezTo>
                  <a:pt x="2487616" y="3649756"/>
                  <a:pt x="2506110" y="3650733"/>
                  <a:pt x="2461079" y="3610217"/>
                </a:cubicBezTo>
                <a:lnTo>
                  <a:pt x="2445357" y="3730903"/>
                </a:lnTo>
                <a:lnTo>
                  <a:pt x="2469021" y="4013875"/>
                </a:lnTo>
                <a:cubicBezTo>
                  <a:pt x="2533134" y="4303569"/>
                  <a:pt x="2824378" y="5106399"/>
                  <a:pt x="2974950" y="5593332"/>
                </a:cubicBezTo>
                <a:cubicBezTo>
                  <a:pt x="3011367" y="5707926"/>
                  <a:pt x="2843607" y="5642497"/>
                  <a:pt x="2708419" y="5730659"/>
                </a:cubicBezTo>
                <a:cubicBezTo>
                  <a:pt x="2757344" y="5999535"/>
                  <a:pt x="2737509" y="6102898"/>
                  <a:pt x="2736752" y="6385004"/>
                </a:cubicBezTo>
                <a:cubicBezTo>
                  <a:pt x="2736620" y="6633185"/>
                  <a:pt x="2747845" y="6839701"/>
                  <a:pt x="2718427" y="7009774"/>
                </a:cubicBezTo>
                <a:cubicBezTo>
                  <a:pt x="2666595" y="7086786"/>
                  <a:pt x="2735962" y="7280136"/>
                  <a:pt x="2690545" y="7429203"/>
                </a:cubicBezTo>
                <a:cubicBezTo>
                  <a:pt x="2634529" y="7582454"/>
                  <a:pt x="2615963" y="7594947"/>
                  <a:pt x="2595054" y="7760350"/>
                </a:cubicBezTo>
                <a:cubicBezTo>
                  <a:pt x="2588928" y="7805572"/>
                  <a:pt x="2483805" y="7828293"/>
                  <a:pt x="2500175" y="7873515"/>
                </a:cubicBezTo>
                <a:cubicBezTo>
                  <a:pt x="2579762" y="8026219"/>
                  <a:pt x="2466379" y="8049122"/>
                  <a:pt x="2483431" y="8113645"/>
                </a:cubicBezTo>
                <a:cubicBezTo>
                  <a:pt x="2517403" y="8288153"/>
                  <a:pt x="2436363" y="8606939"/>
                  <a:pt x="2412136" y="8776730"/>
                </a:cubicBezTo>
                <a:cubicBezTo>
                  <a:pt x="2369240" y="8959967"/>
                  <a:pt x="2353609" y="9066251"/>
                  <a:pt x="2380366" y="9173347"/>
                </a:cubicBezTo>
                <a:cubicBezTo>
                  <a:pt x="2432405" y="9284240"/>
                  <a:pt x="2442141" y="9369753"/>
                  <a:pt x="2396889" y="9467957"/>
                </a:cubicBezTo>
                <a:cubicBezTo>
                  <a:pt x="2363285" y="9537774"/>
                  <a:pt x="2376298" y="9577438"/>
                  <a:pt x="2454833" y="9613145"/>
                </a:cubicBezTo>
                <a:cubicBezTo>
                  <a:pt x="2491303" y="9642018"/>
                  <a:pt x="2530300" y="9658824"/>
                  <a:pt x="2424209" y="9804339"/>
                </a:cubicBezTo>
                <a:cubicBezTo>
                  <a:pt x="2356358" y="9899657"/>
                  <a:pt x="2771113" y="10115384"/>
                  <a:pt x="3134866" y="10341562"/>
                </a:cubicBezTo>
                <a:cubicBezTo>
                  <a:pt x="3198279" y="10390076"/>
                  <a:pt x="3220414" y="10515372"/>
                  <a:pt x="3160024" y="10564964"/>
                </a:cubicBezTo>
                <a:cubicBezTo>
                  <a:pt x="3063292" y="10600964"/>
                  <a:pt x="2776202" y="10577739"/>
                  <a:pt x="2531417" y="10550290"/>
                </a:cubicBezTo>
                <a:cubicBezTo>
                  <a:pt x="2270722" y="10510324"/>
                  <a:pt x="2132699" y="10411138"/>
                  <a:pt x="1876236" y="10303490"/>
                </a:cubicBezTo>
                <a:cubicBezTo>
                  <a:pt x="1796716" y="10260760"/>
                  <a:pt x="1856789" y="10099505"/>
                  <a:pt x="1861870" y="10020777"/>
                </a:cubicBezTo>
                <a:cubicBezTo>
                  <a:pt x="1875485" y="9978580"/>
                  <a:pt x="1808100" y="9931880"/>
                  <a:pt x="1835213" y="9894183"/>
                </a:cubicBezTo>
                <a:cubicBezTo>
                  <a:pt x="1921808" y="9780870"/>
                  <a:pt x="1753517" y="9679787"/>
                  <a:pt x="1882681" y="9589781"/>
                </a:cubicBezTo>
                <a:cubicBezTo>
                  <a:pt x="1923556" y="9549469"/>
                  <a:pt x="1807828" y="9495425"/>
                  <a:pt x="1802386" y="9334796"/>
                </a:cubicBezTo>
                <a:cubicBezTo>
                  <a:pt x="1822325" y="9064188"/>
                  <a:pt x="1759591" y="8373565"/>
                  <a:pt x="1800887" y="8152789"/>
                </a:cubicBezTo>
                <a:cubicBezTo>
                  <a:pt x="1845905" y="7937201"/>
                  <a:pt x="1869773" y="7666622"/>
                  <a:pt x="1935942" y="7506024"/>
                </a:cubicBezTo>
                <a:cubicBezTo>
                  <a:pt x="1956496" y="7425915"/>
                  <a:pt x="1882555" y="7399809"/>
                  <a:pt x="1876110" y="7319701"/>
                </a:cubicBezTo>
                <a:cubicBezTo>
                  <a:pt x="1873064" y="7251333"/>
                  <a:pt x="1978010" y="7223460"/>
                  <a:pt x="1916465" y="7164091"/>
                </a:cubicBezTo>
                <a:cubicBezTo>
                  <a:pt x="1851017" y="7064316"/>
                  <a:pt x="1962768" y="6911047"/>
                  <a:pt x="1910193" y="6839348"/>
                </a:cubicBezTo>
                <a:cubicBezTo>
                  <a:pt x="1788088" y="6651715"/>
                  <a:pt x="1879283" y="6224771"/>
                  <a:pt x="1707813" y="6238651"/>
                </a:cubicBezTo>
                <a:cubicBezTo>
                  <a:pt x="1596229" y="6246332"/>
                  <a:pt x="1573799" y="6862550"/>
                  <a:pt x="1377613" y="7441295"/>
                </a:cubicBezTo>
                <a:cubicBezTo>
                  <a:pt x="1339968" y="7523826"/>
                  <a:pt x="1391155" y="7574319"/>
                  <a:pt x="1374660" y="7650818"/>
                </a:cubicBezTo>
                <a:cubicBezTo>
                  <a:pt x="1338208" y="7728919"/>
                  <a:pt x="1281496" y="7732414"/>
                  <a:pt x="1267540" y="7793055"/>
                </a:cubicBezTo>
                <a:cubicBezTo>
                  <a:pt x="1244423" y="7826500"/>
                  <a:pt x="1255144" y="7847253"/>
                  <a:pt x="1278558" y="7897618"/>
                </a:cubicBezTo>
                <a:cubicBezTo>
                  <a:pt x="1292967" y="7951528"/>
                  <a:pt x="1192496" y="7984277"/>
                  <a:pt x="1205942" y="8057305"/>
                </a:cubicBezTo>
                <a:cubicBezTo>
                  <a:pt x="1236310" y="8316457"/>
                  <a:pt x="1126150" y="8888629"/>
                  <a:pt x="1033520" y="9173347"/>
                </a:cubicBezTo>
                <a:cubicBezTo>
                  <a:pt x="1002075" y="9250656"/>
                  <a:pt x="1090137" y="9496528"/>
                  <a:pt x="1054274" y="9656724"/>
                </a:cubicBezTo>
                <a:cubicBezTo>
                  <a:pt x="981217" y="9804572"/>
                  <a:pt x="969453" y="9963578"/>
                  <a:pt x="990267" y="10063276"/>
                </a:cubicBezTo>
                <a:cubicBezTo>
                  <a:pt x="1143347" y="10247861"/>
                  <a:pt x="1168717" y="10274048"/>
                  <a:pt x="1368683" y="10442252"/>
                </a:cubicBezTo>
                <a:cubicBezTo>
                  <a:pt x="1524599" y="10561929"/>
                  <a:pt x="1338067" y="10646149"/>
                  <a:pt x="918876" y="10600044"/>
                </a:cubicBezTo>
                <a:cubicBezTo>
                  <a:pt x="716747" y="10529872"/>
                  <a:pt x="523630" y="10469407"/>
                  <a:pt x="474779" y="10287718"/>
                </a:cubicBezTo>
                <a:cubicBezTo>
                  <a:pt x="460994" y="10214163"/>
                  <a:pt x="590583" y="10089490"/>
                  <a:pt x="566182" y="10019896"/>
                </a:cubicBezTo>
                <a:cubicBezTo>
                  <a:pt x="514350" y="9901569"/>
                  <a:pt x="513736" y="9833548"/>
                  <a:pt x="460825" y="9692724"/>
                </a:cubicBezTo>
                <a:cubicBezTo>
                  <a:pt x="428186" y="9545332"/>
                  <a:pt x="547918" y="9172668"/>
                  <a:pt x="511587" y="9032388"/>
                </a:cubicBezTo>
                <a:cubicBezTo>
                  <a:pt x="417570" y="8647125"/>
                  <a:pt x="441994" y="7931915"/>
                  <a:pt x="622935" y="7525502"/>
                </a:cubicBezTo>
                <a:cubicBezTo>
                  <a:pt x="660944" y="7463322"/>
                  <a:pt x="586275" y="7374687"/>
                  <a:pt x="669466" y="7311969"/>
                </a:cubicBezTo>
                <a:cubicBezTo>
                  <a:pt x="731364" y="7273515"/>
                  <a:pt x="604138" y="7146071"/>
                  <a:pt x="689870" y="7037851"/>
                </a:cubicBezTo>
                <a:cubicBezTo>
                  <a:pt x="719938" y="7010042"/>
                  <a:pt x="607537" y="6942878"/>
                  <a:pt x="677180" y="6796735"/>
                </a:cubicBezTo>
                <a:cubicBezTo>
                  <a:pt x="694258" y="6708282"/>
                  <a:pt x="529714" y="6543249"/>
                  <a:pt x="587421" y="6210025"/>
                </a:cubicBezTo>
                <a:cubicBezTo>
                  <a:pt x="599552" y="6134828"/>
                  <a:pt x="413486" y="6131917"/>
                  <a:pt x="503127" y="5850688"/>
                </a:cubicBezTo>
                <a:cubicBezTo>
                  <a:pt x="536354" y="5706433"/>
                  <a:pt x="319271" y="5761965"/>
                  <a:pt x="304621" y="5601332"/>
                </a:cubicBezTo>
                <a:cubicBezTo>
                  <a:pt x="320313" y="5340683"/>
                  <a:pt x="403834" y="4624329"/>
                  <a:pt x="461987" y="4201579"/>
                </a:cubicBezTo>
                <a:lnTo>
                  <a:pt x="480370" y="4073429"/>
                </a:lnTo>
                <a:lnTo>
                  <a:pt x="480370" y="4037882"/>
                </a:lnTo>
                <a:lnTo>
                  <a:pt x="430481" y="3966665"/>
                </a:lnTo>
                <a:lnTo>
                  <a:pt x="480370" y="3731366"/>
                </a:lnTo>
                <a:lnTo>
                  <a:pt x="357520" y="3489579"/>
                </a:lnTo>
                <a:cubicBezTo>
                  <a:pt x="337024" y="3429548"/>
                  <a:pt x="331188" y="3411010"/>
                  <a:pt x="296032" y="3332537"/>
                </a:cubicBezTo>
                <a:cubicBezTo>
                  <a:pt x="300019" y="3258660"/>
                  <a:pt x="289345" y="3260853"/>
                  <a:pt x="312879" y="3170839"/>
                </a:cubicBezTo>
                <a:lnTo>
                  <a:pt x="258721" y="3134915"/>
                </a:lnTo>
                <a:cubicBezTo>
                  <a:pt x="244061" y="3061294"/>
                  <a:pt x="263608" y="3033775"/>
                  <a:pt x="207412" y="2897913"/>
                </a:cubicBezTo>
                <a:cubicBezTo>
                  <a:pt x="161312" y="2801896"/>
                  <a:pt x="102996" y="2715099"/>
                  <a:pt x="54452" y="2538400"/>
                </a:cubicBezTo>
                <a:cubicBezTo>
                  <a:pt x="18227" y="2400985"/>
                  <a:pt x="52858" y="2339642"/>
                  <a:pt x="9303" y="2186090"/>
                </a:cubicBezTo>
                <a:cubicBezTo>
                  <a:pt x="8963" y="1985587"/>
                  <a:pt x="-37798" y="1978719"/>
                  <a:pt x="81583" y="1743638"/>
                </a:cubicBezTo>
                <a:cubicBezTo>
                  <a:pt x="192719" y="1639872"/>
                  <a:pt x="438234" y="1552243"/>
                  <a:pt x="649543" y="1494582"/>
                </a:cubicBezTo>
                <a:cubicBezTo>
                  <a:pt x="811283" y="1452620"/>
                  <a:pt x="910748" y="1222236"/>
                  <a:pt x="945925" y="1232699"/>
                </a:cubicBezTo>
                <a:cubicBezTo>
                  <a:pt x="948270" y="1233396"/>
                  <a:pt x="950329" y="1235164"/>
                  <a:pt x="952102" y="1238129"/>
                </a:cubicBezTo>
                <a:cubicBezTo>
                  <a:pt x="927905" y="1306516"/>
                  <a:pt x="1245770" y="1656136"/>
                  <a:pt x="1453685" y="1885887"/>
                </a:cubicBezTo>
                <a:cubicBezTo>
                  <a:pt x="1429491" y="1820348"/>
                  <a:pt x="1429728" y="1805525"/>
                  <a:pt x="1302916" y="1712325"/>
                </a:cubicBezTo>
                <a:lnTo>
                  <a:pt x="1505401" y="1530023"/>
                </a:lnTo>
                <a:lnTo>
                  <a:pt x="1518343" y="1530185"/>
                </a:lnTo>
                <a:cubicBezTo>
                  <a:pt x="1483021" y="1505424"/>
                  <a:pt x="1447382" y="1494945"/>
                  <a:pt x="1411743" y="1476618"/>
                </a:cubicBezTo>
                <a:cubicBezTo>
                  <a:pt x="1330996" y="1480364"/>
                  <a:pt x="1291785" y="1520994"/>
                  <a:pt x="1132853" y="1356460"/>
                </a:cubicBezTo>
                <a:cubicBezTo>
                  <a:pt x="1078609" y="1303057"/>
                  <a:pt x="1031695" y="1265790"/>
                  <a:pt x="987224" y="1196250"/>
                </a:cubicBezTo>
                <a:cubicBezTo>
                  <a:pt x="929773" y="1116465"/>
                  <a:pt x="921187" y="1018238"/>
                  <a:pt x="888169" y="929232"/>
                </a:cubicBezTo>
                <a:cubicBezTo>
                  <a:pt x="868097" y="943271"/>
                  <a:pt x="852911" y="966532"/>
                  <a:pt x="827953" y="971350"/>
                </a:cubicBezTo>
                <a:cubicBezTo>
                  <a:pt x="788114" y="976360"/>
                  <a:pt x="721398" y="813092"/>
                  <a:pt x="713322" y="695928"/>
                </a:cubicBezTo>
                <a:cubicBezTo>
                  <a:pt x="710811" y="610956"/>
                  <a:pt x="744950" y="629718"/>
                  <a:pt x="783974" y="630038"/>
                </a:cubicBezTo>
                <a:cubicBezTo>
                  <a:pt x="714289" y="279409"/>
                  <a:pt x="896262" y="16377"/>
                  <a:pt x="12908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1"/>
          </a:p>
        </p:txBody>
      </p:sp>
      <p:sp>
        <p:nvSpPr>
          <p:cNvPr id="624" name="Graphic 11">
            <a:extLst>
              <a:ext uri="{FF2B5EF4-FFF2-40B4-BE49-F238E27FC236}">
                <a16:creationId xmlns:a16="http://schemas.microsoft.com/office/drawing/2014/main" id="{8C13166B-FF4D-47FC-A700-3FB5F9C682AF}"/>
              </a:ext>
            </a:extLst>
          </p:cNvPr>
          <p:cNvSpPr/>
          <p:nvPr/>
        </p:nvSpPr>
        <p:spPr>
          <a:xfrm>
            <a:off x="6558493" y="2159989"/>
            <a:ext cx="1397205" cy="3603719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5" name="Graphic 12">
            <a:extLst>
              <a:ext uri="{FF2B5EF4-FFF2-40B4-BE49-F238E27FC236}">
                <a16:creationId xmlns:a16="http://schemas.microsoft.com/office/drawing/2014/main" id="{12A019EE-52BE-406E-8C67-144C45F84CD2}"/>
              </a:ext>
            </a:extLst>
          </p:cNvPr>
          <p:cNvSpPr/>
          <p:nvPr/>
        </p:nvSpPr>
        <p:spPr>
          <a:xfrm>
            <a:off x="5370675" y="2173792"/>
            <a:ext cx="1450649" cy="3580814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41" name="Group 640">
            <a:extLst>
              <a:ext uri="{FF2B5EF4-FFF2-40B4-BE49-F238E27FC236}">
                <a16:creationId xmlns:a16="http://schemas.microsoft.com/office/drawing/2014/main" id="{27753525-176D-41DB-9C69-9DD1C867FA0F}"/>
              </a:ext>
            </a:extLst>
          </p:cNvPr>
          <p:cNvGrpSpPr/>
          <p:nvPr/>
        </p:nvGrpSpPr>
        <p:grpSpPr>
          <a:xfrm>
            <a:off x="8614693" y="1824514"/>
            <a:ext cx="2305400" cy="2300958"/>
            <a:chOff x="8428432" y="1480351"/>
            <a:chExt cx="2677922" cy="2672763"/>
          </a:xfrm>
        </p:grpSpPr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95A34D2A-8D96-45B3-BD1A-28422BF11749}"/>
                </a:ext>
              </a:extLst>
            </p:cNvPr>
            <p:cNvSpPr/>
            <p:nvPr/>
          </p:nvSpPr>
          <p:spPr>
            <a:xfrm>
              <a:off x="8428432" y="1480351"/>
              <a:ext cx="2677922" cy="2672763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solidFill>
              <a:schemeClr val="accent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aphicFrame>
          <p:nvGraphicFramePr>
            <p:cNvPr id="628" name="Chart 627">
              <a:extLst>
                <a:ext uri="{FF2B5EF4-FFF2-40B4-BE49-F238E27FC236}">
                  <a16:creationId xmlns:a16="http://schemas.microsoft.com/office/drawing/2014/main" id="{5E97B711-355B-4C2D-B66F-FBF8E9F7BF4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55318954"/>
                </p:ext>
              </p:extLst>
            </p:nvPr>
          </p:nvGraphicFramePr>
          <p:xfrm>
            <a:off x="8788740" y="1838079"/>
            <a:ext cx="1957307" cy="195730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640" name="Group 639">
            <a:extLst>
              <a:ext uri="{FF2B5EF4-FFF2-40B4-BE49-F238E27FC236}">
                <a16:creationId xmlns:a16="http://schemas.microsoft.com/office/drawing/2014/main" id="{56A0AED5-6F08-4691-8117-AA73519C9333}"/>
              </a:ext>
            </a:extLst>
          </p:cNvPr>
          <p:cNvGrpSpPr/>
          <p:nvPr/>
        </p:nvGrpSpPr>
        <p:grpSpPr>
          <a:xfrm>
            <a:off x="1271907" y="1824514"/>
            <a:ext cx="2305400" cy="2300958"/>
            <a:chOff x="1085646" y="1480351"/>
            <a:chExt cx="2677922" cy="2672763"/>
          </a:xfrm>
        </p:grpSpPr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695D5BFA-973A-4137-8BEB-05519F63B15C}"/>
                </a:ext>
              </a:extLst>
            </p:cNvPr>
            <p:cNvSpPr/>
            <p:nvPr/>
          </p:nvSpPr>
          <p:spPr>
            <a:xfrm>
              <a:off x="1085646" y="1480351"/>
              <a:ext cx="2677922" cy="2672763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solidFill>
              <a:schemeClr val="accent3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aphicFrame>
          <p:nvGraphicFramePr>
            <p:cNvPr id="629" name="Chart 628">
              <a:extLst>
                <a:ext uri="{FF2B5EF4-FFF2-40B4-BE49-F238E27FC236}">
                  <a16:creationId xmlns:a16="http://schemas.microsoft.com/office/drawing/2014/main" id="{A56FBD0F-26C4-4ECD-9F59-3C04692EF06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07056582"/>
                </p:ext>
              </p:extLst>
            </p:nvPr>
          </p:nvGraphicFramePr>
          <p:xfrm>
            <a:off x="1445954" y="1838079"/>
            <a:ext cx="1957307" cy="195730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630" name="TextBox 629">
            <a:extLst>
              <a:ext uri="{FF2B5EF4-FFF2-40B4-BE49-F238E27FC236}">
                <a16:creationId xmlns:a16="http://schemas.microsoft.com/office/drawing/2014/main" id="{A6D36538-1ECD-432E-A669-1DD4D778516D}"/>
              </a:ext>
            </a:extLst>
          </p:cNvPr>
          <p:cNvSpPr txBox="1"/>
          <p:nvPr/>
        </p:nvSpPr>
        <p:spPr>
          <a:xfrm>
            <a:off x="9103771" y="2621050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75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31" name="TextBox 630">
            <a:extLst>
              <a:ext uri="{FF2B5EF4-FFF2-40B4-BE49-F238E27FC236}">
                <a16:creationId xmlns:a16="http://schemas.microsoft.com/office/drawing/2014/main" id="{5E6E29F8-D43F-4120-BA37-20543CB65E11}"/>
              </a:ext>
            </a:extLst>
          </p:cNvPr>
          <p:cNvSpPr txBox="1"/>
          <p:nvPr/>
        </p:nvSpPr>
        <p:spPr>
          <a:xfrm>
            <a:off x="1740531" y="2621050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32" name="Group 631">
            <a:extLst>
              <a:ext uri="{FF2B5EF4-FFF2-40B4-BE49-F238E27FC236}">
                <a16:creationId xmlns:a16="http://schemas.microsoft.com/office/drawing/2014/main" id="{87001F2D-166E-45D9-8D2C-62D0749FD88A}"/>
              </a:ext>
            </a:extLst>
          </p:cNvPr>
          <p:cNvGrpSpPr/>
          <p:nvPr/>
        </p:nvGrpSpPr>
        <p:grpSpPr>
          <a:xfrm>
            <a:off x="1032140" y="5048921"/>
            <a:ext cx="2738028" cy="1309346"/>
            <a:chOff x="861594" y="4369001"/>
            <a:chExt cx="2072252" cy="1309346"/>
          </a:xfrm>
        </p:grpSpPr>
        <p:sp>
          <p:nvSpPr>
            <p:cNvPr id="633" name="TextBox 632">
              <a:extLst>
                <a:ext uri="{FF2B5EF4-FFF2-40B4-BE49-F238E27FC236}">
                  <a16:creationId xmlns:a16="http://schemas.microsoft.com/office/drawing/2014/main" id="{729E6006-FD84-41A2-BB44-80E8A8ACD7DA}"/>
                </a:ext>
              </a:extLst>
            </p:cNvPr>
            <p:cNvSpPr txBox="1"/>
            <p:nvPr/>
          </p:nvSpPr>
          <p:spPr>
            <a:xfrm>
              <a:off x="865402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634" name="TextBox 633">
              <a:extLst>
                <a:ext uri="{FF2B5EF4-FFF2-40B4-BE49-F238E27FC236}">
                  <a16:creationId xmlns:a16="http://schemas.microsoft.com/office/drawing/2014/main" id="{3FE6C481-AF24-4AAC-9085-AC5EFA805172}"/>
                </a:ext>
              </a:extLst>
            </p:cNvPr>
            <p:cNvSpPr txBox="1"/>
            <p:nvPr/>
          </p:nvSpPr>
          <p:spPr>
            <a:xfrm>
              <a:off x="861594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5" name="TextBox 634">
            <a:extLst>
              <a:ext uri="{FF2B5EF4-FFF2-40B4-BE49-F238E27FC236}">
                <a16:creationId xmlns:a16="http://schemas.microsoft.com/office/drawing/2014/main" id="{67194990-38CA-4DE6-AC46-38E7CE1CC937}"/>
              </a:ext>
            </a:extLst>
          </p:cNvPr>
          <p:cNvSpPr txBox="1"/>
          <p:nvPr/>
        </p:nvSpPr>
        <p:spPr>
          <a:xfrm>
            <a:off x="1019608" y="4477015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$16,900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36" name="Group 635">
            <a:extLst>
              <a:ext uri="{FF2B5EF4-FFF2-40B4-BE49-F238E27FC236}">
                <a16:creationId xmlns:a16="http://schemas.microsoft.com/office/drawing/2014/main" id="{ABD3A908-DE95-4E34-A1CC-54380F3CA284}"/>
              </a:ext>
            </a:extLst>
          </p:cNvPr>
          <p:cNvGrpSpPr/>
          <p:nvPr/>
        </p:nvGrpSpPr>
        <p:grpSpPr>
          <a:xfrm>
            <a:off x="8446896" y="5005310"/>
            <a:ext cx="2738028" cy="1309346"/>
            <a:chOff x="3657406" y="4369001"/>
            <a:chExt cx="2072252" cy="1309346"/>
          </a:xfrm>
        </p:grpSpPr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321E5A8E-CFDC-4F2C-ABE3-BCE845DE2CA6}"/>
                </a:ext>
              </a:extLst>
            </p:cNvPr>
            <p:cNvSpPr txBox="1"/>
            <p:nvPr/>
          </p:nvSpPr>
          <p:spPr>
            <a:xfrm>
              <a:off x="3661214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638" name="TextBox 637">
              <a:extLst>
                <a:ext uri="{FF2B5EF4-FFF2-40B4-BE49-F238E27FC236}">
                  <a16:creationId xmlns:a16="http://schemas.microsoft.com/office/drawing/2014/main" id="{D4CB7371-BC48-41F1-A9D3-218A6F8EB22B}"/>
                </a:ext>
              </a:extLst>
            </p:cNvPr>
            <p:cNvSpPr txBox="1"/>
            <p:nvPr/>
          </p:nvSpPr>
          <p:spPr>
            <a:xfrm>
              <a:off x="3657406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9" name="TextBox 638">
            <a:extLst>
              <a:ext uri="{FF2B5EF4-FFF2-40B4-BE49-F238E27FC236}">
                <a16:creationId xmlns:a16="http://schemas.microsoft.com/office/drawing/2014/main" id="{89ABE5A0-47F5-4445-85E6-DEAFCAFE7B2D}"/>
              </a:ext>
            </a:extLst>
          </p:cNvPr>
          <p:cNvSpPr txBox="1"/>
          <p:nvPr/>
        </p:nvSpPr>
        <p:spPr>
          <a:xfrm>
            <a:off x="8434364" y="4433404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90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2019-04-25T02:33:42Z</dcterms:modified>
</cp:coreProperties>
</file>