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28" name="AutoShape 92">
            <a:extLst>
              <a:ext uri="{FF2B5EF4-FFF2-40B4-BE49-F238E27FC236}">
                <a16:creationId xmlns:a16="http://schemas.microsoft.com/office/drawing/2014/main" id="{53EDAE39-4145-4F8D-9DB7-774AC35BC47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267570" y="4541183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29" name="AutoShape 92">
            <a:extLst>
              <a:ext uri="{FF2B5EF4-FFF2-40B4-BE49-F238E27FC236}">
                <a16:creationId xmlns:a16="http://schemas.microsoft.com/office/drawing/2014/main" id="{364C61A2-03C7-49EB-9382-6A4541FB657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73510" y="4541121"/>
            <a:ext cx="560666" cy="560728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30" name="Oval 7">
            <a:extLst>
              <a:ext uri="{FF2B5EF4-FFF2-40B4-BE49-F238E27FC236}">
                <a16:creationId xmlns:a16="http://schemas.microsoft.com/office/drawing/2014/main" id="{7DE5B1D7-722E-43A8-9F02-43E917F6B18E}"/>
              </a:ext>
            </a:extLst>
          </p:cNvPr>
          <p:cNvSpPr/>
          <p:nvPr/>
        </p:nvSpPr>
        <p:spPr>
          <a:xfrm>
            <a:off x="2908294" y="4598166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1" name="Rounded Rectangle 1">
            <a:extLst>
              <a:ext uri="{FF2B5EF4-FFF2-40B4-BE49-F238E27FC236}">
                <a16:creationId xmlns:a16="http://schemas.microsoft.com/office/drawing/2014/main" id="{7C395F43-BB05-44FC-A073-8C24BE0E3E4B}"/>
              </a:ext>
            </a:extLst>
          </p:cNvPr>
          <p:cNvSpPr>
            <a:spLocks/>
          </p:cNvSpPr>
          <p:nvPr/>
        </p:nvSpPr>
        <p:spPr>
          <a:xfrm>
            <a:off x="1383641" y="4657597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2" name="TextBox 431">
            <a:extLst>
              <a:ext uri="{FF2B5EF4-FFF2-40B4-BE49-F238E27FC236}">
                <a16:creationId xmlns:a16="http://schemas.microsoft.com/office/drawing/2014/main" id="{51EE3909-FAE7-44CE-BAEF-E1AFFC87DA45}"/>
              </a:ext>
            </a:extLst>
          </p:cNvPr>
          <p:cNvSpPr txBox="1"/>
          <p:nvPr/>
        </p:nvSpPr>
        <p:spPr>
          <a:xfrm>
            <a:off x="916910" y="521925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3" name="TextBox 432">
            <a:extLst>
              <a:ext uri="{FF2B5EF4-FFF2-40B4-BE49-F238E27FC236}">
                <a16:creationId xmlns:a16="http://schemas.microsoft.com/office/drawing/2014/main" id="{3C602CB3-73D4-43F1-9066-77A0F0D75173}"/>
              </a:ext>
            </a:extLst>
          </p:cNvPr>
          <p:cNvSpPr txBox="1"/>
          <p:nvPr/>
        </p:nvSpPr>
        <p:spPr>
          <a:xfrm>
            <a:off x="2428477" y="521925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4" name="Graphic 4">
            <a:extLst>
              <a:ext uri="{FF2B5EF4-FFF2-40B4-BE49-F238E27FC236}">
                <a16:creationId xmlns:a16="http://schemas.microsoft.com/office/drawing/2014/main" id="{1DE98DAA-699F-4F56-8A6C-FD794D88424D}"/>
              </a:ext>
            </a:extLst>
          </p:cNvPr>
          <p:cNvSpPr/>
          <p:nvPr/>
        </p:nvSpPr>
        <p:spPr>
          <a:xfrm>
            <a:off x="4247069" y="2281543"/>
            <a:ext cx="3697862" cy="3376310"/>
          </a:xfrm>
          <a:custGeom>
            <a:avLst/>
            <a:gdLst>
              <a:gd name="connsiteX0" fmla="*/ 1465659 w 2190750"/>
              <a:gd name="connsiteY0" fmla="*/ 0 h 2000250"/>
              <a:gd name="connsiteX1" fmla="*/ 733187 w 2190750"/>
              <a:gd name="connsiteY1" fmla="*/ 0 h 2000250"/>
              <a:gd name="connsiteX2" fmla="*/ 416004 w 2190750"/>
              <a:gd name="connsiteY2" fmla="*/ 182880 h 2000250"/>
              <a:gd name="connsiteX3" fmla="*/ 49292 w 2190750"/>
              <a:gd name="connsiteY3" fmla="*/ 817245 h 2000250"/>
              <a:gd name="connsiteX4" fmla="*/ 49292 w 2190750"/>
              <a:gd name="connsiteY4" fmla="*/ 1183005 h 2000250"/>
              <a:gd name="connsiteX5" fmla="*/ 416004 w 2190750"/>
              <a:gd name="connsiteY5" fmla="*/ 1817370 h 2000250"/>
              <a:gd name="connsiteX6" fmla="*/ 733187 w 2190750"/>
              <a:gd name="connsiteY6" fmla="*/ 2000250 h 2000250"/>
              <a:gd name="connsiteX7" fmla="*/ 1465659 w 2190750"/>
              <a:gd name="connsiteY7" fmla="*/ 2000250 h 2000250"/>
              <a:gd name="connsiteX8" fmla="*/ 1782842 w 2190750"/>
              <a:gd name="connsiteY8" fmla="*/ 1817370 h 2000250"/>
              <a:gd name="connsiteX9" fmla="*/ 2149555 w 2190750"/>
              <a:gd name="connsiteY9" fmla="*/ 1183005 h 2000250"/>
              <a:gd name="connsiteX10" fmla="*/ 2149555 w 2190750"/>
              <a:gd name="connsiteY10" fmla="*/ 817245 h 2000250"/>
              <a:gd name="connsiteX11" fmla="*/ 1782842 w 2190750"/>
              <a:gd name="connsiteY11" fmla="*/ 182880 h 2000250"/>
              <a:gd name="connsiteX12" fmla="*/ 1465659 w 2190750"/>
              <a:gd name="connsiteY12" fmla="*/ 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90750" h="2000250">
                <a:moveTo>
                  <a:pt x="1465659" y="0"/>
                </a:moveTo>
                <a:lnTo>
                  <a:pt x="733187" y="0"/>
                </a:lnTo>
                <a:cubicBezTo>
                  <a:pt x="602694" y="0"/>
                  <a:pt x="481727" y="69533"/>
                  <a:pt x="416004" y="182880"/>
                </a:cubicBezTo>
                <a:lnTo>
                  <a:pt x="49292" y="817245"/>
                </a:lnTo>
                <a:cubicBezTo>
                  <a:pt x="-16431" y="930593"/>
                  <a:pt x="-16431" y="1069658"/>
                  <a:pt x="49292" y="1183005"/>
                </a:cubicBezTo>
                <a:lnTo>
                  <a:pt x="416004" y="1817370"/>
                </a:lnTo>
                <a:cubicBezTo>
                  <a:pt x="481727" y="1930718"/>
                  <a:pt x="601742" y="2000250"/>
                  <a:pt x="733187" y="2000250"/>
                </a:cubicBezTo>
                <a:lnTo>
                  <a:pt x="1465659" y="2000250"/>
                </a:lnTo>
                <a:cubicBezTo>
                  <a:pt x="1596152" y="2000250"/>
                  <a:pt x="1717119" y="1930718"/>
                  <a:pt x="1782842" y="1817370"/>
                </a:cubicBezTo>
                <a:lnTo>
                  <a:pt x="2149555" y="1183005"/>
                </a:lnTo>
                <a:cubicBezTo>
                  <a:pt x="2215277" y="1069658"/>
                  <a:pt x="2215277" y="930593"/>
                  <a:pt x="2149555" y="817245"/>
                </a:cubicBezTo>
                <a:lnTo>
                  <a:pt x="1782842" y="182880"/>
                </a:lnTo>
                <a:cubicBezTo>
                  <a:pt x="1717119" y="69533"/>
                  <a:pt x="1596152" y="0"/>
                  <a:pt x="1465659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5" name="Graphic 12">
            <a:extLst>
              <a:ext uri="{FF2B5EF4-FFF2-40B4-BE49-F238E27FC236}">
                <a16:creationId xmlns:a16="http://schemas.microsoft.com/office/drawing/2014/main" id="{8EC5E26F-10B6-4175-BD2D-58F5BE8AC9E9}"/>
              </a:ext>
            </a:extLst>
          </p:cNvPr>
          <p:cNvSpPr/>
          <p:nvPr/>
        </p:nvSpPr>
        <p:spPr>
          <a:xfrm>
            <a:off x="6104792" y="2547016"/>
            <a:ext cx="1152966" cy="2846007"/>
          </a:xfrm>
          <a:custGeom>
            <a:avLst/>
            <a:gdLst>
              <a:gd name="connsiteX0" fmla="*/ 10001 w 1809750"/>
              <a:gd name="connsiteY0" fmla="*/ 4380249 h 4467225"/>
              <a:gd name="connsiteX1" fmla="*/ 33814 w 1809750"/>
              <a:gd name="connsiteY1" fmla="*/ 4357389 h 4467225"/>
              <a:gd name="connsiteX2" fmla="*/ 68104 w 1809750"/>
              <a:gd name="connsiteY2" fmla="*/ 4343101 h 4467225"/>
              <a:gd name="connsiteX3" fmla="*/ 128111 w 1809750"/>
              <a:gd name="connsiteY3" fmla="*/ 4262139 h 4467225"/>
              <a:gd name="connsiteX4" fmla="*/ 157639 w 1809750"/>
              <a:gd name="connsiteY4" fmla="*/ 4100214 h 4467225"/>
              <a:gd name="connsiteX5" fmla="*/ 220504 w 1809750"/>
              <a:gd name="connsiteY5" fmla="*/ 3863994 h 4467225"/>
              <a:gd name="connsiteX6" fmla="*/ 242411 w 1809750"/>
              <a:gd name="connsiteY6" fmla="*/ 3805891 h 4467225"/>
              <a:gd name="connsiteX7" fmla="*/ 268129 w 1809750"/>
              <a:gd name="connsiteY7" fmla="*/ 3699211 h 4467225"/>
              <a:gd name="connsiteX8" fmla="*/ 328136 w 1809750"/>
              <a:gd name="connsiteY8" fmla="*/ 3422034 h 4467225"/>
              <a:gd name="connsiteX9" fmla="*/ 327184 w 1809750"/>
              <a:gd name="connsiteY9" fmla="*/ 3396316 h 4467225"/>
              <a:gd name="connsiteX10" fmla="*/ 328136 w 1809750"/>
              <a:gd name="connsiteY10" fmla="*/ 3382029 h 4467225"/>
              <a:gd name="connsiteX11" fmla="*/ 370999 w 1809750"/>
              <a:gd name="connsiteY11" fmla="*/ 3260109 h 4467225"/>
              <a:gd name="connsiteX12" fmla="*/ 386239 w 1809750"/>
              <a:gd name="connsiteY12" fmla="*/ 3223914 h 4467225"/>
              <a:gd name="connsiteX13" fmla="*/ 406241 w 1809750"/>
              <a:gd name="connsiteY13" fmla="*/ 3121996 h 4467225"/>
              <a:gd name="connsiteX14" fmla="*/ 423386 w 1809750"/>
              <a:gd name="connsiteY14" fmla="*/ 3035319 h 4467225"/>
              <a:gd name="connsiteX15" fmla="*/ 434816 w 1809750"/>
              <a:gd name="connsiteY15" fmla="*/ 2983884 h 4467225"/>
              <a:gd name="connsiteX16" fmla="*/ 461486 w 1809750"/>
              <a:gd name="connsiteY16" fmla="*/ 2818149 h 4467225"/>
              <a:gd name="connsiteX17" fmla="*/ 471011 w 1809750"/>
              <a:gd name="connsiteY17" fmla="*/ 2784811 h 4467225"/>
              <a:gd name="connsiteX18" fmla="*/ 476726 w 1809750"/>
              <a:gd name="connsiteY18" fmla="*/ 2732424 h 4467225"/>
              <a:gd name="connsiteX19" fmla="*/ 495776 w 1809750"/>
              <a:gd name="connsiteY19" fmla="*/ 2643841 h 4467225"/>
              <a:gd name="connsiteX20" fmla="*/ 503396 w 1809750"/>
              <a:gd name="connsiteY20" fmla="*/ 2624791 h 4467225"/>
              <a:gd name="connsiteX21" fmla="*/ 504349 w 1809750"/>
              <a:gd name="connsiteY21" fmla="*/ 2537161 h 4467225"/>
              <a:gd name="connsiteX22" fmla="*/ 511016 w 1809750"/>
              <a:gd name="connsiteY22" fmla="*/ 2502871 h 4467225"/>
              <a:gd name="connsiteX23" fmla="*/ 538639 w 1809750"/>
              <a:gd name="connsiteY23" fmla="*/ 2290464 h 4467225"/>
              <a:gd name="connsiteX24" fmla="*/ 539591 w 1809750"/>
              <a:gd name="connsiteY24" fmla="*/ 2259984 h 4467225"/>
              <a:gd name="connsiteX25" fmla="*/ 559594 w 1809750"/>
              <a:gd name="connsiteY25" fmla="*/ 2226646 h 4467225"/>
              <a:gd name="connsiteX26" fmla="*/ 558641 w 1809750"/>
              <a:gd name="connsiteY26" fmla="*/ 2183784 h 4467225"/>
              <a:gd name="connsiteX27" fmla="*/ 561499 w 1809750"/>
              <a:gd name="connsiteY27" fmla="*/ 2168544 h 4467225"/>
              <a:gd name="connsiteX28" fmla="*/ 554831 w 1809750"/>
              <a:gd name="connsiteY28" fmla="*/ 2102821 h 4467225"/>
              <a:gd name="connsiteX29" fmla="*/ 529114 w 1809750"/>
              <a:gd name="connsiteY29" fmla="*/ 2085676 h 4467225"/>
              <a:gd name="connsiteX30" fmla="*/ 493871 w 1809750"/>
              <a:gd name="connsiteY30" fmla="*/ 2092344 h 4467225"/>
              <a:gd name="connsiteX31" fmla="*/ 492919 w 1809750"/>
              <a:gd name="connsiteY31" fmla="*/ 2084724 h 4467225"/>
              <a:gd name="connsiteX32" fmla="*/ 520541 w 1809750"/>
              <a:gd name="connsiteY32" fmla="*/ 2079961 h 4467225"/>
              <a:gd name="connsiteX33" fmla="*/ 520541 w 1809750"/>
              <a:gd name="connsiteY33" fmla="*/ 2075199 h 4467225"/>
              <a:gd name="connsiteX34" fmla="*/ 474821 w 1809750"/>
              <a:gd name="connsiteY34" fmla="*/ 2063769 h 4467225"/>
              <a:gd name="connsiteX35" fmla="*/ 488156 w 1809750"/>
              <a:gd name="connsiteY35" fmla="*/ 2009476 h 4467225"/>
              <a:gd name="connsiteX36" fmla="*/ 579596 w 1809750"/>
              <a:gd name="connsiteY36" fmla="*/ 1892319 h 4467225"/>
              <a:gd name="connsiteX37" fmla="*/ 533876 w 1809750"/>
              <a:gd name="connsiteY37" fmla="*/ 1886604 h 4467225"/>
              <a:gd name="connsiteX38" fmla="*/ 513874 w 1809750"/>
              <a:gd name="connsiteY38" fmla="*/ 1897081 h 4467225"/>
              <a:gd name="connsiteX39" fmla="*/ 461486 w 1809750"/>
              <a:gd name="connsiteY39" fmla="*/ 1948516 h 4467225"/>
              <a:gd name="connsiteX40" fmla="*/ 420529 w 1809750"/>
              <a:gd name="connsiteY40" fmla="*/ 2017096 h 4467225"/>
              <a:gd name="connsiteX41" fmla="*/ 432911 w 1809750"/>
              <a:gd name="connsiteY41" fmla="*/ 2049481 h 4467225"/>
              <a:gd name="connsiteX42" fmla="*/ 444341 w 1809750"/>
              <a:gd name="connsiteY42" fmla="*/ 2054244 h 4467225"/>
              <a:gd name="connsiteX43" fmla="*/ 410051 w 1809750"/>
              <a:gd name="connsiteY43" fmla="*/ 2059959 h 4467225"/>
              <a:gd name="connsiteX44" fmla="*/ 412909 w 1809750"/>
              <a:gd name="connsiteY44" fmla="*/ 2079961 h 4467225"/>
              <a:gd name="connsiteX45" fmla="*/ 409099 w 1809750"/>
              <a:gd name="connsiteY45" fmla="*/ 2084724 h 4467225"/>
              <a:gd name="connsiteX46" fmla="*/ 387191 w 1809750"/>
              <a:gd name="connsiteY46" fmla="*/ 2069484 h 4467225"/>
              <a:gd name="connsiteX47" fmla="*/ 366236 w 1809750"/>
              <a:gd name="connsiteY47" fmla="*/ 2029479 h 4467225"/>
              <a:gd name="connsiteX48" fmla="*/ 348139 w 1809750"/>
              <a:gd name="connsiteY48" fmla="*/ 2004714 h 4467225"/>
              <a:gd name="connsiteX49" fmla="*/ 322421 w 1809750"/>
              <a:gd name="connsiteY49" fmla="*/ 1957089 h 4467225"/>
              <a:gd name="connsiteX50" fmla="*/ 289084 w 1809750"/>
              <a:gd name="connsiteY50" fmla="*/ 1910416 h 4467225"/>
              <a:gd name="connsiteX51" fmla="*/ 259556 w 1809750"/>
              <a:gd name="connsiteY51" fmla="*/ 1877079 h 4467225"/>
              <a:gd name="connsiteX52" fmla="*/ 264319 w 1809750"/>
              <a:gd name="connsiteY52" fmla="*/ 1872316 h 4467225"/>
              <a:gd name="connsiteX53" fmla="*/ 278606 w 1809750"/>
              <a:gd name="connsiteY53" fmla="*/ 1881841 h 4467225"/>
              <a:gd name="connsiteX54" fmla="*/ 149066 w 1809750"/>
              <a:gd name="connsiteY54" fmla="*/ 1581804 h 4467225"/>
              <a:gd name="connsiteX55" fmla="*/ 109061 w 1809750"/>
              <a:gd name="connsiteY55" fmla="*/ 1461789 h 4467225"/>
              <a:gd name="connsiteX56" fmla="*/ 106204 w 1809750"/>
              <a:gd name="connsiteY56" fmla="*/ 1429404 h 4467225"/>
              <a:gd name="connsiteX57" fmla="*/ 111919 w 1809750"/>
              <a:gd name="connsiteY57" fmla="*/ 1353204 h 4467225"/>
              <a:gd name="connsiteX58" fmla="*/ 133826 w 1809750"/>
              <a:gd name="connsiteY58" fmla="*/ 1303674 h 4467225"/>
              <a:gd name="connsiteX59" fmla="*/ 206216 w 1809750"/>
              <a:gd name="connsiteY59" fmla="*/ 1160799 h 4467225"/>
              <a:gd name="connsiteX60" fmla="*/ 220504 w 1809750"/>
              <a:gd name="connsiteY60" fmla="*/ 1133176 h 4467225"/>
              <a:gd name="connsiteX61" fmla="*/ 246221 w 1809750"/>
              <a:gd name="connsiteY61" fmla="*/ 1089361 h 4467225"/>
              <a:gd name="connsiteX62" fmla="*/ 299561 w 1809750"/>
              <a:gd name="connsiteY62" fmla="*/ 986491 h 4467225"/>
              <a:gd name="connsiteX63" fmla="*/ 347186 w 1809750"/>
              <a:gd name="connsiteY63" fmla="*/ 891241 h 4467225"/>
              <a:gd name="connsiteX64" fmla="*/ 365284 w 1809750"/>
              <a:gd name="connsiteY64" fmla="*/ 840759 h 4467225"/>
              <a:gd name="connsiteX65" fmla="*/ 372904 w 1809750"/>
              <a:gd name="connsiteY65" fmla="*/ 817899 h 4467225"/>
              <a:gd name="connsiteX66" fmla="*/ 407194 w 1809750"/>
              <a:gd name="connsiteY66" fmla="*/ 750271 h 4467225"/>
              <a:gd name="connsiteX67" fmla="*/ 456724 w 1809750"/>
              <a:gd name="connsiteY67" fmla="*/ 719791 h 4467225"/>
              <a:gd name="connsiteX68" fmla="*/ 571024 w 1809750"/>
              <a:gd name="connsiteY68" fmla="*/ 684549 h 4467225"/>
              <a:gd name="connsiteX69" fmla="*/ 671036 w 1809750"/>
              <a:gd name="connsiteY69" fmla="*/ 632161 h 4467225"/>
              <a:gd name="connsiteX70" fmla="*/ 683419 w 1809750"/>
              <a:gd name="connsiteY70" fmla="*/ 614064 h 4467225"/>
              <a:gd name="connsiteX71" fmla="*/ 693896 w 1809750"/>
              <a:gd name="connsiteY71" fmla="*/ 548341 h 4467225"/>
              <a:gd name="connsiteX72" fmla="*/ 699611 w 1809750"/>
              <a:gd name="connsiteY72" fmla="*/ 438804 h 4467225"/>
              <a:gd name="connsiteX73" fmla="*/ 694849 w 1809750"/>
              <a:gd name="connsiteY73" fmla="*/ 383559 h 4467225"/>
              <a:gd name="connsiteX74" fmla="*/ 717709 w 1809750"/>
              <a:gd name="connsiteY74" fmla="*/ 281641 h 4467225"/>
              <a:gd name="connsiteX75" fmla="*/ 747236 w 1809750"/>
              <a:gd name="connsiteY75" fmla="*/ 187344 h 4467225"/>
              <a:gd name="connsiteX76" fmla="*/ 762476 w 1809750"/>
              <a:gd name="connsiteY76" fmla="*/ 163531 h 4467225"/>
              <a:gd name="connsiteX77" fmla="*/ 824389 w 1809750"/>
              <a:gd name="connsiteY77" fmla="*/ 91141 h 4467225"/>
              <a:gd name="connsiteX78" fmla="*/ 857726 w 1809750"/>
              <a:gd name="connsiteY78" fmla="*/ 42564 h 4467225"/>
              <a:gd name="connsiteX79" fmla="*/ 879634 w 1809750"/>
              <a:gd name="connsiteY79" fmla="*/ 35896 h 4467225"/>
              <a:gd name="connsiteX80" fmla="*/ 904399 w 1809750"/>
              <a:gd name="connsiteY80" fmla="*/ 30181 h 4467225"/>
              <a:gd name="connsiteX81" fmla="*/ 982504 w 1809750"/>
              <a:gd name="connsiteY81" fmla="*/ 11131 h 4467225"/>
              <a:gd name="connsiteX82" fmla="*/ 1059656 w 1809750"/>
              <a:gd name="connsiteY82" fmla="*/ 31134 h 4467225"/>
              <a:gd name="connsiteX83" fmla="*/ 1208246 w 1809750"/>
              <a:gd name="connsiteY83" fmla="*/ 231159 h 4467225"/>
              <a:gd name="connsiteX84" fmla="*/ 1225391 w 1809750"/>
              <a:gd name="connsiteY84" fmla="*/ 466426 h 4467225"/>
              <a:gd name="connsiteX85" fmla="*/ 1224439 w 1809750"/>
              <a:gd name="connsiteY85" fmla="*/ 476904 h 4467225"/>
              <a:gd name="connsiteX86" fmla="*/ 1233011 w 1809750"/>
              <a:gd name="connsiteY86" fmla="*/ 670261 h 4467225"/>
              <a:gd name="connsiteX87" fmla="*/ 1278731 w 1809750"/>
              <a:gd name="connsiteY87" fmla="*/ 721696 h 4467225"/>
              <a:gd name="connsiteX88" fmla="*/ 1348264 w 1809750"/>
              <a:gd name="connsiteY88" fmla="*/ 732174 h 4467225"/>
              <a:gd name="connsiteX89" fmla="*/ 1381601 w 1809750"/>
              <a:gd name="connsiteY89" fmla="*/ 755986 h 4467225"/>
              <a:gd name="connsiteX90" fmla="*/ 1409224 w 1809750"/>
              <a:gd name="connsiteY90" fmla="*/ 801706 h 4467225"/>
              <a:gd name="connsiteX91" fmla="*/ 1417796 w 1809750"/>
              <a:gd name="connsiteY91" fmla="*/ 820756 h 4467225"/>
              <a:gd name="connsiteX92" fmla="*/ 1447324 w 1809750"/>
              <a:gd name="connsiteY92" fmla="*/ 879811 h 4467225"/>
              <a:gd name="connsiteX93" fmla="*/ 1549241 w 1809750"/>
              <a:gd name="connsiteY93" fmla="*/ 1010304 h 4467225"/>
              <a:gd name="connsiteX94" fmla="*/ 1579721 w 1809750"/>
              <a:gd name="connsiteY94" fmla="*/ 1043641 h 4467225"/>
              <a:gd name="connsiteX95" fmla="*/ 1634014 w 1809750"/>
              <a:gd name="connsiteY95" fmla="*/ 1114126 h 4467225"/>
              <a:gd name="connsiteX96" fmla="*/ 1742599 w 1809750"/>
              <a:gd name="connsiteY96" fmla="*/ 1255096 h 4467225"/>
              <a:gd name="connsiteX97" fmla="*/ 1774031 w 1809750"/>
              <a:gd name="connsiteY97" fmla="*/ 1312246 h 4467225"/>
              <a:gd name="connsiteX98" fmla="*/ 1797844 w 1809750"/>
              <a:gd name="connsiteY98" fmla="*/ 1354156 h 4467225"/>
              <a:gd name="connsiteX99" fmla="*/ 1806416 w 1809750"/>
              <a:gd name="connsiteY99" fmla="*/ 1372254 h 4467225"/>
              <a:gd name="connsiteX100" fmla="*/ 1801654 w 1809750"/>
              <a:gd name="connsiteY100" fmla="*/ 1457026 h 4467225"/>
              <a:gd name="connsiteX101" fmla="*/ 1762601 w 1809750"/>
              <a:gd name="connsiteY101" fmla="*/ 1607521 h 4467225"/>
              <a:gd name="connsiteX102" fmla="*/ 1740694 w 1809750"/>
              <a:gd name="connsiteY102" fmla="*/ 1665624 h 4467225"/>
              <a:gd name="connsiteX103" fmla="*/ 1700689 w 1809750"/>
              <a:gd name="connsiteY103" fmla="*/ 1787544 h 4467225"/>
              <a:gd name="connsiteX104" fmla="*/ 1698784 w 1809750"/>
              <a:gd name="connsiteY104" fmla="*/ 1793259 h 4467225"/>
              <a:gd name="connsiteX105" fmla="*/ 1686401 w 1809750"/>
              <a:gd name="connsiteY105" fmla="*/ 1869459 h 4467225"/>
              <a:gd name="connsiteX106" fmla="*/ 1653064 w 1809750"/>
              <a:gd name="connsiteY106" fmla="*/ 1898034 h 4467225"/>
              <a:gd name="connsiteX107" fmla="*/ 1609249 w 1809750"/>
              <a:gd name="connsiteY107" fmla="*/ 2004714 h 4467225"/>
              <a:gd name="connsiteX108" fmla="*/ 1568291 w 1809750"/>
              <a:gd name="connsiteY108" fmla="*/ 2011381 h 4467225"/>
              <a:gd name="connsiteX109" fmla="*/ 1535906 w 1809750"/>
              <a:gd name="connsiteY109" fmla="*/ 1998046 h 4467225"/>
              <a:gd name="connsiteX110" fmla="*/ 1582579 w 1809750"/>
              <a:gd name="connsiteY110" fmla="*/ 1964709 h 4467225"/>
              <a:gd name="connsiteX111" fmla="*/ 1499711 w 1809750"/>
              <a:gd name="connsiteY111" fmla="*/ 1878984 h 4467225"/>
              <a:gd name="connsiteX112" fmla="*/ 1486376 w 1809750"/>
              <a:gd name="connsiteY112" fmla="*/ 1865649 h 4467225"/>
              <a:gd name="connsiteX113" fmla="*/ 1426369 w 1809750"/>
              <a:gd name="connsiteY113" fmla="*/ 1834216 h 4467225"/>
              <a:gd name="connsiteX114" fmla="*/ 1479709 w 1809750"/>
              <a:gd name="connsiteY114" fmla="*/ 1908511 h 4467225"/>
              <a:gd name="connsiteX115" fmla="*/ 1511141 w 1809750"/>
              <a:gd name="connsiteY115" fmla="*/ 1983759 h 4467225"/>
              <a:gd name="connsiteX116" fmla="*/ 1507331 w 1809750"/>
              <a:gd name="connsiteY116" fmla="*/ 2011381 h 4467225"/>
              <a:gd name="connsiteX117" fmla="*/ 1484471 w 1809750"/>
              <a:gd name="connsiteY117" fmla="*/ 2006619 h 4467225"/>
              <a:gd name="connsiteX118" fmla="*/ 1446371 w 1809750"/>
              <a:gd name="connsiteY118" fmla="*/ 2034241 h 4467225"/>
              <a:gd name="connsiteX119" fmla="*/ 1463516 w 1809750"/>
              <a:gd name="connsiteY119" fmla="*/ 2120919 h 4467225"/>
              <a:gd name="connsiteX120" fmla="*/ 1468279 w 1809750"/>
              <a:gd name="connsiteY120" fmla="*/ 2202834 h 4467225"/>
              <a:gd name="connsiteX121" fmla="*/ 1472089 w 1809750"/>
              <a:gd name="connsiteY121" fmla="*/ 2251411 h 4467225"/>
              <a:gd name="connsiteX122" fmla="*/ 1468279 w 1809750"/>
              <a:gd name="connsiteY122" fmla="*/ 2393334 h 4467225"/>
              <a:gd name="connsiteX123" fmla="*/ 1453991 w 1809750"/>
              <a:gd name="connsiteY123" fmla="*/ 2605741 h 4467225"/>
              <a:gd name="connsiteX124" fmla="*/ 1438751 w 1809750"/>
              <a:gd name="connsiteY124" fmla="*/ 2816244 h 4467225"/>
              <a:gd name="connsiteX125" fmla="*/ 1432084 w 1809750"/>
              <a:gd name="connsiteY125" fmla="*/ 2962929 h 4467225"/>
              <a:gd name="connsiteX126" fmla="*/ 1424464 w 1809750"/>
              <a:gd name="connsiteY126" fmla="*/ 3218199 h 4467225"/>
              <a:gd name="connsiteX127" fmla="*/ 1418749 w 1809750"/>
              <a:gd name="connsiteY127" fmla="*/ 3379171 h 4467225"/>
              <a:gd name="connsiteX128" fmla="*/ 1428274 w 1809750"/>
              <a:gd name="connsiteY128" fmla="*/ 3838276 h 4467225"/>
              <a:gd name="connsiteX129" fmla="*/ 1414939 w 1809750"/>
              <a:gd name="connsiteY129" fmla="*/ 4017346 h 4467225"/>
              <a:gd name="connsiteX130" fmla="*/ 1406366 w 1809750"/>
              <a:gd name="connsiteY130" fmla="*/ 4130694 h 4467225"/>
              <a:gd name="connsiteX131" fmla="*/ 1394936 w 1809750"/>
              <a:gd name="connsiteY131" fmla="*/ 4244041 h 4467225"/>
              <a:gd name="connsiteX132" fmla="*/ 1393031 w 1809750"/>
              <a:gd name="connsiteY132" fmla="*/ 4272616 h 4467225"/>
              <a:gd name="connsiteX133" fmla="*/ 1384459 w 1809750"/>
              <a:gd name="connsiteY133" fmla="*/ 4389774 h 4467225"/>
              <a:gd name="connsiteX134" fmla="*/ 1368266 w 1809750"/>
              <a:gd name="connsiteY134" fmla="*/ 4402156 h 4467225"/>
              <a:gd name="connsiteX135" fmla="*/ 1309211 w 1809750"/>
              <a:gd name="connsiteY135" fmla="*/ 4403109 h 4467225"/>
              <a:gd name="connsiteX136" fmla="*/ 1240631 w 1809750"/>
              <a:gd name="connsiteY136" fmla="*/ 4461211 h 4467225"/>
              <a:gd name="connsiteX137" fmla="*/ 1121569 w 1809750"/>
              <a:gd name="connsiteY137" fmla="*/ 4468831 h 4467225"/>
              <a:gd name="connsiteX138" fmla="*/ 1091089 w 1809750"/>
              <a:gd name="connsiteY138" fmla="*/ 4445971 h 4467225"/>
              <a:gd name="connsiteX139" fmla="*/ 1068229 w 1809750"/>
              <a:gd name="connsiteY139" fmla="*/ 4360246 h 4467225"/>
              <a:gd name="connsiteX140" fmla="*/ 1052989 w 1809750"/>
              <a:gd name="connsiteY140" fmla="*/ 4259281 h 4467225"/>
              <a:gd name="connsiteX141" fmla="*/ 1070134 w 1809750"/>
              <a:gd name="connsiteY141" fmla="*/ 4195464 h 4467225"/>
              <a:gd name="connsiteX142" fmla="*/ 1084421 w 1809750"/>
              <a:gd name="connsiteY142" fmla="*/ 4105929 h 4467225"/>
              <a:gd name="connsiteX143" fmla="*/ 1085374 w 1809750"/>
              <a:gd name="connsiteY143" fmla="*/ 3964959 h 4467225"/>
              <a:gd name="connsiteX144" fmla="*/ 1090136 w 1809750"/>
              <a:gd name="connsiteY144" fmla="*/ 3763981 h 4467225"/>
              <a:gd name="connsiteX145" fmla="*/ 1090136 w 1809750"/>
              <a:gd name="connsiteY145" fmla="*/ 3575386 h 4467225"/>
              <a:gd name="connsiteX146" fmla="*/ 1091089 w 1809750"/>
              <a:gd name="connsiteY146" fmla="*/ 3440131 h 4467225"/>
              <a:gd name="connsiteX147" fmla="*/ 1084421 w 1809750"/>
              <a:gd name="connsiteY147" fmla="*/ 3398221 h 4467225"/>
              <a:gd name="connsiteX148" fmla="*/ 1083469 w 1809750"/>
              <a:gd name="connsiteY148" fmla="*/ 3383934 h 4467225"/>
              <a:gd name="connsiteX149" fmla="*/ 1088231 w 1809750"/>
              <a:gd name="connsiteY149" fmla="*/ 3122949 h 4467225"/>
              <a:gd name="connsiteX150" fmla="*/ 1075849 w 1809750"/>
              <a:gd name="connsiteY150" fmla="*/ 2908636 h 4467225"/>
              <a:gd name="connsiteX151" fmla="*/ 1047274 w 1809750"/>
              <a:gd name="connsiteY151" fmla="*/ 2654319 h 4467225"/>
              <a:gd name="connsiteX152" fmla="*/ 1026319 w 1809750"/>
              <a:gd name="connsiteY152" fmla="*/ 2539066 h 4467225"/>
              <a:gd name="connsiteX153" fmla="*/ 1023461 w 1809750"/>
              <a:gd name="connsiteY153" fmla="*/ 2510491 h 4467225"/>
              <a:gd name="connsiteX154" fmla="*/ 1015841 w 1809750"/>
              <a:gd name="connsiteY154" fmla="*/ 2488584 h 4467225"/>
              <a:gd name="connsiteX155" fmla="*/ 1009174 w 1809750"/>
              <a:gd name="connsiteY155" fmla="*/ 2457151 h 4467225"/>
              <a:gd name="connsiteX156" fmla="*/ 1002506 w 1809750"/>
              <a:gd name="connsiteY156" fmla="*/ 2400001 h 4467225"/>
              <a:gd name="connsiteX157" fmla="*/ 977741 w 1809750"/>
              <a:gd name="connsiteY157" fmla="*/ 2420956 h 4467225"/>
              <a:gd name="connsiteX158" fmla="*/ 898684 w 1809750"/>
              <a:gd name="connsiteY158" fmla="*/ 2683846 h 4467225"/>
              <a:gd name="connsiteX159" fmla="*/ 799624 w 1809750"/>
              <a:gd name="connsiteY159" fmla="*/ 3000076 h 4467225"/>
              <a:gd name="connsiteX160" fmla="*/ 741521 w 1809750"/>
              <a:gd name="connsiteY160" fmla="*/ 3304876 h 4467225"/>
              <a:gd name="connsiteX161" fmla="*/ 736759 w 1809750"/>
              <a:gd name="connsiteY161" fmla="*/ 3384886 h 4467225"/>
              <a:gd name="connsiteX162" fmla="*/ 725329 w 1809750"/>
              <a:gd name="connsiteY162" fmla="*/ 3419176 h 4467225"/>
              <a:gd name="connsiteX163" fmla="*/ 705326 w 1809750"/>
              <a:gd name="connsiteY163" fmla="*/ 3529666 h 4467225"/>
              <a:gd name="connsiteX164" fmla="*/ 679609 w 1809750"/>
              <a:gd name="connsiteY164" fmla="*/ 3662064 h 4467225"/>
              <a:gd name="connsiteX165" fmla="*/ 654844 w 1809750"/>
              <a:gd name="connsiteY165" fmla="*/ 3813511 h 4467225"/>
              <a:gd name="connsiteX166" fmla="*/ 628174 w 1809750"/>
              <a:gd name="connsiteY166" fmla="*/ 3989724 h 4467225"/>
              <a:gd name="connsiteX167" fmla="*/ 611981 w 1809750"/>
              <a:gd name="connsiteY167" fmla="*/ 4096404 h 4467225"/>
              <a:gd name="connsiteX168" fmla="*/ 595789 w 1809750"/>
              <a:gd name="connsiteY168" fmla="*/ 4204989 h 4467225"/>
              <a:gd name="connsiteX169" fmla="*/ 572929 w 1809750"/>
              <a:gd name="connsiteY169" fmla="*/ 4360246 h 4467225"/>
              <a:gd name="connsiteX170" fmla="*/ 571976 w 1809750"/>
              <a:gd name="connsiteY170" fmla="*/ 4365961 h 4467225"/>
              <a:gd name="connsiteX171" fmla="*/ 536734 w 1809750"/>
              <a:gd name="connsiteY171" fmla="*/ 4398346 h 4467225"/>
              <a:gd name="connsiteX172" fmla="*/ 410051 w 1809750"/>
              <a:gd name="connsiteY172" fmla="*/ 4390726 h 4467225"/>
              <a:gd name="connsiteX173" fmla="*/ 377666 w 1809750"/>
              <a:gd name="connsiteY173" fmla="*/ 4404061 h 4467225"/>
              <a:gd name="connsiteX174" fmla="*/ 359569 w 1809750"/>
              <a:gd name="connsiteY174" fmla="*/ 4412634 h 4467225"/>
              <a:gd name="connsiteX175" fmla="*/ 343376 w 1809750"/>
              <a:gd name="connsiteY175" fmla="*/ 4397394 h 4467225"/>
              <a:gd name="connsiteX176" fmla="*/ 319564 w 1809750"/>
              <a:gd name="connsiteY176" fmla="*/ 4374534 h 4467225"/>
              <a:gd name="connsiteX177" fmla="*/ 301466 w 1809750"/>
              <a:gd name="connsiteY177" fmla="*/ 4369771 h 4467225"/>
              <a:gd name="connsiteX178" fmla="*/ 276701 w 1809750"/>
              <a:gd name="connsiteY178" fmla="*/ 4385011 h 4467225"/>
              <a:gd name="connsiteX179" fmla="*/ 198596 w 1809750"/>
              <a:gd name="connsiteY179" fmla="*/ 4448829 h 4467225"/>
              <a:gd name="connsiteX180" fmla="*/ 78581 w 1809750"/>
              <a:gd name="connsiteY180" fmla="*/ 4447876 h 4467225"/>
              <a:gd name="connsiteX181" fmla="*/ 7144 w 1809750"/>
              <a:gd name="connsiteY181" fmla="*/ 4419301 h 4467225"/>
              <a:gd name="connsiteX182" fmla="*/ 10001 w 1809750"/>
              <a:gd name="connsiteY182" fmla="*/ 4380249 h 4467225"/>
              <a:gd name="connsiteX183" fmla="*/ 705326 w 1809750"/>
              <a:gd name="connsiteY183" fmla="*/ 762654 h 4467225"/>
              <a:gd name="connsiteX184" fmla="*/ 719614 w 1809750"/>
              <a:gd name="connsiteY184" fmla="*/ 792181 h 4467225"/>
              <a:gd name="connsiteX185" fmla="*/ 739616 w 1809750"/>
              <a:gd name="connsiteY185" fmla="*/ 840759 h 4467225"/>
              <a:gd name="connsiteX186" fmla="*/ 752951 w 1809750"/>
              <a:gd name="connsiteY186" fmla="*/ 867429 h 4467225"/>
              <a:gd name="connsiteX187" fmla="*/ 760571 w 1809750"/>
              <a:gd name="connsiteY187" fmla="*/ 945534 h 4467225"/>
              <a:gd name="connsiteX188" fmla="*/ 775811 w 1809750"/>
              <a:gd name="connsiteY188" fmla="*/ 1109364 h 4467225"/>
              <a:gd name="connsiteX189" fmla="*/ 866299 w 1809750"/>
              <a:gd name="connsiteY189" fmla="*/ 1383684 h 4467225"/>
              <a:gd name="connsiteX190" fmla="*/ 890111 w 1809750"/>
              <a:gd name="connsiteY190" fmla="*/ 1427499 h 4467225"/>
              <a:gd name="connsiteX191" fmla="*/ 914876 w 1809750"/>
              <a:gd name="connsiteY191" fmla="*/ 1369396 h 4467225"/>
              <a:gd name="connsiteX192" fmla="*/ 1006316 w 1809750"/>
              <a:gd name="connsiteY192" fmla="*/ 1135081 h 4467225"/>
              <a:gd name="connsiteX193" fmla="*/ 1058704 w 1809750"/>
              <a:gd name="connsiteY193" fmla="*/ 1014114 h 4467225"/>
              <a:gd name="connsiteX194" fmla="*/ 1060609 w 1809750"/>
              <a:gd name="connsiteY194" fmla="*/ 974109 h 4467225"/>
              <a:gd name="connsiteX195" fmla="*/ 1052989 w 1809750"/>
              <a:gd name="connsiteY195" fmla="*/ 881716 h 4467225"/>
              <a:gd name="connsiteX196" fmla="*/ 1063466 w 1809750"/>
              <a:gd name="connsiteY196" fmla="*/ 863619 h 4467225"/>
              <a:gd name="connsiteX197" fmla="*/ 1126331 w 1809750"/>
              <a:gd name="connsiteY197" fmla="*/ 804564 h 4467225"/>
              <a:gd name="connsiteX198" fmla="*/ 1206341 w 1809750"/>
              <a:gd name="connsiteY198" fmla="*/ 850284 h 4467225"/>
              <a:gd name="connsiteX199" fmla="*/ 1067276 w 1809750"/>
              <a:gd name="connsiteY199" fmla="*/ 633114 h 4467225"/>
              <a:gd name="connsiteX200" fmla="*/ 1049179 w 1809750"/>
              <a:gd name="connsiteY200" fmla="*/ 710266 h 4467225"/>
              <a:gd name="connsiteX201" fmla="*/ 1040606 w 1809750"/>
              <a:gd name="connsiteY201" fmla="*/ 776941 h 4467225"/>
              <a:gd name="connsiteX202" fmla="*/ 1030129 w 1809750"/>
              <a:gd name="connsiteY202" fmla="*/ 814089 h 4467225"/>
              <a:gd name="connsiteX203" fmla="*/ 997744 w 1809750"/>
              <a:gd name="connsiteY203" fmla="*/ 848379 h 4467225"/>
              <a:gd name="connsiteX204" fmla="*/ 904399 w 1809750"/>
              <a:gd name="connsiteY204" fmla="*/ 990301 h 4467225"/>
              <a:gd name="connsiteX205" fmla="*/ 897731 w 1809750"/>
              <a:gd name="connsiteY205" fmla="*/ 993159 h 4467225"/>
              <a:gd name="connsiteX206" fmla="*/ 878681 w 1809750"/>
              <a:gd name="connsiteY206" fmla="*/ 936009 h 4467225"/>
              <a:gd name="connsiteX207" fmla="*/ 818674 w 1809750"/>
              <a:gd name="connsiteY207" fmla="*/ 856951 h 4467225"/>
              <a:gd name="connsiteX208" fmla="*/ 780574 w 1809750"/>
              <a:gd name="connsiteY208" fmla="*/ 843616 h 4467225"/>
              <a:gd name="connsiteX209" fmla="*/ 797719 w 1809750"/>
              <a:gd name="connsiteY209" fmla="*/ 592156 h 4467225"/>
              <a:gd name="connsiteX210" fmla="*/ 634841 w 1809750"/>
              <a:gd name="connsiteY210" fmla="*/ 825519 h 4467225"/>
              <a:gd name="connsiteX211" fmla="*/ 705326 w 1809750"/>
              <a:gd name="connsiteY211" fmla="*/ 762654 h 4467225"/>
              <a:gd name="connsiteX212" fmla="*/ 1273969 w 1809750"/>
              <a:gd name="connsiteY212" fmla="*/ 1329391 h 4467225"/>
              <a:gd name="connsiteX213" fmla="*/ 1280636 w 1809750"/>
              <a:gd name="connsiteY213" fmla="*/ 1357014 h 4467225"/>
              <a:gd name="connsiteX214" fmla="*/ 1294924 w 1809750"/>
              <a:gd name="connsiteY214" fmla="*/ 1423689 h 4467225"/>
              <a:gd name="connsiteX215" fmla="*/ 1315879 w 1809750"/>
              <a:gd name="connsiteY215" fmla="*/ 1556086 h 4467225"/>
              <a:gd name="connsiteX216" fmla="*/ 1337786 w 1809750"/>
              <a:gd name="connsiteY216" fmla="*/ 1669434 h 4467225"/>
              <a:gd name="connsiteX217" fmla="*/ 1370171 w 1809750"/>
              <a:gd name="connsiteY217" fmla="*/ 1777066 h 4467225"/>
              <a:gd name="connsiteX218" fmla="*/ 1441609 w 1809750"/>
              <a:gd name="connsiteY218" fmla="*/ 1820881 h 4467225"/>
              <a:gd name="connsiteX219" fmla="*/ 1473041 w 1809750"/>
              <a:gd name="connsiteY219" fmla="*/ 1796116 h 4467225"/>
              <a:gd name="connsiteX220" fmla="*/ 1516856 w 1809750"/>
              <a:gd name="connsiteY220" fmla="*/ 1700866 h 4467225"/>
              <a:gd name="connsiteX221" fmla="*/ 1537811 w 1809750"/>
              <a:gd name="connsiteY221" fmla="*/ 1671339 h 4467225"/>
              <a:gd name="connsiteX222" fmla="*/ 1547336 w 1809750"/>
              <a:gd name="connsiteY222" fmla="*/ 1614189 h 4467225"/>
              <a:gd name="connsiteX223" fmla="*/ 1568291 w 1809750"/>
              <a:gd name="connsiteY223" fmla="*/ 1573231 h 4467225"/>
              <a:gd name="connsiteX224" fmla="*/ 1575911 w 1809750"/>
              <a:gd name="connsiteY224" fmla="*/ 1558944 h 4467225"/>
              <a:gd name="connsiteX225" fmla="*/ 1582579 w 1809750"/>
              <a:gd name="connsiteY225" fmla="*/ 1450359 h 4467225"/>
              <a:gd name="connsiteX226" fmla="*/ 1577816 w 1809750"/>
              <a:gd name="connsiteY226" fmla="*/ 1436071 h 4467225"/>
              <a:gd name="connsiteX227" fmla="*/ 1470184 w 1809750"/>
              <a:gd name="connsiteY227" fmla="*/ 1317009 h 4467225"/>
              <a:gd name="connsiteX228" fmla="*/ 1383506 w 1809750"/>
              <a:gd name="connsiteY228" fmla="*/ 1220806 h 4467225"/>
              <a:gd name="connsiteX229" fmla="*/ 1353026 w 1809750"/>
              <a:gd name="connsiteY229" fmla="*/ 1221759 h 4467225"/>
              <a:gd name="connsiteX230" fmla="*/ 1280636 w 1809750"/>
              <a:gd name="connsiteY230" fmla="*/ 1315104 h 4467225"/>
              <a:gd name="connsiteX231" fmla="*/ 1273969 w 1809750"/>
              <a:gd name="connsiteY231" fmla="*/ 1329391 h 4467225"/>
              <a:gd name="connsiteX232" fmla="*/ 599599 w 1809750"/>
              <a:gd name="connsiteY232" fmla="*/ 1884699 h 4467225"/>
              <a:gd name="connsiteX233" fmla="*/ 604361 w 1809750"/>
              <a:gd name="connsiteY233" fmla="*/ 1880889 h 4467225"/>
              <a:gd name="connsiteX234" fmla="*/ 596741 w 1809750"/>
              <a:gd name="connsiteY234" fmla="*/ 1858029 h 4467225"/>
              <a:gd name="connsiteX235" fmla="*/ 581501 w 1809750"/>
              <a:gd name="connsiteY235" fmla="*/ 1721821 h 4467225"/>
              <a:gd name="connsiteX236" fmla="*/ 583406 w 1809750"/>
              <a:gd name="connsiteY236" fmla="*/ 1673244 h 4467225"/>
              <a:gd name="connsiteX237" fmla="*/ 558641 w 1809750"/>
              <a:gd name="connsiteY237" fmla="*/ 1591329 h 4467225"/>
              <a:gd name="connsiteX238" fmla="*/ 555784 w 1809750"/>
              <a:gd name="connsiteY238" fmla="*/ 1568469 h 4467225"/>
              <a:gd name="connsiteX239" fmla="*/ 531019 w 1809750"/>
              <a:gd name="connsiteY239" fmla="*/ 1421784 h 4467225"/>
              <a:gd name="connsiteX240" fmla="*/ 503396 w 1809750"/>
              <a:gd name="connsiteY240" fmla="*/ 1333201 h 4467225"/>
              <a:gd name="connsiteX241" fmla="*/ 484346 w 1809750"/>
              <a:gd name="connsiteY241" fmla="*/ 1236046 h 4467225"/>
              <a:gd name="connsiteX242" fmla="*/ 472916 w 1809750"/>
              <a:gd name="connsiteY242" fmla="*/ 1215091 h 4467225"/>
              <a:gd name="connsiteX243" fmla="*/ 451009 w 1809750"/>
              <a:gd name="connsiteY243" fmla="*/ 1228426 h 4467225"/>
              <a:gd name="connsiteX244" fmla="*/ 431959 w 1809750"/>
              <a:gd name="connsiteY244" fmla="*/ 1271289 h 4467225"/>
              <a:gd name="connsiteX245" fmla="*/ 375761 w 1809750"/>
              <a:gd name="connsiteY245" fmla="*/ 1361776 h 4467225"/>
              <a:gd name="connsiteX246" fmla="*/ 330994 w 1809750"/>
              <a:gd name="connsiteY246" fmla="*/ 1464646 h 4467225"/>
              <a:gd name="connsiteX247" fmla="*/ 333851 w 1809750"/>
              <a:gd name="connsiteY247" fmla="*/ 1471314 h 4467225"/>
              <a:gd name="connsiteX248" fmla="*/ 353854 w 1809750"/>
              <a:gd name="connsiteY248" fmla="*/ 1544656 h 4467225"/>
              <a:gd name="connsiteX249" fmla="*/ 361474 w 1809750"/>
              <a:gd name="connsiteY249" fmla="*/ 1568469 h 4467225"/>
              <a:gd name="connsiteX250" fmla="*/ 390049 w 1809750"/>
              <a:gd name="connsiteY250" fmla="*/ 1656099 h 4467225"/>
              <a:gd name="connsiteX251" fmla="*/ 395764 w 1809750"/>
              <a:gd name="connsiteY251" fmla="*/ 1677054 h 4467225"/>
              <a:gd name="connsiteX252" fmla="*/ 474821 w 1809750"/>
              <a:gd name="connsiteY252" fmla="*/ 1826596 h 4467225"/>
              <a:gd name="connsiteX253" fmla="*/ 507206 w 1809750"/>
              <a:gd name="connsiteY253" fmla="*/ 1858029 h 4467225"/>
              <a:gd name="connsiteX254" fmla="*/ 558641 w 1809750"/>
              <a:gd name="connsiteY254" fmla="*/ 1866601 h 4467225"/>
              <a:gd name="connsiteX255" fmla="*/ 573881 w 1809750"/>
              <a:gd name="connsiteY255" fmla="*/ 1872316 h 4467225"/>
              <a:gd name="connsiteX256" fmla="*/ 599599 w 1809750"/>
              <a:gd name="connsiteY256" fmla="*/ 1884699 h 4467225"/>
              <a:gd name="connsiteX257" fmla="*/ 930116 w 1809750"/>
              <a:gd name="connsiteY257" fmla="*/ 1638954 h 4467225"/>
              <a:gd name="connsiteX258" fmla="*/ 905351 w 1809750"/>
              <a:gd name="connsiteY258" fmla="*/ 1617046 h 4467225"/>
              <a:gd name="connsiteX259" fmla="*/ 880586 w 1809750"/>
              <a:gd name="connsiteY259" fmla="*/ 1644669 h 4467225"/>
              <a:gd name="connsiteX260" fmla="*/ 903446 w 1809750"/>
              <a:gd name="connsiteY260" fmla="*/ 1670386 h 4467225"/>
              <a:gd name="connsiteX261" fmla="*/ 930116 w 1809750"/>
              <a:gd name="connsiteY261" fmla="*/ 1638954 h 4467225"/>
              <a:gd name="connsiteX262" fmla="*/ 912019 w 1809750"/>
              <a:gd name="connsiteY262" fmla="*/ 1539894 h 4467225"/>
              <a:gd name="connsiteX263" fmla="*/ 889159 w 1809750"/>
              <a:gd name="connsiteY263" fmla="*/ 1510366 h 4467225"/>
              <a:gd name="connsiteX264" fmla="*/ 871061 w 1809750"/>
              <a:gd name="connsiteY264" fmla="*/ 1535131 h 4467225"/>
              <a:gd name="connsiteX265" fmla="*/ 892969 w 1809750"/>
              <a:gd name="connsiteY265" fmla="*/ 1563706 h 4467225"/>
              <a:gd name="connsiteX266" fmla="*/ 912019 w 1809750"/>
              <a:gd name="connsiteY266" fmla="*/ 1539894 h 4467225"/>
              <a:gd name="connsiteX267" fmla="*/ 918686 w 1809750"/>
              <a:gd name="connsiteY267" fmla="*/ 1769446 h 4467225"/>
              <a:gd name="connsiteX268" fmla="*/ 946309 w 1809750"/>
              <a:gd name="connsiteY268" fmla="*/ 1741824 h 4467225"/>
              <a:gd name="connsiteX269" fmla="*/ 926306 w 1809750"/>
              <a:gd name="connsiteY269" fmla="*/ 1718964 h 4467225"/>
              <a:gd name="connsiteX270" fmla="*/ 897731 w 1809750"/>
              <a:gd name="connsiteY270" fmla="*/ 1738014 h 4467225"/>
              <a:gd name="connsiteX271" fmla="*/ 918686 w 1809750"/>
              <a:gd name="connsiteY271" fmla="*/ 1769446 h 446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1809750" h="4467225">
                <a:moveTo>
                  <a:pt x="10001" y="4380249"/>
                </a:moveTo>
                <a:cubicBezTo>
                  <a:pt x="17621" y="4372629"/>
                  <a:pt x="25241" y="4363104"/>
                  <a:pt x="33814" y="4357389"/>
                </a:cubicBezTo>
                <a:cubicBezTo>
                  <a:pt x="44291" y="4350721"/>
                  <a:pt x="56674" y="4345959"/>
                  <a:pt x="68104" y="4343101"/>
                </a:cubicBezTo>
                <a:cubicBezTo>
                  <a:pt x="112871" y="4333576"/>
                  <a:pt x="125254" y="4304049"/>
                  <a:pt x="128111" y="4262139"/>
                </a:cubicBezTo>
                <a:cubicBezTo>
                  <a:pt x="131921" y="4206894"/>
                  <a:pt x="141446" y="4153554"/>
                  <a:pt x="157639" y="4100214"/>
                </a:cubicBezTo>
                <a:cubicBezTo>
                  <a:pt x="181451" y="4022109"/>
                  <a:pt x="199549" y="3943051"/>
                  <a:pt x="220504" y="3863994"/>
                </a:cubicBezTo>
                <a:cubicBezTo>
                  <a:pt x="226219" y="3843991"/>
                  <a:pt x="236696" y="3825894"/>
                  <a:pt x="242411" y="3805891"/>
                </a:cubicBezTo>
                <a:cubicBezTo>
                  <a:pt x="251936" y="3770649"/>
                  <a:pt x="260509" y="3735406"/>
                  <a:pt x="268129" y="3699211"/>
                </a:cubicBezTo>
                <a:cubicBezTo>
                  <a:pt x="288131" y="3606819"/>
                  <a:pt x="308134" y="3514426"/>
                  <a:pt x="328136" y="3422034"/>
                </a:cubicBezTo>
                <a:cubicBezTo>
                  <a:pt x="330041" y="3413461"/>
                  <a:pt x="328136" y="3404889"/>
                  <a:pt x="327184" y="3396316"/>
                </a:cubicBezTo>
                <a:cubicBezTo>
                  <a:pt x="327184" y="3391554"/>
                  <a:pt x="326231" y="3386791"/>
                  <a:pt x="328136" y="3382029"/>
                </a:cubicBezTo>
                <a:cubicBezTo>
                  <a:pt x="342424" y="3341071"/>
                  <a:pt x="356711" y="3300114"/>
                  <a:pt x="370999" y="3260109"/>
                </a:cubicBezTo>
                <a:cubicBezTo>
                  <a:pt x="375761" y="3247726"/>
                  <a:pt x="379571" y="3235344"/>
                  <a:pt x="386239" y="3223914"/>
                </a:cubicBezTo>
                <a:cubicBezTo>
                  <a:pt x="405289" y="3191529"/>
                  <a:pt x="408146" y="3157239"/>
                  <a:pt x="406241" y="3121996"/>
                </a:cubicBezTo>
                <a:cubicBezTo>
                  <a:pt x="404336" y="3091516"/>
                  <a:pt x="411956" y="3063894"/>
                  <a:pt x="423386" y="3035319"/>
                </a:cubicBezTo>
                <a:cubicBezTo>
                  <a:pt x="430054" y="3019126"/>
                  <a:pt x="431959" y="3001029"/>
                  <a:pt x="434816" y="2983884"/>
                </a:cubicBezTo>
                <a:cubicBezTo>
                  <a:pt x="444341" y="2928639"/>
                  <a:pt x="452914" y="2873394"/>
                  <a:pt x="461486" y="2818149"/>
                </a:cubicBezTo>
                <a:cubicBezTo>
                  <a:pt x="463391" y="2806719"/>
                  <a:pt x="469106" y="2796241"/>
                  <a:pt x="471011" y="2784811"/>
                </a:cubicBezTo>
                <a:cubicBezTo>
                  <a:pt x="473869" y="2767666"/>
                  <a:pt x="476726" y="2749569"/>
                  <a:pt x="476726" y="2732424"/>
                </a:cubicBezTo>
                <a:cubicBezTo>
                  <a:pt x="476726" y="2700991"/>
                  <a:pt x="472916" y="2670511"/>
                  <a:pt x="495776" y="2643841"/>
                </a:cubicBezTo>
                <a:cubicBezTo>
                  <a:pt x="500539" y="2639079"/>
                  <a:pt x="503396" y="2631459"/>
                  <a:pt x="503396" y="2624791"/>
                </a:cubicBezTo>
                <a:cubicBezTo>
                  <a:pt x="504349" y="2595264"/>
                  <a:pt x="503396" y="2566689"/>
                  <a:pt x="504349" y="2537161"/>
                </a:cubicBezTo>
                <a:cubicBezTo>
                  <a:pt x="504349" y="2525731"/>
                  <a:pt x="509111" y="2514301"/>
                  <a:pt x="511016" y="2502871"/>
                </a:cubicBezTo>
                <a:cubicBezTo>
                  <a:pt x="520541" y="2432386"/>
                  <a:pt x="530066" y="2360949"/>
                  <a:pt x="538639" y="2290464"/>
                </a:cubicBezTo>
                <a:cubicBezTo>
                  <a:pt x="539591" y="2279986"/>
                  <a:pt x="539591" y="2269509"/>
                  <a:pt x="539591" y="2259984"/>
                </a:cubicBezTo>
                <a:cubicBezTo>
                  <a:pt x="538639" y="2244744"/>
                  <a:pt x="540544" y="2232361"/>
                  <a:pt x="559594" y="2226646"/>
                </a:cubicBezTo>
                <a:cubicBezTo>
                  <a:pt x="547211" y="2211406"/>
                  <a:pt x="545306" y="2198071"/>
                  <a:pt x="558641" y="2183784"/>
                </a:cubicBezTo>
                <a:cubicBezTo>
                  <a:pt x="561499" y="2180926"/>
                  <a:pt x="562451" y="2173306"/>
                  <a:pt x="561499" y="2168544"/>
                </a:cubicBezTo>
                <a:cubicBezTo>
                  <a:pt x="559594" y="2146636"/>
                  <a:pt x="556736" y="2124729"/>
                  <a:pt x="554831" y="2102821"/>
                </a:cubicBezTo>
                <a:cubicBezTo>
                  <a:pt x="553879" y="2085676"/>
                  <a:pt x="546259" y="2080914"/>
                  <a:pt x="529114" y="2085676"/>
                </a:cubicBezTo>
                <a:cubicBezTo>
                  <a:pt x="517684" y="2088534"/>
                  <a:pt x="505301" y="2089486"/>
                  <a:pt x="493871" y="2092344"/>
                </a:cubicBezTo>
                <a:cubicBezTo>
                  <a:pt x="493871" y="2089486"/>
                  <a:pt x="492919" y="2086629"/>
                  <a:pt x="492919" y="2084724"/>
                </a:cubicBezTo>
                <a:cubicBezTo>
                  <a:pt x="502444" y="2082819"/>
                  <a:pt x="511016" y="2081866"/>
                  <a:pt x="520541" y="2079961"/>
                </a:cubicBezTo>
                <a:cubicBezTo>
                  <a:pt x="520541" y="2078056"/>
                  <a:pt x="520541" y="2077104"/>
                  <a:pt x="520541" y="2075199"/>
                </a:cubicBezTo>
                <a:cubicBezTo>
                  <a:pt x="507206" y="2072341"/>
                  <a:pt x="493871" y="2068531"/>
                  <a:pt x="474821" y="2063769"/>
                </a:cubicBezTo>
                <a:cubicBezTo>
                  <a:pt x="478631" y="2045671"/>
                  <a:pt x="479584" y="2025669"/>
                  <a:pt x="488156" y="2009476"/>
                </a:cubicBezTo>
                <a:cubicBezTo>
                  <a:pt x="511016" y="1964709"/>
                  <a:pt x="541496" y="1926609"/>
                  <a:pt x="579596" y="1892319"/>
                </a:cubicBezTo>
                <a:cubicBezTo>
                  <a:pt x="568166" y="1875174"/>
                  <a:pt x="551974" y="1874221"/>
                  <a:pt x="533876" y="1886604"/>
                </a:cubicBezTo>
                <a:cubicBezTo>
                  <a:pt x="527209" y="1890414"/>
                  <a:pt x="520541" y="1894224"/>
                  <a:pt x="513874" y="1897081"/>
                </a:cubicBezTo>
                <a:cubicBezTo>
                  <a:pt x="489109" y="1906606"/>
                  <a:pt x="471964" y="1922799"/>
                  <a:pt x="461486" y="1948516"/>
                </a:cubicBezTo>
                <a:cubicBezTo>
                  <a:pt x="451961" y="1973281"/>
                  <a:pt x="435769" y="1995189"/>
                  <a:pt x="420529" y="2017096"/>
                </a:cubicBezTo>
                <a:cubicBezTo>
                  <a:pt x="409099" y="2035194"/>
                  <a:pt x="413861" y="2044719"/>
                  <a:pt x="432911" y="2049481"/>
                </a:cubicBezTo>
                <a:cubicBezTo>
                  <a:pt x="434816" y="2050434"/>
                  <a:pt x="437674" y="2051386"/>
                  <a:pt x="444341" y="2054244"/>
                </a:cubicBezTo>
                <a:cubicBezTo>
                  <a:pt x="430054" y="2056149"/>
                  <a:pt x="420529" y="2058054"/>
                  <a:pt x="410051" y="2059959"/>
                </a:cubicBezTo>
                <a:cubicBezTo>
                  <a:pt x="411004" y="2067579"/>
                  <a:pt x="411956" y="2074246"/>
                  <a:pt x="412909" y="2079961"/>
                </a:cubicBezTo>
                <a:cubicBezTo>
                  <a:pt x="411956" y="2081866"/>
                  <a:pt x="410051" y="2082819"/>
                  <a:pt x="409099" y="2084724"/>
                </a:cubicBezTo>
                <a:cubicBezTo>
                  <a:pt x="401479" y="2079961"/>
                  <a:pt x="391954" y="2076151"/>
                  <a:pt x="387191" y="2069484"/>
                </a:cubicBezTo>
                <a:cubicBezTo>
                  <a:pt x="378619" y="2057101"/>
                  <a:pt x="373856" y="2042814"/>
                  <a:pt x="366236" y="2029479"/>
                </a:cubicBezTo>
                <a:cubicBezTo>
                  <a:pt x="361474" y="2020906"/>
                  <a:pt x="355759" y="2011381"/>
                  <a:pt x="348139" y="2004714"/>
                </a:cubicBezTo>
                <a:cubicBezTo>
                  <a:pt x="333851" y="1991379"/>
                  <a:pt x="322421" y="1980901"/>
                  <a:pt x="322421" y="1957089"/>
                </a:cubicBezTo>
                <a:cubicBezTo>
                  <a:pt x="322421" y="1940896"/>
                  <a:pt x="301466" y="1925656"/>
                  <a:pt x="289084" y="1910416"/>
                </a:cubicBezTo>
                <a:cubicBezTo>
                  <a:pt x="279559" y="1898986"/>
                  <a:pt x="270034" y="1887556"/>
                  <a:pt x="259556" y="1877079"/>
                </a:cubicBezTo>
                <a:cubicBezTo>
                  <a:pt x="261461" y="1875174"/>
                  <a:pt x="262414" y="1874221"/>
                  <a:pt x="264319" y="1872316"/>
                </a:cubicBezTo>
                <a:cubicBezTo>
                  <a:pt x="267176" y="1874221"/>
                  <a:pt x="270986" y="1877079"/>
                  <a:pt x="278606" y="1881841"/>
                </a:cubicBezTo>
                <a:cubicBezTo>
                  <a:pt x="219551" y="1784686"/>
                  <a:pt x="189071" y="1680864"/>
                  <a:pt x="149066" y="1581804"/>
                </a:cubicBezTo>
                <a:cubicBezTo>
                  <a:pt x="132874" y="1542751"/>
                  <a:pt x="121444" y="1502746"/>
                  <a:pt x="109061" y="1461789"/>
                </a:cubicBezTo>
                <a:cubicBezTo>
                  <a:pt x="106204" y="1451311"/>
                  <a:pt x="105251" y="1439881"/>
                  <a:pt x="106204" y="1429404"/>
                </a:cubicBezTo>
                <a:cubicBezTo>
                  <a:pt x="107156" y="1403686"/>
                  <a:pt x="107156" y="1377969"/>
                  <a:pt x="111919" y="1353204"/>
                </a:cubicBezTo>
                <a:cubicBezTo>
                  <a:pt x="115729" y="1336059"/>
                  <a:pt x="123349" y="1317009"/>
                  <a:pt x="133826" y="1303674"/>
                </a:cubicBezTo>
                <a:cubicBezTo>
                  <a:pt x="167164" y="1260811"/>
                  <a:pt x="190024" y="1213186"/>
                  <a:pt x="206216" y="1160799"/>
                </a:cubicBezTo>
                <a:cubicBezTo>
                  <a:pt x="209074" y="1151274"/>
                  <a:pt x="214789" y="1141749"/>
                  <a:pt x="220504" y="1133176"/>
                </a:cubicBezTo>
                <a:cubicBezTo>
                  <a:pt x="229076" y="1117936"/>
                  <a:pt x="238601" y="1104601"/>
                  <a:pt x="246221" y="1089361"/>
                </a:cubicBezTo>
                <a:cubicBezTo>
                  <a:pt x="264319" y="1055071"/>
                  <a:pt x="282416" y="1020781"/>
                  <a:pt x="299561" y="986491"/>
                </a:cubicBezTo>
                <a:cubicBezTo>
                  <a:pt x="315754" y="955059"/>
                  <a:pt x="330994" y="922674"/>
                  <a:pt x="347186" y="891241"/>
                </a:cubicBezTo>
                <a:cubicBezTo>
                  <a:pt x="355759" y="875049"/>
                  <a:pt x="368141" y="861714"/>
                  <a:pt x="365284" y="840759"/>
                </a:cubicBezTo>
                <a:cubicBezTo>
                  <a:pt x="364331" y="834091"/>
                  <a:pt x="369094" y="824566"/>
                  <a:pt x="372904" y="817899"/>
                </a:cubicBezTo>
                <a:cubicBezTo>
                  <a:pt x="384334" y="795039"/>
                  <a:pt x="396716" y="773131"/>
                  <a:pt x="407194" y="750271"/>
                </a:cubicBezTo>
                <a:cubicBezTo>
                  <a:pt x="416719" y="728364"/>
                  <a:pt x="437674" y="725506"/>
                  <a:pt x="456724" y="719791"/>
                </a:cubicBezTo>
                <a:cubicBezTo>
                  <a:pt x="494824" y="708361"/>
                  <a:pt x="534829" y="699789"/>
                  <a:pt x="571024" y="684549"/>
                </a:cubicBezTo>
                <a:cubicBezTo>
                  <a:pt x="606266" y="670261"/>
                  <a:pt x="638651" y="650259"/>
                  <a:pt x="671036" y="632161"/>
                </a:cubicBezTo>
                <a:cubicBezTo>
                  <a:pt x="676751" y="629304"/>
                  <a:pt x="681514" y="620731"/>
                  <a:pt x="683419" y="614064"/>
                </a:cubicBezTo>
                <a:cubicBezTo>
                  <a:pt x="688181" y="592156"/>
                  <a:pt x="691991" y="570249"/>
                  <a:pt x="693896" y="548341"/>
                </a:cubicBezTo>
                <a:cubicBezTo>
                  <a:pt x="696754" y="512146"/>
                  <a:pt x="698659" y="474999"/>
                  <a:pt x="699611" y="438804"/>
                </a:cubicBezTo>
                <a:cubicBezTo>
                  <a:pt x="699611" y="420706"/>
                  <a:pt x="691991" y="401656"/>
                  <a:pt x="694849" y="383559"/>
                </a:cubicBezTo>
                <a:cubicBezTo>
                  <a:pt x="699611" y="349269"/>
                  <a:pt x="708184" y="314979"/>
                  <a:pt x="717709" y="281641"/>
                </a:cubicBezTo>
                <a:cubicBezTo>
                  <a:pt x="726281" y="250209"/>
                  <a:pt x="736759" y="218776"/>
                  <a:pt x="747236" y="187344"/>
                </a:cubicBezTo>
                <a:cubicBezTo>
                  <a:pt x="750094" y="178771"/>
                  <a:pt x="756761" y="170198"/>
                  <a:pt x="762476" y="163531"/>
                </a:cubicBezTo>
                <a:cubicBezTo>
                  <a:pt x="783431" y="138766"/>
                  <a:pt x="804386" y="115906"/>
                  <a:pt x="824389" y="91141"/>
                </a:cubicBezTo>
                <a:cubicBezTo>
                  <a:pt x="836771" y="75901"/>
                  <a:pt x="845344" y="57804"/>
                  <a:pt x="857726" y="42564"/>
                </a:cubicBezTo>
                <a:cubicBezTo>
                  <a:pt x="861536" y="37801"/>
                  <a:pt x="872014" y="37801"/>
                  <a:pt x="879634" y="35896"/>
                </a:cubicBezTo>
                <a:cubicBezTo>
                  <a:pt x="888206" y="33991"/>
                  <a:pt x="899636" y="34943"/>
                  <a:pt x="904399" y="30181"/>
                </a:cubicBezTo>
                <a:cubicBezTo>
                  <a:pt x="927259" y="7321"/>
                  <a:pt x="952024" y="2558"/>
                  <a:pt x="982504" y="11131"/>
                </a:cubicBezTo>
                <a:cubicBezTo>
                  <a:pt x="1008221" y="18751"/>
                  <a:pt x="1033939" y="16846"/>
                  <a:pt x="1059656" y="31134"/>
                </a:cubicBezTo>
                <a:cubicBezTo>
                  <a:pt x="1139666" y="75901"/>
                  <a:pt x="1187291" y="146386"/>
                  <a:pt x="1208246" y="231159"/>
                </a:cubicBezTo>
                <a:cubicBezTo>
                  <a:pt x="1227296" y="307359"/>
                  <a:pt x="1229201" y="387369"/>
                  <a:pt x="1225391" y="466426"/>
                </a:cubicBezTo>
                <a:cubicBezTo>
                  <a:pt x="1225391" y="470236"/>
                  <a:pt x="1224439" y="473094"/>
                  <a:pt x="1224439" y="476904"/>
                </a:cubicBezTo>
                <a:cubicBezTo>
                  <a:pt x="1239679" y="540721"/>
                  <a:pt x="1229201" y="605491"/>
                  <a:pt x="1233011" y="670261"/>
                </a:cubicBezTo>
                <a:cubicBezTo>
                  <a:pt x="1234916" y="715029"/>
                  <a:pt x="1238726" y="713124"/>
                  <a:pt x="1278731" y="721696"/>
                </a:cubicBezTo>
                <a:cubicBezTo>
                  <a:pt x="1301591" y="726459"/>
                  <a:pt x="1325404" y="725506"/>
                  <a:pt x="1348264" y="732174"/>
                </a:cubicBezTo>
                <a:cubicBezTo>
                  <a:pt x="1360646" y="735031"/>
                  <a:pt x="1373029" y="745509"/>
                  <a:pt x="1381601" y="755986"/>
                </a:cubicBezTo>
                <a:cubicBezTo>
                  <a:pt x="1393031" y="769321"/>
                  <a:pt x="1400651" y="786466"/>
                  <a:pt x="1409224" y="801706"/>
                </a:cubicBezTo>
                <a:cubicBezTo>
                  <a:pt x="1413034" y="807421"/>
                  <a:pt x="1417796" y="814089"/>
                  <a:pt x="1417796" y="820756"/>
                </a:cubicBezTo>
                <a:cubicBezTo>
                  <a:pt x="1414939" y="847426"/>
                  <a:pt x="1433036" y="861714"/>
                  <a:pt x="1447324" y="879811"/>
                </a:cubicBezTo>
                <a:cubicBezTo>
                  <a:pt x="1481614" y="923626"/>
                  <a:pt x="1514951" y="967441"/>
                  <a:pt x="1549241" y="1010304"/>
                </a:cubicBezTo>
                <a:cubicBezTo>
                  <a:pt x="1558766" y="1021734"/>
                  <a:pt x="1570196" y="1032211"/>
                  <a:pt x="1579721" y="1043641"/>
                </a:cubicBezTo>
                <a:cubicBezTo>
                  <a:pt x="1598771" y="1066501"/>
                  <a:pt x="1615916" y="1090314"/>
                  <a:pt x="1634014" y="1114126"/>
                </a:cubicBezTo>
                <a:cubicBezTo>
                  <a:pt x="1670209" y="1160799"/>
                  <a:pt x="1707356" y="1207471"/>
                  <a:pt x="1742599" y="1255096"/>
                </a:cubicBezTo>
                <a:cubicBezTo>
                  <a:pt x="1754981" y="1272241"/>
                  <a:pt x="1763554" y="1293196"/>
                  <a:pt x="1774031" y="1312246"/>
                </a:cubicBezTo>
                <a:cubicBezTo>
                  <a:pt x="1781651" y="1326534"/>
                  <a:pt x="1790224" y="1340821"/>
                  <a:pt x="1797844" y="1354156"/>
                </a:cubicBezTo>
                <a:cubicBezTo>
                  <a:pt x="1800701" y="1359871"/>
                  <a:pt x="1806416" y="1366539"/>
                  <a:pt x="1806416" y="1372254"/>
                </a:cubicBezTo>
                <a:cubicBezTo>
                  <a:pt x="1805464" y="1400829"/>
                  <a:pt x="1807369" y="1429404"/>
                  <a:pt x="1801654" y="1457026"/>
                </a:cubicBezTo>
                <a:cubicBezTo>
                  <a:pt x="1791176" y="1507509"/>
                  <a:pt x="1776889" y="1557991"/>
                  <a:pt x="1762601" y="1607521"/>
                </a:cubicBezTo>
                <a:cubicBezTo>
                  <a:pt x="1756886" y="1627524"/>
                  <a:pt x="1747361" y="1645621"/>
                  <a:pt x="1740694" y="1665624"/>
                </a:cubicBezTo>
                <a:cubicBezTo>
                  <a:pt x="1727359" y="1705629"/>
                  <a:pt x="1714024" y="1746586"/>
                  <a:pt x="1700689" y="1787544"/>
                </a:cubicBezTo>
                <a:cubicBezTo>
                  <a:pt x="1699736" y="1789449"/>
                  <a:pt x="1697831" y="1792306"/>
                  <a:pt x="1698784" y="1793259"/>
                </a:cubicBezTo>
                <a:cubicBezTo>
                  <a:pt x="1713071" y="1820881"/>
                  <a:pt x="1687354" y="1842789"/>
                  <a:pt x="1686401" y="1869459"/>
                </a:cubicBezTo>
                <a:cubicBezTo>
                  <a:pt x="1666399" y="1868506"/>
                  <a:pt x="1658779" y="1881841"/>
                  <a:pt x="1653064" y="1898034"/>
                </a:cubicBezTo>
                <a:cubicBezTo>
                  <a:pt x="1639729" y="1934229"/>
                  <a:pt x="1624489" y="1969471"/>
                  <a:pt x="1609249" y="2004714"/>
                </a:cubicBezTo>
                <a:cubicBezTo>
                  <a:pt x="1601629" y="2023764"/>
                  <a:pt x="1583531" y="2024716"/>
                  <a:pt x="1568291" y="2011381"/>
                </a:cubicBezTo>
                <a:cubicBezTo>
                  <a:pt x="1560671" y="2004714"/>
                  <a:pt x="1548289" y="2002809"/>
                  <a:pt x="1535906" y="1998046"/>
                </a:cubicBezTo>
                <a:cubicBezTo>
                  <a:pt x="1550194" y="1987569"/>
                  <a:pt x="1565434" y="1977091"/>
                  <a:pt x="1582579" y="1964709"/>
                </a:cubicBezTo>
                <a:cubicBezTo>
                  <a:pt x="1554004" y="1935181"/>
                  <a:pt x="1526381" y="1907559"/>
                  <a:pt x="1499711" y="1878984"/>
                </a:cubicBezTo>
                <a:cubicBezTo>
                  <a:pt x="1494949" y="1874221"/>
                  <a:pt x="1491139" y="1870411"/>
                  <a:pt x="1486376" y="1865649"/>
                </a:cubicBezTo>
                <a:cubicBezTo>
                  <a:pt x="1463516" y="1838979"/>
                  <a:pt x="1461611" y="1838026"/>
                  <a:pt x="1426369" y="1834216"/>
                </a:cubicBezTo>
                <a:cubicBezTo>
                  <a:pt x="1443514" y="1858029"/>
                  <a:pt x="1464469" y="1881841"/>
                  <a:pt x="1479709" y="1908511"/>
                </a:cubicBezTo>
                <a:cubicBezTo>
                  <a:pt x="1493044" y="1932324"/>
                  <a:pt x="1502569" y="1958041"/>
                  <a:pt x="1511141" y="1983759"/>
                </a:cubicBezTo>
                <a:cubicBezTo>
                  <a:pt x="1513999" y="1991379"/>
                  <a:pt x="1509236" y="2001856"/>
                  <a:pt x="1507331" y="2011381"/>
                </a:cubicBezTo>
                <a:cubicBezTo>
                  <a:pt x="1499711" y="2009476"/>
                  <a:pt x="1492091" y="2009476"/>
                  <a:pt x="1484471" y="2006619"/>
                </a:cubicBezTo>
                <a:cubicBezTo>
                  <a:pt x="1446371" y="1991379"/>
                  <a:pt x="1442561" y="1993284"/>
                  <a:pt x="1446371" y="2034241"/>
                </a:cubicBezTo>
                <a:cubicBezTo>
                  <a:pt x="1449229" y="2063769"/>
                  <a:pt x="1458754" y="2092344"/>
                  <a:pt x="1463516" y="2120919"/>
                </a:cubicBezTo>
                <a:cubicBezTo>
                  <a:pt x="1468279" y="2147589"/>
                  <a:pt x="1475899" y="2174259"/>
                  <a:pt x="1468279" y="2202834"/>
                </a:cubicBezTo>
                <a:cubicBezTo>
                  <a:pt x="1464469" y="2217121"/>
                  <a:pt x="1473041" y="2235219"/>
                  <a:pt x="1472089" y="2251411"/>
                </a:cubicBezTo>
                <a:cubicBezTo>
                  <a:pt x="1472089" y="2299036"/>
                  <a:pt x="1471136" y="2346661"/>
                  <a:pt x="1468279" y="2393334"/>
                </a:cubicBezTo>
                <a:cubicBezTo>
                  <a:pt x="1464469" y="2463819"/>
                  <a:pt x="1458754" y="2535256"/>
                  <a:pt x="1453991" y="2605741"/>
                </a:cubicBezTo>
                <a:cubicBezTo>
                  <a:pt x="1449229" y="2676226"/>
                  <a:pt x="1443514" y="2745759"/>
                  <a:pt x="1438751" y="2816244"/>
                </a:cubicBezTo>
                <a:cubicBezTo>
                  <a:pt x="1435894" y="2864821"/>
                  <a:pt x="1433989" y="2914351"/>
                  <a:pt x="1432084" y="2962929"/>
                </a:cubicBezTo>
                <a:cubicBezTo>
                  <a:pt x="1429226" y="3047701"/>
                  <a:pt x="1427321" y="3132474"/>
                  <a:pt x="1424464" y="3218199"/>
                </a:cubicBezTo>
                <a:cubicBezTo>
                  <a:pt x="1422559" y="3271539"/>
                  <a:pt x="1416844" y="3325831"/>
                  <a:pt x="1418749" y="3379171"/>
                </a:cubicBezTo>
                <a:cubicBezTo>
                  <a:pt x="1426369" y="3532524"/>
                  <a:pt x="1432084" y="3684924"/>
                  <a:pt x="1428274" y="3838276"/>
                </a:cubicBezTo>
                <a:cubicBezTo>
                  <a:pt x="1426369" y="3898284"/>
                  <a:pt x="1419701" y="3957339"/>
                  <a:pt x="1414939" y="4017346"/>
                </a:cubicBezTo>
                <a:cubicBezTo>
                  <a:pt x="1412081" y="4055446"/>
                  <a:pt x="1410176" y="4092594"/>
                  <a:pt x="1406366" y="4130694"/>
                </a:cubicBezTo>
                <a:cubicBezTo>
                  <a:pt x="1402556" y="4168794"/>
                  <a:pt x="1398746" y="4205941"/>
                  <a:pt x="1394936" y="4244041"/>
                </a:cubicBezTo>
                <a:cubicBezTo>
                  <a:pt x="1393984" y="4253566"/>
                  <a:pt x="1393031" y="4263091"/>
                  <a:pt x="1393031" y="4272616"/>
                </a:cubicBezTo>
                <a:cubicBezTo>
                  <a:pt x="1390174" y="4311669"/>
                  <a:pt x="1388269" y="4350721"/>
                  <a:pt x="1384459" y="4389774"/>
                </a:cubicBezTo>
                <a:cubicBezTo>
                  <a:pt x="1384459" y="4394536"/>
                  <a:pt x="1373981" y="4402156"/>
                  <a:pt x="1368266" y="4402156"/>
                </a:cubicBezTo>
                <a:cubicBezTo>
                  <a:pt x="1348264" y="4404061"/>
                  <a:pt x="1328261" y="4403109"/>
                  <a:pt x="1309211" y="4403109"/>
                </a:cubicBezTo>
                <a:cubicBezTo>
                  <a:pt x="1299686" y="4448829"/>
                  <a:pt x="1286351" y="4459306"/>
                  <a:pt x="1240631" y="4461211"/>
                </a:cubicBezTo>
                <a:cubicBezTo>
                  <a:pt x="1200626" y="4463116"/>
                  <a:pt x="1161574" y="4465974"/>
                  <a:pt x="1121569" y="4468831"/>
                </a:cubicBezTo>
                <a:cubicBezTo>
                  <a:pt x="1104424" y="4469784"/>
                  <a:pt x="1094899" y="4465021"/>
                  <a:pt x="1091089" y="4445971"/>
                </a:cubicBezTo>
                <a:cubicBezTo>
                  <a:pt x="1084421" y="4417396"/>
                  <a:pt x="1073944" y="4388821"/>
                  <a:pt x="1068229" y="4360246"/>
                </a:cubicBezTo>
                <a:cubicBezTo>
                  <a:pt x="1061561" y="4326909"/>
                  <a:pt x="1053941" y="4292619"/>
                  <a:pt x="1052989" y="4259281"/>
                </a:cubicBezTo>
                <a:cubicBezTo>
                  <a:pt x="1052989" y="4238326"/>
                  <a:pt x="1065371" y="4217371"/>
                  <a:pt x="1070134" y="4195464"/>
                </a:cubicBezTo>
                <a:cubicBezTo>
                  <a:pt x="1075849" y="4165936"/>
                  <a:pt x="1082516" y="4136409"/>
                  <a:pt x="1084421" y="4105929"/>
                </a:cubicBezTo>
                <a:cubicBezTo>
                  <a:pt x="1086326" y="4059256"/>
                  <a:pt x="1084421" y="4011631"/>
                  <a:pt x="1085374" y="3964959"/>
                </a:cubicBezTo>
                <a:cubicBezTo>
                  <a:pt x="1086326" y="3898284"/>
                  <a:pt x="1089184" y="3830656"/>
                  <a:pt x="1090136" y="3763981"/>
                </a:cubicBezTo>
                <a:cubicBezTo>
                  <a:pt x="1091089" y="3701116"/>
                  <a:pt x="1090136" y="3638251"/>
                  <a:pt x="1090136" y="3575386"/>
                </a:cubicBezTo>
                <a:cubicBezTo>
                  <a:pt x="1090136" y="3530619"/>
                  <a:pt x="1091089" y="3485851"/>
                  <a:pt x="1091089" y="3440131"/>
                </a:cubicBezTo>
                <a:cubicBezTo>
                  <a:pt x="1091089" y="3425844"/>
                  <a:pt x="1086326" y="3412509"/>
                  <a:pt x="1084421" y="3398221"/>
                </a:cubicBezTo>
                <a:cubicBezTo>
                  <a:pt x="1083469" y="3393459"/>
                  <a:pt x="1083469" y="3388696"/>
                  <a:pt x="1083469" y="3383934"/>
                </a:cubicBezTo>
                <a:cubicBezTo>
                  <a:pt x="1085374" y="3297256"/>
                  <a:pt x="1089184" y="3209626"/>
                  <a:pt x="1088231" y="3122949"/>
                </a:cubicBezTo>
                <a:cubicBezTo>
                  <a:pt x="1087279" y="3051511"/>
                  <a:pt x="1082516" y="2980074"/>
                  <a:pt x="1075849" y="2908636"/>
                </a:cubicBezTo>
                <a:cubicBezTo>
                  <a:pt x="1068229" y="2823864"/>
                  <a:pt x="1058704" y="2739091"/>
                  <a:pt x="1047274" y="2654319"/>
                </a:cubicBezTo>
                <a:cubicBezTo>
                  <a:pt x="1042511" y="2615266"/>
                  <a:pt x="1032986" y="2577166"/>
                  <a:pt x="1026319" y="2539066"/>
                </a:cubicBezTo>
                <a:cubicBezTo>
                  <a:pt x="1024414" y="2529541"/>
                  <a:pt x="1025366" y="2520016"/>
                  <a:pt x="1023461" y="2510491"/>
                </a:cubicBezTo>
                <a:cubicBezTo>
                  <a:pt x="1022509" y="2502871"/>
                  <a:pt x="1017746" y="2496204"/>
                  <a:pt x="1015841" y="2488584"/>
                </a:cubicBezTo>
                <a:cubicBezTo>
                  <a:pt x="1012984" y="2478106"/>
                  <a:pt x="1008221" y="2466676"/>
                  <a:pt x="1009174" y="2457151"/>
                </a:cubicBezTo>
                <a:cubicBezTo>
                  <a:pt x="1013936" y="2425719"/>
                  <a:pt x="1014889" y="2425719"/>
                  <a:pt x="1002506" y="2400001"/>
                </a:cubicBezTo>
                <a:cubicBezTo>
                  <a:pt x="989171" y="2401906"/>
                  <a:pt x="982504" y="2405716"/>
                  <a:pt x="977741" y="2420956"/>
                </a:cubicBezTo>
                <a:cubicBezTo>
                  <a:pt x="952976" y="2509539"/>
                  <a:pt x="930116" y="2598121"/>
                  <a:pt x="898684" y="2683846"/>
                </a:cubicBezTo>
                <a:cubicBezTo>
                  <a:pt x="859631" y="2787669"/>
                  <a:pt x="824389" y="2892444"/>
                  <a:pt x="799624" y="3000076"/>
                </a:cubicBezTo>
                <a:cubicBezTo>
                  <a:pt x="776764" y="3101041"/>
                  <a:pt x="759619" y="3202959"/>
                  <a:pt x="741521" y="3304876"/>
                </a:cubicBezTo>
                <a:cubicBezTo>
                  <a:pt x="736759" y="3330594"/>
                  <a:pt x="739616" y="3358216"/>
                  <a:pt x="736759" y="3384886"/>
                </a:cubicBezTo>
                <a:cubicBezTo>
                  <a:pt x="735806" y="3396316"/>
                  <a:pt x="727234" y="3407746"/>
                  <a:pt x="725329" y="3419176"/>
                </a:cubicBezTo>
                <a:cubicBezTo>
                  <a:pt x="717709" y="3455371"/>
                  <a:pt x="711994" y="3492519"/>
                  <a:pt x="705326" y="3529666"/>
                </a:cubicBezTo>
                <a:cubicBezTo>
                  <a:pt x="696754" y="3573481"/>
                  <a:pt x="687229" y="3617296"/>
                  <a:pt x="679609" y="3662064"/>
                </a:cubicBezTo>
                <a:cubicBezTo>
                  <a:pt x="671036" y="3712546"/>
                  <a:pt x="662464" y="3763029"/>
                  <a:pt x="654844" y="3813511"/>
                </a:cubicBezTo>
                <a:cubicBezTo>
                  <a:pt x="645319" y="3871614"/>
                  <a:pt x="636746" y="3930669"/>
                  <a:pt x="628174" y="3989724"/>
                </a:cubicBezTo>
                <a:cubicBezTo>
                  <a:pt x="622459" y="4024966"/>
                  <a:pt x="617696" y="4060209"/>
                  <a:pt x="611981" y="4096404"/>
                </a:cubicBezTo>
                <a:cubicBezTo>
                  <a:pt x="606266" y="4132599"/>
                  <a:pt x="601504" y="4168794"/>
                  <a:pt x="595789" y="4204989"/>
                </a:cubicBezTo>
                <a:cubicBezTo>
                  <a:pt x="588169" y="4256424"/>
                  <a:pt x="580549" y="4308811"/>
                  <a:pt x="572929" y="4360246"/>
                </a:cubicBezTo>
                <a:cubicBezTo>
                  <a:pt x="572929" y="4362151"/>
                  <a:pt x="571976" y="4364056"/>
                  <a:pt x="571976" y="4365961"/>
                </a:cubicBezTo>
                <a:cubicBezTo>
                  <a:pt x="567214" y="4396441"/>
                  <a:pt x="567214" y="4396441"/>
                  <a:pt x="536734" y="4398346"/>
                </a:cubicBezTo>
                <a:cubicBezTo>
                  <a:pt x="493871" y="4401204"/>
                  <a:pt x="451961" y="4402156"/>
                  <a:pt x="410051" y="4390726"/>
                </a:cubicBezTo>
                <a:cubicBezTo>
                  <a:pt x="397669" y="4386916"/>
                  <a:pt x="384334" y="4386916"/>
                  <a:pt x="377666" y="4404061"/>
                </a:cubicBezTo>
                <a:cubicBezTo>
                  <a:pt x="375761" y="4408824"/>
                  <a:pt x="364331" y="4413586"/>
                  <a:pt x="359569" y="4412634"/>
                </a:cubicBezTo>
                <a:cubicBezTo>
                  <a:pt x="352901" y="4410729"/>
                  <a:pt x="343376" y="4403109"/>
                  <a:pt x="343376" y="4397394"/>
                </a:cubicBezTo>
                <a:cubicBezTo>
                  <a:pt x="343376" y="4379296"/>
                  <a:pt x="331946" y="4377391"/>
                  <a:pt x="319564" y="4374534"/>
                </a:cubicBezTo>
                <a:cubicBezTo>
                  <a:pt x="313849" y="4372629"/>
                  <a:pt x="307181" y="4371676"/>
                  <a:pt x="301466" y="4369771"/>
                </a:cubicBezTo>
                <a:cubicBezTo>
                  <a:pt x="286226" y="4364056"/>
                  <a:pt x="279559" y="4370724"/>
                  <a:pt x="276701" y="4385011"/>
                </a:cubicBezTo>
                <a:cubicBezTo>
                  <a:pt x="266224" y="4432636"/>
                  <a:pt x="249079" y="4446924"/>
                  <a:pt x="198596" y="4448829"/>
                </a:cubicBezTo>
                <a:cubicBezTo>
                  <a:pt x="158591" y="4449781"/>
                  <a:pt x="117634" y="4452639"/>
                  <a:pt x="78581" y="4447876"/>
                </a:cubicBezTo>
                <a:cubicBezTo>
                  <a:pt x="53816" y="4445019"/>
                  <a:pt x="23336" y="4448829"/>
                  <a:pt x="7144" y="4419301"/>
                </a:cubicBezTo>
                <a:cubicBezTo>
                  <a:pt x="10001" y="4402156"/>
                  <a:pt x="10001" y="4390726"/>
                  <a:pt x="10001" y="4380249"/>
                </a:cubicBezTo>
                <a:close/>
                <a:moveTo>
                  <a:pt x="705326" y="762654"/>
                </a:moveTo>
                <a:cubicBezTo>
                  <a:pt x="711041" y="774084"/>
                  <a:pt x="719614" y="783609"/>
                  <a:pt x="719614" y="792181"/>
                </a:cubicBezTo>
                <a:cubicBezTo>
                  <a:pt x="718661" y="812184"/>
                  <a:pt x="727234" y="826471"/>
                  <a:pt x="739616" y="840759"/>
                </a:cubicBezTo>
                <a:cubicBezTo>
                  <a:pt x="746284" y="848379"/>
                  <a:pt x="751046" y="857904"/>
                  <a:pt x="752951" y="867429"/>
                </a:cubicBezTo>
                <a:cubicBezTo>
                  <a:pt x="756761" y="893146"/>
                  <a:pt x="758666" y="919816"/>
                  <a:pt x="760571" y="945534"/>
                </a:cubicBezTo>
                <a:cubicBezTo>
                  <a:pt x="765334" y="999826"/>
                  <a:pt x="768191" y="1055071"/>
                  <a:pt x="775811" y="1109364"/>
                </a:cubicBezTo>
                <a:cubicBezTo>
                  <a:pt x="789146" y="1206519"/>
                  <a:pt x="821531" y="1297006"/>
                  <a:pt x="866299" y="1383684"/>
                </a:cubicBezTo>
                <a:cubicBezTo>
                  <a:pt x="872966" y="1397019"/>
                  <a:pt x="880586" y="1410354"/>
                  <a:pt x="890111" y="1427499"/>
                </a:cubicBezTo>
                <a:cubicBezTo>
                  <a:pt x="899636" y="1404639"/>
                  <a:pt x="907256" y="1387494"/>
                  <a:pt x="914876" y="1369396"/>
                </a:cubicBezTo>
                <a:cubicBezTo>
                  <a:pt x="945356" y="1291291"/>
                  <a:pt x="974884" y="1213186"/>
                  <a:pt x="1006316" y="1135081"/>
                </a:cubicBezTo>
                <a:cubicBezTo>
                  <a:pt x="1022509" y="1094124"/>
                  <a:pt x="1042511" y="1055071"/>
                  <a:pt x="1058704" y="1014114"/>
                </a:cubicBezTo>
                <a:cubicBezTo>
                  <a:pt x="1063466" y="1002684"/>
                  <a:pt x="1061561" y="987444"/>
                  <a:pt x="1060609" y="974109"/>
                </a:cubicBezTo>
                <a:cubicBezTo>
                  <a:pt x="1058704" y="943629"/>
                  <a:pt x="1054894" y="912196"/>
                  <a:pt x="1052989" y="881716"/>
                </a:cubicBezTo>
                <a:cubicBezTo>
                  <a:pt x="1052989" y="876001"/>
                  <a:pt x="1058704" y="865524"/>
                  <a:pt x="1063466" y="863619"/>
                </a:cubicBezTo>
                <a:cubicBezTo>
                  <a:pt x="1091089" y="852189"/>
                  <a:pt x="1113949" y="835996"/>
                  <a:pt x="1126331" y="804564"/>
                </a:cubicBezTo>
                <a:cubicBezTo>
                  <a:pt x="1145381" y="835996"/>
                  <a:pt x="1173956" y="844569"/>
                  <a:pt x="1206341" y="850284"/>
                </a:cubicBezTo>
                <a:cubicBezTo>
                  <a:pt x="1192054" y="790276"/>
                  <a:pt x="1109186" y="661689"/>
                  <a:pt x="1067276" y="633114"/>
                </a:cubicBezTo>
                <a:cubicBezTo>
                  <a:pt x="1054894" y="656926"/>
                  <a:pt x="1046321" y="680739"/>
                  <a:pt x="1049179" y="710266"/>
                </a:cubicBezTo>
                <a:cubicBezTo>
                  <a:pt x="1051084" y="732174"/>
                  <a:pt x="1044416" y="755034"/>
                  <a:pt x="1040606" y="776941"/>
                </a:cubicBezTo>
                <a:cubicBezTo>
                  <a:pt x="1038701" y="789324"/>
                  <a:pt x="1033939" y="800754"/>
                  <a:pt x="1030129" y="814089"/>
                </a:cubicBezTo>
                <a:cubicBezTo>
                  <a:pt x="1008221" y="813136"/>
                  <a:pt x="1000601" y="831234"/>
                  <a:pt x="997744" y="848379"/>
                </a:cubicBezTo>
                <a:cubicBezTo>
                  <a:pt x="986314" y="908386"/>
                  <a:pt x="935831" y="942676"/>
                  <a:pt x="904399" y="990301"/>
                </a:cubicBezTo>
                <a:cubicBezTo>
                  <a:pt x="903446" y="992206"/>
                  <a:pt x="899636" y="992206"/>
                  <a:pt x="897731" y="993159"/>
                </a:cubicBezTo>
                <a:cubicBezTo>
                  <a:pt x="891064" y="973156"/>
                  <a:pt x="888206" y="952201"/>
                  <a:pt x="878681" y="936009"/>
                </a:cubicBezTo>
                <a:cubicBezTo>
                  <a:pt x="861536" y="908386"/>
                  <a:pt x="838676" y="883621"/>
                  <a:pt x="818674" y="856951"/>
                </a:cubicBezTo>
                <a:cubicBezTo>
                  <a:pt x="809149" y="844569"/>
                  <a:pt x="797719" y="835044"/>
                  <a:pt x="780574" y="843616"/>
                </a:cubicBezTo>
                <a:cubicBezTo>
                  <a:pt x="735806" y="768369"/>
                  <a:pt x="741521" y="683596"/>
                  <a:pt x="797719" y="592156"/>
                </a:cubicBezTo>
                <a:cubicBezTo>
                  <a:pt x="740569" y="601681"/>
                  <a:pt x="645319" y="736936"/>
                  <a:pt x="634841" y="825519"/>
                </a:cubicBezTo>
                <a:cubicBezTo>
                  <a:pt x="658654" y="805516"/>
                  <a:pt x="680561" y="786466"/>
                  <a:pt x="705326" y="762654"/>
                </a:cubicBezTo>
                <a:close/>
                <a:moveTo>
                  <a:pt x="1273969" y="1329391"/>
                </a:moveTo>
                <a:cubicBezTo>
                  <a:pt x="1276826" y="1338916"/>
                  <a:pt x="1278731" y="1347489"/>
                  <a:pt x="1280636" y="1357014"/>
                </a:cubicBezTo>
                <a:cubicBezTo>
                  <a:pt x="1285399" y="1378921"/>
                  <a:pt x="1291114" y="1401781"/>
                  <a:pt x="1294924" y="1423689"/>
                </a:cubicBezTo>
                <a:cubicBezTo>
                  <a:pt x="1302544" y="1467504"/>
                  <a:pt x="1308259" y="1512271"/>
                  <a:pt x="1315879" y="1556086"/>
                </a:cubicBezTo>
                <a:cubicBezTo>
                  <a:pt x="1322546" y="1594186"/>
                  <a:pt x="1334929" y="1631334"/>
                  <a:pt x="1337786" y="1669434"/>
                </a:cubicBezTo>
                <a:cubicBezTo>
                  <a:pt x="1340644" y="1708486"/>
                  <a:pt x="1354931" y="1741824"/>
                  <a:pt x="1370171" y="1777066"/>
                </a:cubicBezTo>
                <a:cubicBezTo>
                  <a:pt x="1385411" y="1810404"/>
                  <a:pt x="1405414" y="1822786"/>
                  <a:pt x="1441609" y="1820881"/>
                </a:cubicBezTo>
                <a:cubicBezTo>
                  <a:pt x="1461611" y="1819929"/>
                  <a:pt x="1470184" y="1813261"/>
                  <a:pt x="1473041" y="1796116"/>
                </a:cubicBezTo>
                <a:cubicBezTo>
                  <a:pt x="1477804" y="1759921"/>
                  <a:pt x="1494949" y="1729441"/>
                  <a:pt x="1516856" y="1700866"/>
                </a:cubicBezTo>
                <a:cubicBezTo>
                  <a:pt x="1524476" y="1691341"/>
                  <a:pt x="1534954" y="1682769"/>
                  <a:pt x="1537811" y="1671339"/>
                </a:cubicBezTo>
                <a:cubicBezTo>
                  <a:pt x="1543526" y="1653241"/>
                  <a:pt x="1541621" y="1633239"/>
                  <a:pt x="1547336" y="1614189"/>
                </a:cubicBezTo>
                <a:cubicBezTo>
                  <a:pt x="1551146" y="1599901"/>
                  <a:pt x="1560671" y="1586566"/>
                  <a:pt x="1568291" y="1573231"/>
                </a:cubicBezTo>
                <a:cubicBezTo>
                  <a:pt x="1571149" y="1568469"/>
                  <a:pt x="1576864" y="1562754"/>
                  <a:pt x="1575911" y="1558944"/>
                </a:cubicBezTo>
                <a:cubicBezTo>
                  <a:pt x="1570196" y="1522749"/>
                  <a:pt x="1572101" y="1486554"/>
                  <a:pt x="1582579" y="1450359"/>
                </a:cubicBezTo>
                <a:cubicBezTo>
                  <a:pt x="1583531" y="1446549"/>
                  <a:pt x="1581626" y="1438929"/>
                  <a:pt x="1577816" y="1436071"/>
                </a:cubicBezTo>
                <a:cubicBezTo>
                  <a:pt x="1541621" y="1396066"/>
                  <a:pt x="1504474" y="1357966"/>
                  <a:pt x="1470184" y="1317009"/>
                </a:cubicBezTo>
                <a:cubicBezTo>
                  <a:pt x="1442561" y="1283671"/>
                  <a:pt x="1419701" y="1247476"/>
                  <a:pt x="1383506" y="1220806"/>
                </a:cubicBezTo>
                <a:cubicBezTo>
                  <a:pt x="1371124" y="1212234"/>
                  <a:pt x="1363504" y="1207471"/>
                  <a:pt x="1353026" y="1221759"/>
                </a:cubicBezTo>
                <a:cubicBezTo>
                  <a:pt x="1329214" y="1253191"/>
                  <a:pt x="1304449" y="1283671"/>
                  <a:pt x="1280636" y="1315104"/>
                </a:cubicBezTo>
                <a:cubicBezTo>
                  <a:pt x="1276826" y="1318914"/>
                  <a:pt x="1275874" y="1324629"/>
                  <a:pt x="1273969" y="1329391"/>
                </a:cubicBezTo>
                <a:close/>
                <a:moveTo>
                  <a:pt x="599599" y="1884699"/>
                </a:moveTo>
                <a:cubicBezTo>
                  <a:pt x="601504" y="1883746"/>
                  <a:pt x="602456" y="1882794"/>
                  <a:pt x="604361" y="1880889"/>
                </a:cubicBezTo>
                <a:cubicBezTo>
                  <a:pt x="601504" y="1873269"/>
                  <a:pt x="599599" y="1865649"/>
                  <a:pt x="596741" y="1858029"/>
                </a:cubicBezTo>
                <a:cubicBezTo>
                  <a:pt x="581501" y="1814214"/>
                  <a:pt x="580549" y="1767541"/>
                  <a:pt x="581501" y="1721821"/>
                </a:cubicBezTo>
                <a:cubicBezTo>
                  <a:pt x="582454" y="1705629"/>
                  <a:pt x="586264" y="1688484"/>
                  <a:pt x="583406" y="1673244"/>
                </a:cubicBezTo>
                <a:cubicBezTo>
                  <a:pt x="577691" y="1645621"/>
                  <a:pt x="567214" y="1618951"/>
                  <a:pt x="558641" y="1591329"/>
                </a:cubicBezTo>
                <a:cubicBezTo>
                  <a:pt x="556736" y="1583709"/>
                  <a:pt x="554831" y="1576089"/>
                  <a:pt x="555784" y="1568469"/>
                </a:cubicBezTo>
                <a:cubicBezTo>
                  <a:pt x="561499" y="1517034"/>
                  <a:pt x="547211" y="1469409"/>
                  <a:pt x="531019" y="1421784"/>
                </a:cubicBezTo>
                <a:cubicBezTo>
                  <a:pt x="521494" y="1392256"/>
                  <a:pt x="511016" y="1362729"/>
                  <a:pt x="503396" y="1333201"/>
                </a:cubicBezTo>
                <a:cubicBezTo>
                  <a:pt x="495776" y="1300816"/>
                  <a:pt x="491014" y="1268431"/>
                  <a:pt x="484346" y="1236046"/>
                </a:cubicBezTo>
                <a:cubicBezTo>
                  <a:pt x="482441" y="1228426"/>
                  <a:pt x="476726" y="1222711"/>
                  <a:pt x="472916" y="1215091"/>
                </a:cubicBezTo>
                <a:cubicBezTo>
                  <a:pt x="465296" y="1218901"/>
                  <a:pt x="454819" y="1221759"/>
                  <a:pt x="451009" y="1228426"/>
                </a:cubicBezTo>
                <a:cubicBezTo>
                  <a:pt x="443389" y="1241761"/>
                  <a:pt x="439579" y="1257954"/>
                  <a:pt x="431959" y="1271289"/>
                </a:cubicBezTo>
                <a:cubicBezTo>
                  <a:pt x="414814" y="1302721"/>
                  <a:pt x="402431" y="1339869"/>
                  <a:pt x="375761" y="1361776"/>
                </a:cubicBezTo>
                <a:cubicBezTo>
                  <a:pt x="339566" y="1390351"/>
                  <a:pt x="345281" y="1431309"/>
                  <a:pt x="330994" y="1464646"/>
                </a:cubicBezTo>
                <a:cubicBezTo>
                  <a:pt x="330041" y="1466551"/>
                  <a:pt x="332899" y="1470361"/>
                  <a:pt x="333851" y="1471314"/>
                </a:cubicBezTo>
                <a:cubicBezTo>
                  <a:pt x="354806" y="1492269"/>
                  <a:pt x="355759" y="1517986"/>
                  <a:pt x="353854" y="1544656"/>
                </a:cubicBezTo>
                <a:cubicBezTo>
                  <a:pt x="353854" y="1552276"/>
                  <a:pt x="356711" y="1563706"/>
                  <a:pt x="361474" y="1568469"/>
                </a:cubicBezTo>
                <a:cubicBezTo>
                  <a:pt x="385286" y="1593234"/>
                  <a:pt x="392906" y="1622761"/>
                  <a:pt x="390049" y="1656099"/>
                </a:cubicBezTo>
                <a:cubicBezTo>
                  <a:pt x="389096" y="1662766"/>
                  <a:pt x="391001" y="1671339"/>
                  <a:pt x="395764" y="1677054"/>
                </a:cubicBezTo>
                <a:cubicBezTo>
                  <a:pt x="431006" y="1721821"/>
                  <a:pt x="456724" y="1772304"/>
                  <a:pt x="474821" y="1826596"/>
                </a:cubicBezTo>
                <a:cubicBezTo>
                  <a:pt x="479584" y="1842789"/>
                  <a:pt x="489109" y="1853266"/>
                  <a:pt x="507206" y="1858029"/>
                </a:cubicBezTo>
                <a:cubicBezTo>
                  <a:pt x="524351" y="1861839"/>
                  <a:pt x="539591" y="1874221"/>
                  <a:pt x="558641" y="1866601"/>
                </a:cubicBezTo>
                <a:cubicBezTo>
                  <a:pt x="562451" y="1865649"/>
                  <a:pt x="568166" y="1870411"/>
                  <a:pt x="573881" y="1872316"/>
                </a:cubicBezTo>
                <a:cubicBezTo>
                  <a:pt x="584359" y="1877079"/>
                  <a:pt x="591979" y="1880889"/>
                  <a:pt x="599599" y="1884699"/>
                </a:cubicBezTo>
                <a:close/>
                <a:moveTo>
                  <a:pt x="930116" y="1638954"/>
                </a:moveTo>
                <a:cubicBezTo>
                  <a:pt x="932974" y="1620856"/>
                  <a:pt x="914876" y="1615141"/>
                  <a:pt x="905351" y="1617046"/>
                </a:cubicBezTo>
                <a:cubicBezTo>
                  <a:pt x="894874" y="1619904"/>
                  <a:pt x="883444" y="1634191"/>
                  <a:pt x="880586" y="1644669"/>
                </a:cubicBezTo>
                <a:cubicBezTo>
                  <a:pt x="877729" y="1657051"/>
                  <a:pt x="887254" y="1669434"/>
                  <a:pt x="903446" y="1670386"/>
                </a:cubicBezTo>
                <a:cubicBezTo>
                  <a:pt x="917734" y="1671339"/>
                  <a:pt x="930116" y="1657051"/>
                  <a:pt x="930116" y="1638954"/>
                </a:cubicBezTo>
                <a:close/>
                <a:moveTo>
                  <a:pt x="912019" y="1539894"/>
                </a:moveTo>
                <a:cubicBezTo>
                  <a:pt x="911066" y="1525606"/>
                  <a:pt x="909161" y="1509414"/>
                  <a:pt x="889159" y="1510366"/>
                </a:cubicBezTo>
                <a:cubicBezTo>
                  <a:pt x="873919" y="1510366"/>
                  <a:pt x="871061" y="1522749"/>
                  <a:pt x="871061" y="1535131"/>
                </a:cubicBezTo>
                <a:cubicBezTo>
                  <a:pt x="871061" y="1549419"/>
                  <a:pt x="875824" y="1563706"/>
                  <a:pt x="892969" y="1563706"/>
                </a:cubicBezTo>
                <a:cubicBezTo>
                  <a:pt x="908209" y="1563706"/>
                  <a:pt x="912971" y="1553229"/>
                  <a:pt x="912019" y="1539894"/>
                </a:cubicBezTo>
                <a:close/>
                <a:moveTo>
                  <a:pt x="918686" y="1769446"/>
                </a:moveTo>
                <a:cubicBezTo>
                  <a:pt x="931069" y="1758016"/>
                  <a:pt x="943451" y="1751349"/>
                  <a:pt x="946309" y="1741824"/>
                </a:cubicBezTo>
                <a:cubicBezTo>
                  <a:pt x="947261" y="1736109"/>
                  <a:pt x="934879" y="1723726"/>
                  <a:pt x="926306" y="1718964"/>
                </a:cubicBezTo>
                <a:cubicBezTo>
                  <a:pt x="914876" y="1713249"/>
                  <a:pt x="895826" y="1726584"/>
                  <a:pt x="897731" y="1738014"/>
                </a:cubicBezTo>
                <a:cubicBezTo>
                  <a:pt x="899636" y="1747539"/>
                  <a:pt x="908209" y="1756111"/>
                  <a:pt x="918686" y="176944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6" name="Graphic 11">
            <a:extLst>
              <a:ext uri="{FF2B5EF4-FFF2-40B4-BE49-F238E27FC236}">
                <a16:creationId xmlns:a16="http://schemas.microsoft.com/office/drawing/2014/main" id="{537013E7-9BA9-4135-B727-3131FB258879}"/>
              </a:ext>
            </a:extLst>
          </p:cNvPr>
          <p:cNvSpPr/>
          <p:nvPr/>
        </p:nvSpPr>
        <p:spPr>
          <a:xfrm>
            <a:off x="4994303" y="2537914"/>
            <a:ext cx="1110489" cy="2864211"/>
          </a:xfrm>
          <a:custGeom>
            <a:avLst/>
            <a:gdLst>
              <a:gd name="connsiteX0" fmla="*/ 1732970 w 1743075"/>
              <a:gd name="connsiteY0" fmla="*/ 1329937 h 4495800"/>
              <a:gd name="connsiteX1" fmla="*/ 1726302 w 1743075"/>
              <a:gd name="connsiteY1" fmla="*/ 1291837 h 4495800"/>
              <a:gd name="connsiteX2" fmla="*/ 1698680 w 1743075"/>
              <a:gd name="connsiteY2" fmla="*/ 1230877 h 4495800"/>
              <a:gd name="connsiteX3" fmla="*/ 1666295 w 1743075"/>
              <a:gd name="connsiteY3" fmla="*/ 1177537 h 4495800"/>
              <a:gd name="connsiteX4" fmla="*/ 1643435 w 1743075"/>
              <a:gd name="connsiteY4" fmla="*/ 1128959 h 4495800"/>
              <a:gd name="connsiteX5" fmla="*/ 1636767 w 1743075"/>
              <a:gd name="connsiteY5" fmla="*/ 1117529 h 4495800"/>
              <a:gd name="connsiteX6" fmla="*/ 1595810 w 1743075"/>
              <a:gd name="connsiteY6" fmla="*/ 1023232 h 4495800"/>
              <a:gd name="connsiteX7" fmla="*/ 1586285 w 1743075"/>
              <a:gd name="connsiteY7" fmla="*/ 1007039 h 4495800"/>
              <a:gd name="connsiteX8" fmla="*/ 1573902 w 1743075"/>
              <a:gd name="connsiteY8" fmla="*/ 972749 h 4495800"/>
              <a:gd name="connsiteX9" fmla="*/ 1560567 w 1743075"/>
              <a:gd name="connsiteY9" fmla="*/ 923219 h 4495800"/>
              <a:gd name="connsiteX10" fmla="*/ 1550090 w 1743075"/>
              <a:gd name="connsiteY10" fmla="*/ 880357 h 4495800"/>
              <a:gd name="connsiteX11" fmla="*/ 1547232 w 1743075"/>
              <a:gd name="connsiteY11" fmla="*/ 863212 h 4495800"/>
              <a:gd name="connsiteX12" fmla="*/ 1508180 w 1743075"/>
              <a:gd name="connsiteY12" fmla="*/ 747959 h 4495800"/>
              <a:gd name="connsiteX13" fmla="*/ 1468175 w 1743075"/>
              <a:gd name="connsiteY13" fmla="*/ 705097 h 4495800"/>
              <a:gd name="connsiteX14" fmla="*/ 1428170 w 1743075"/>
              <a:gd name="connsiteY14" fmla="*/ 685094 h 4495800"/>
              <a:gd name="connsiteX15" fmla="*/ 1380545 w 1743075"/>
              <a:gd name="connsiteY15" fmla="*/ 669854 h 4495800"/>
              <a:gd name="connsiteX16" fmla="*/ 1303392 w 1743075"/>
              <a:gd name="connsiteY16" fmla="*/ 650804 h 4495800"/>
              <a:gd name="connsiteX17" fmla="*/ 1301487 w 1743075"/>
              <a:gd name="connsiteY17" fmla="*/ 649852 h 4495800"/>
              <a:gd name="connsiteX18" fmla="*/ 1223382 w 1743075"/>
              <a:gd name="connsiteY18" fmla="*/ 629849 h 4495800"/>
              <a:gd name="connsiteX19" fmla="*/ 1160517 w 1743075"/>
              <a:gd name="connsiteY19" fmla="*/ 610799 h 4495800"/>
              <a:gd name="connsiteX20" fmla="*/ 1101462 w 1743075"/>
              <a:gd name="connsiteY20" fmla="*/ 511739 h 4495800"/>
              <a:gd name="connsiteX21" fmla="*/ 1106225 w 1743075"/>
              <a:gd name="connsiteY21" fmla="*/ 422204 h 4495800"/>
              <a:gd name="connsiteX22" fmla="*/ 1119560 w 1743075"/>
              <a:gd name="connsiteY22" fmla="*/ 398392 h 4495800"/>
              <a:gd name="connsiteX23" fmla="*/ 1150040 w 1743075"/>
              <a:gd name="connsiteY23" fmla="*/ 352672 h 4495800"/>
              <a:gd name="connsiteX24" fmla="*/ 1155755 w 1743075"/>
              <a:gd name="connsiteY24" fmla="*/ 326002 h 4495800"/>
              <a:gd name="connsiteX25" fmla="*/ 1153850 w 1743075"/>
              <a:gd name="connsiteY25" fmla="*/ 263137 h 4495800"/>
              <a:gd name="connsiteX26" fmla="*/ 1135752 w 1743075"/>
              <a:gd name="connsiteY26" fmla="*/ 252659 h 4495800"/>
              <a:gd name="connsiteX27" fmla="*/ 1124322 w 1743075"/>
              <a:gd name="connsiteY27" fmla="*/ 241229 h 4495800"/>
              <a:gd name="connsiteX28" fmla="*/ 1125275 w 1743075"/>
              <a:gd name="connsiteY28" fmla="*/ 203129 h 4495800"/>
              <a:gd name="connsiteX29" fmla="*/ 1124322 w 1743075"/>
              <a:gd name="connsiteY29" fmla="*/ 182174 h 4495800"/>
              <a:gd name="connsiteX30" fmla="*/ 1074792 w 1743075"/>
              <a:gd name="connsiteY30" fmla="*/ 56444 h 4495800"/>
              <a:gd name="connsiteX31" fmla="*/ 1048122 w 1743075"/>
              <a:gd name="connsiteY31" fmla="*/ 37394 h 4495800"/>
              <a:gd name="connsiteX32" fmla="*/ 1005260 w 1743075"/>
              <a:gd name="connsiteY32" fmla="*/ 20249 h 4495800"/>
              <a:gd name="connsiteX33" fmla="*/ 873815 w 1743075"/>
              <a:gd name="connsiteY33" fmla="*/ 24059 h 4495800"/>
              <a:gd name="connsiteX34" fmla="*/ 782375 w 1743075"/>
              <a:gd name="connsiteY34" fmla="*/ 104069 h 4495800"/>
              <a:gd name="connsiteX35" fmla="*/ 775707 w 1743075"/>
              <a:gd name="connsiteY35" fmla="*/ 117404 h 4495800"/>
              <a:gd name="connsiteX36" fmla="*/ 769040 w 1743075"/>
              <a:gd name="connsiteY36" fmla="*/ 159314 h 4495800"/>
              <a:gd name="connsiteX37" fmla="*/ 759515 w 1743075"/>
              <a:gd name="connsiteY37" fmla="*/ 293617 h 4495800"/>
              <a:gd name="connsiteX38" fmla="*/ 759515 w 1743075"/>
              <a:gd name="connsiteY38" fmla="*/ 297427 h 4495800"/>
              <a:gd name="connsiteX39" fmla="*/ 762372 w 1743075"/>
              <a:gd name="connsiteY39" fmla="*/ 370769 h 4495800"/>
              <a:gd name="connsiteX40" fmla="*/ 786185 w 1743075"/>
              <a:gd name="connsiteY40" fmla="*/ 424109 h 4495800"/>
              <a:gd name="connsiteX41" fmla="*/ 799520 w 1743075"/>
              <a:gd name="connsiteY41" fmla="*/ 446969 h 4495800"/>
              <a:gd name="connsiteX42" fmla="*/ 811902 w 1743075"/>
              <a:gd name="connsiteY42" fmla="*/ 517454 h 4495800"/>
              <a:gd name="connsiteX43" fmla="*/ 806187 w 1743075"/>
              <a:gd name="connsiteY43" fmla="*/ 540314 h 4495800"/>
              <a:gd name="connsiteX44" fmla="*/ 729035 w 1743075"/>
              <a:gd name="connsiteY44" fmla="*/ 576509 h 4495800"/>
              <a:gd name="connsiteX45" fmla="*/ 717605 w 1743075"/>
              <a:gd name="connsiteY45" fmla="*/ 579367 h 4495800"/>
              <a:gd name="connsiteX46" fmla="*/ 546155 w 1743075"/>
              <a:gd name="connsiteY46" fmla="*/ 617467 h 4495800"/>
              <a:gd name="connsiteX47" fmla="*/ 469955 w 1743075"/>
              <a:gd name="connsiteY47" fmla="*/ 627944 h 4495800"/>
              <a:gd name="connsiteX48" fmla="*/ 396612 w 1743075"/>
              <a:gd name="connsiteY48" fmla="*/ 646994 h 4495800"/>
              <a:gd name="connsiteX49" fmla="*/ 348035 w 1743075"/>
              <a:gd name="connsiteY49" fmla="*/ 688904 h 4495800"/>
              <a:gd name="connsiteX50" fmla="*/ 311840 w 1743075"/>
              <a:gd name="connsiteY50" fmla="*/ 807014 h 4495800"/>
              <a:gd name="connsiteX51" fmla="*/ 287075 w 1743075"/>
              <a:gd name="connsiteY51" fmla="*/ 848924 h 4495800"/>
              <a:gd name="connsiteX52" fmla="*/ 246117 w 1743075"/>
              <a:gd name="connsiteY52" fmla="*/ 896549 h 4495800"/>
              <a:gd name="connsiteX53" fmla="*/ 233735 w 1743075"/>
              <a:gd name="connsiteY53" fmla="*/ 922267 h 4495800"/>
              <a:gd name="connsiteX54" fmla="*/ 164202 w 1743075"/>
              <a:gd name="connsiteY54" fmla="*/ 1008944 h 4495800"/>
              <a:gd name="connsiteX55" fmla="*/ 152772 w 1743075"/>
              <a:gd name="connsiteY55" fmla="*/ 1024184 h 4495800"/>
              <a:gd name="connsiteX56" fmla="*/ 81335 w 1743075"/>
              <a:gd name="connsiteY56" fmla="*/ 1130864 h 4495800"/>
              <a:gd name="connsiteX57" fmla="*/ 10850 w 1743075"/>
              <a:gd name="connsiteY57" fmla="*/ 1280407 h 4495800"/>
              <a:gd name="connsiteX58" fmla="*/ 27042 w 1743075"/>
              <a:gd name="connsiteY58" fmla="*/ 1395659 h 4495800"/>
              <a:gd name="connsiteX59" fmla="*/ 61332 w 1743075"/>
              <a:gd name="connsiteY59" fmla="*/ 1453762 h 4495800"/>
              <a:gd name="connsiteX60" fmla="*/ 74667 w 1743075"/>
              <a:gd name="connsiteY60" fmla="*/ 1474717 h 4495800"/>
              <a:gd name="connsiteX61" fmla="*/ 97527 w 1743075"/>
              <a:gd name="connsiteY61" fmla="*/ 1509007 h 4495800"/>
              <a:gd name="connsiteX62" fmla="*/ 108005 w 1743075"/>
              <a:gd name="connsiteY62" fmla="*/ 1522342 h 4495800"/>
              <a:gd name="connsiteX63" fmla="*/ 162297 w 1743075"/>
              <a:gd name="connsiteY63" fmla="*/ 1602352 h 4495800"/>
              <a:gd name="connsiteX64" fmla="*/ 201350 w 1743075"/>
              <a:gd name="connsiteY64" fmla="*/ 1654739 h 4495800"/>
              <a:gd name="connsiteX65" fmla="*/ 288980 w 1743075"/>
              <a:gd name="connsiteY65" fmla="*/ 1768087 h 4495800"/>
              <a:gd name="connsiteX66" fmla="*/ 300410 w 1743075"/>
              <a:gd name="connsiteY66" fmla="*/ 1810949 h 4495800"/>
              <a:gd name="connsiteX67" fmla="*/ 288027 w 1743075"/>
              <a:gd name="connsiteY67" fmla="*/ 1909057 h 4495800"/>
              <a:gd name="connsiteX68" fmla="*/ 279455 w 1743075"/>
              <a:gd name="connsiteY68" fmla="*/ 2064314 h 4495800"/>
              <a:gd name="connsiteX69" fmla="*/ 277550 w 1743075"/>
              <a:gd name="connsiteY69" fmla="*/ 2079554 h 4495800"/>
              <a:gd name="connsiteX70" fmla="*/ 266120 w 1743075"/>
              <a:gd name="connsiteY70" fmla="*/ 2192902 h 4495800"/>
              <a:gd name="connsiteX71" fmla="*/ 265167 w 1743075"/>
              <a:gd name="connsiteY71" fmla="*/ 2338634 h 4495800"/>
              <a:gd name="connsiteX72" fmla="*/ 251832 w 1743075"/>
              <a:gd name="connsiteY72" fmla="*/ 2463412 h 4495800"/>
              <a:gd name="connsiteX73" fmla="*/ 268025 w 1743075"/>
              <a:gd name="connsiteY73" fmla="*/ 2496749 h 4495800"/>
              <a:gd name="connsiteX74" fmla="*/ 358512 w 1743075"/>
              <a:gd name="connsiteY74" fmla="*/ 2521514 h 4495800"/>
              <a:gd name="connsiteX75" fmla="*/ 377562 w 1743075"/>
              <a:gd name="connsiteY75" fmla="*/ 2525324 h 4495800"/>
              <a:gd name="connsiteX76" fmla="*/ 467097 w 1743075"/>
              <a:gd name="connsiteY76" fmla="*/ 2499607 h 4495800"/>
              <a:gd name="connsiteX77" fmla="*/ 496625 w 1743075"/>
              <a:gd name="connsiteY77" fmla="*/ 2472937 h 4495800"/>
              <a:gd name="connsiteX78" fmla="*/ 498530 w 1743075"/>
              <a:gd name="connsiteY78" fmla="*/ 2500559 h 4495800"/>
              <a:gd name="connsiteX79" fmla="*/ 497577 w 1743075"/>
              <a:gd name="connsiteY79" fmla="*/ 2653912 h 4495800"/>
              <a:gd name="connsiteX80" fmla="*/ 491862 w 1743075"/>
              <a:gd name="connsiteY80" fmla="*/ 2752972 h 4495800"/>
              <a:gd name="connsiteX81" fmla="*/ 489957 w 1743075"/>
              <a:gd name="connsiteY81" fmla="*/ 2915849 h 4495800"/>
              <a:gd name="connsiteX82" fmla="*/ 483290 w 1743075"/>
              <a:gd name="connsiteY82" fmla="*/ 3303517 h 4495800"/>
              <a:gd name="connsiteX83" fmla="*/ 483290 w 1743075"/>
              <a:gd name="connsiteY83" fmla="*/ 3423532 h 4495800"/>
              <a:gd name="connsiteX84" fmla="*/ 489005 w 1743075"/>
              <a:gd name="connsiteY84" fmla="*/ 3666419 h 4495800"/>
              <a:gd name="connsiteX85" fmla="*/ 497577 w 1743075"/>
              <a:gd name="connsiteY85" fmla="*/ 3953122 h 4495800"/>
              <a:gd name="connsiteX86" fmla="*/ 498530 w 1743075"/>
              <a:gd name="connsiteY86" fmla="*/ 3964552 h 4495800"/>
              <a:gd name="connsiteX87" fmla="*/ 505197 w 1743075"/>
              <a:gd name="connsiteY87" fmla="*/ 4019797 h 4495800"/>
              <a:gd name="connsiteX88" fmla="*/ 507102 w 1743075"/>
              <a:gd name="connsiteY88" fmla="*/ 4083614 h 4495800"/>
              <a:gd name="connsiteX89" fmla="*/ 513770 w 1743075"/>
              <a:gd name="connsiteY89" fmla="*/ 4111237 h 4495800"/>
              <a:gd name="connsiteX90" fmla="*/ 539487 w 1743075"/>
              <a:gd name="connsiteY90" fmla="*/ 4176959 h 4495800"/>
              <a:gd name="connsiteX91" fmla="*/ 562347 w 1743075"/>
              <a:gd name="connsiteY91" fmla="*/ 4278877 h 4495800"/>
              <a:gd name="connsiteX92" fmla="*/ 561395 w 1743075"/>
              <a:gd name="connsiteY92" fmla="*/ 4299832 h 4495800"/>
              <a:gd name="connsiteX93" fmla="*/ 551870 w 1743075"/>
              <a:gd name="connsiteY93" fmla="*/ 4354124 h 4495800"/>
              <a:gd name="connsiteX94" fmla="*/ 583302 w 1743075"/>
              <a:gd name="connsiteY94" fmla="*/ 4404607 h 4495800"/>
              <a:gd name="connsiteX95" fmla="*/ 600447 w 1743075"/>
              <a:gd name="connsiteY95" fmla="*/ 4423657 h 4495800"/>
              <a:gd name="connsiteX96" fmla="*/ 628070 w 1743075"/>
              <a:gd name="connsiteY96" fmla="*/ 4459852 h 4495800"/>
              <a:gd name="connsiteX97" fmla="*/ 690935 w 1743075"/>
              <a:gd name="connsiteY97" fmla="*/ 4483664 h 4495800"/>
              <a:gd name="connsiteX98" fmla="*/ 762372 w 1743075"/>
              <a:gd name="connsiteY98" fmla="*/ 4492237 h 4495800"/>
              <a:gd name="connsiteX99" fmla="*/ 898580 w 1743075"/>
              <a:gd name="connsiteY99" fmla="*/ 4493189 h 4495800"/>
              <a:gd name="connsiteX100" fmla="*/ 913820 w 1743075"/>
              <a:gd name="connsiteY100" fmla="*/ 4464614 h 4495800"/>
              <a:gd name="connsiteX101" fmla="*/ 901437 w 1743075"/>
              <a:gd name="connsiteY101" fmla="*/ 4434134 h 4495800"/>
              <a:gd name="connsiteX102" fmla="*/ 869052 w 1743075"/>
              <a:gd name="connsiteY102" fmla="*/ 4351267 h 4495800"/>
              <a:gd name="connsiteX103" fmla="*/ 859527 w 1743075"/>
              <a:gd name="connsiteY103" fmla="*/ 4338884 h 4495800"/>
              <a:gd name="connsiteX104" fmla="*/ 811902 w 1743075"/>
              <a:gd name="connsiteY104" fmla="*/ 4263637 h 4495800"/>
              <a:gd name="connsiteX105" fmla="*/ 812855 w 1743075"/>
              <a:gd name="connsiteY105" fmla="*/ 4206487 h 4495800"/>
              <a:gd name="connsiteX106" fmla="*/ 823332 w 1743075"/>
              <a:gd name="connsiteY106" fmla="*/ 4165529 h 4495800"/>
              <a:gd name="connsiteX107" fmla="*/ 841430 w 1743075"/>
              <a:gd name="connsiteY107" fmla="*/ 4050277 h 4495800"/>
              <a:gd name="connsiteX108" fmla="*/ 849050 w 1743075"/>
              <a:gd name="connsiteY108" fmla="*/ 3982649 h 4495800"/>
              <a:gd name="connsiteX109" fmla="*/ 837620 w 1743075"/>
              <a:gd name="connsiteY109" fmla="*/ 3734999 h 4495800"/>
              <a:gd name="connsiteX110" fmla="*/ 826190 w 1743075"/>
              <a:gd name="connsiteY110" fmla="*/ 3662609 h 4495800"/>
              <a:gd name="connsiteX111" fmla="*/ 807140 w 1743075"/>
              <a:gd name="connsiteY111" fmla="*/ 3601649 h 4495800"/>
              <a:gd name="connsiteX112" fmla="*/ 789995 w 1743075"/>
              <a:gd name="connsiteY112" fmla="*/ 3537832 h 4495800"/>
              <a:gd name="connsiteX113" fmla="*/ 786185 w 1743075"/>
              <a:gd name="connsiteY113" fmla="*/ 3494017 h 4495800"/>
              <a:gd name="connsiteX114" fmla="*/ 790947 w 1743075"/>
              <a:gd name="connsiteY114" fmla="*/ 3454012 h 4495800"/>
              <a:gd name="connsiteX115" fmla="*/ 798567 w 1743075"/>
              <a:gd name="connsiteY115" fmla="*/ 3393052 h 4495800"/>
              <a:gd name="connsiteX116" fmla="*/ 799520 w 1743075"/>
              <a:gd name="connsiteY116" fmla="*/ 3274942 h 4495800"/>
              <a:gd name="connsiteX117" fmla="*/ 803330 w 1743075"/>
              <a:gd name="connsiteY117" fmla="*/ 3260654 h 4495800"/>
              <a:gd name="connsiteX118" fmla="*/ 819522 w 1743075"/>
              <a:gd name="connsiteY118" fmla="*/ 3223507 h 4495800"/>
              <a:gd name="connsiteX119" fmla="*/ 825237 w 1743075"/>
              <a:gd name="connsiteY119" fmla="*/ 3178739 h 4495800"/>
              <a:gd name="connsiteX120" fmla="*/ 903342 w 1743075"/>
              <a:gd name="connsiteY120" fmla="*/ 2818694 h 4495800"/>
              <a:gd name="connsiteX121" fmla="*/ 921440 w 1743075"/>
              <a:gd name="connsiteY121" fmla="*/ 2752019 h 4495800"/>
              <a:gd name="connsiteX122" fmla="*/ 927155 w 1743075"/>
              <a:gd name="connsiteY122" fmla="*/ 2753924 h 4495800"/>
              <a:gd name="connsiteX123" fmla="*/ 917630 w 1743075"/>
              <a:gd name="connsiteY123" fmla="*/ 2838697 h 4495800"/>
              <a:gd name="connsiteX124" fmla="*/ 899532 w 1743075"/>
              <a:gd name="connsiteY124" fmla="*/ 3093967 h 4495800"/>
              <a:gd name="connsiteX125" fmla="*/ 902390 w 1743075"/>
              <a:gd name="connsiteY125" fmla="*/ 3124447 h 4495800"/>
              <a:gd name="connsiteX126" fmla="*/ 893817 w 1743075"/>
              <a:gd name="connsiteY126" fmla="*/ 3190169 h 4495800"/>
              <a:gd name="connsiteX127" fmla="*/ 894770 w 1743075"/>
              <a:gd name="connsiteY127" fmla="*/ 3224459 h 4495800"/>
              <a:gd name="connsiteX128" fmla="*/ 905247 w 1743075"/>
              <a:gd name="connsiteY128" fmla="*/ 3328282 h 4495800"/>
              <a:gd name="connsiteX129" fmla="*/ 905247 w 1743075"/>
              <a:gd name="connsiteY129" fmla="*/ 3412102 h 4495800"/>
              <a:gd name="connsiteX130" fmla="*/ 913820 w 1743075"/>
              <a:gd name="connsiteY130" fmla="*/ 3633082 h 4495800"/>
              <a:gd name="connsiteX131" fmla="*/ 919535 w 1743075"/>
              <a:gd name="connsiteY131" fmla="*/ 3730237 h 4495800"/>
              <a:gd name="connsiteX132" fmla="*/ 916677 w 1743075"/>
              <a:gd name="connsiteY132" fmla="*/ 3760717 h 4495800"/>
              <a:gd name="connsiteX133" fmla="*/ 896675 w 1743075"/>
              <a:gd name="connsiteY133" fmla="*/ 3862634 h 4495800"/>
              <a:gd name="connsiteX134" fmla="*/ 883340 w 1743075"/>
              <a:gd name="connsiteY134" fmla="*/ 4033132 h 4495800"/>
              <a:gd name="connsiteX135" fmla="*/ 855717 w 1743075"/>
              <a:gd name="connsiteY135" fmla="*/ 4201724 h 4495800"/>
              <a:gd name="connsiteX136" fmla="*/ 880482 w 1743075"/>
              <a:gd name="connsiteY136" fmla="*/ 4262684 h 4495800"/>
              <a:gd name="connsiteX137" fmla="*/ 936680 w 1743075"/>
              <a:gd name="connsiteY137" fmla="*/ 4289354 h 4495800"/>
              <a:gd name="connsiteX138" fmla="*/ 979542 w 1743075"/>
              <a:gd name="connsiteY138" fmla="*/ 4295069 h 4495800"/>
              <a:gd name="connsiteX139" fmla="*/ 1015737 w 1743075"/>
              <a:gd name="connsiteY139" fmla="*/ 4306499 h 4495800"/>
              <a:gd name="connsiteX140" fmla="*/ 1038597 w 1743075"/>
              <a:gd name="connsiteY140" fmla="*/ 4339837 h 4495800"/>
              <a:gd name="connsiteX141" fmla="*/ 1059552 w 1743075"/>
              <a:gd name="connsiteY141" fmla="*/ 4361744 h 4495800"/>
              <a:gd name="connsiteX142" fmla="*/ 1170995 w 1743075"/>
              <a:gd name="connsiteY142" fmla="*/ 4391272 h 4495800"/>
              <a:gd name="connsiteX143" fmla="*/ 1283390 w 1743075"/>
              <a:gd name="connsiteY143" fmla="*/ 4390319 h 4495800"/>
              <a:gd name="connsiteX144" fmla="*/ 1321490 w 1743075"/>
              <a:gd name="connsiteY144" fmla="*/ 4385557 h 4495800"/>
              <a:gd name="connsiteX145" fmla="*/ 1333872 w 1743075"/>
              <a:gd name="connsiteY145" fmla="*/ 4358887 h 4495800"/>
              <a:gd name="connsiteX146" fmla="*/ 1317680 w 1743075"/>
              <a:gd name="connsiteY146" fmla="*/ 4324597 h 4495800"/>
              <a:gd name="connsiteX147" fmla="*/ 1297677 w 1743075"/>
              <a:gd name="connsiteY147" fmla="*/ 4296974 h 4495800"/>
              <a:gd name="connsiteX148" fmla="*/ 1258625 w 1743075"/>
              <a:gd name="connsiteY148" fmla="*/ 4268399 h 4495800"/>
              <a:gd name="connsiteX149" fmla="*/ 1196712 w 1743075"/>
              <a:gd name="connsiteY149" fmla="*/ 4203629 h 4495800"/>
              <a:gd name="connsiteX150" fmla="*/ 1195760 w 1743075"/>
              <a:gd name="connsiteY150" fmla="*/ 4201724 h 4495800"/>
              <a:gd name="connsiteX151" fmla="*/ 1173852 w 1743075"/>
              <a:gd name="connsiteY151" fmla="*/ 4137907 h 4495800"/>
              <a:gd name="connsiteX152" fmla="*/ 1159565 w 1743075"/>
              <a:gd name="connsiteY152" fmla="*/ 4061707 h 4495800"/>
              <a:gd name="connsiteX153" fmla="*/ 1165280 w 1743075"/>
              <a:gd name="connsiteY153" fmla="*/ 4002652 h 4495800"/>
              <a:gd name="connsiteX154" fmla="*/ 1172900 w 1743075"/>
              <a:gd name="connsiteY154" fmla="*/ 3971219 h 4495800"/>
              <a:gd name="connsiteX155" fmla="*/ 1185282 w 1743075"/>
              <a:gd name="connsiteY155" fmla="*/ 3875017 h 4495800"/>
              <a:gd name="connsiteX156" fmla="*/ 1194807 w 1743075"/>
              <a:gd name="connsiteY156" fmla="*/ 3808342 h 4495800"/>
              <a:gd name="connsiteX157" fmla="*/ 1204332 w 1743075"/>
              <a:gd name="connsiteY157" fmla="*/ 3674992 h 4495800"/>
              <a:gd name="connsiteX158" fmla="*/ 1206237 w 1743075"/>
              <a:gd name="connsiteY158" fmla="*/ 3661657 h 4495800"/>
              <a:gd name="connsiteX159" fmla="*/ 1226240 w 1743075"/>
              <a:gd name="connsiteY159" fmla="*/ 3498779 h 4495800"/>
              <a:gd name="connsiteX160" fmla="*/ 1231002 w 1743075"/>
              <a:gd name="connsiteY160" fmla="*/ 3436867 h 4495800"/>
              <a:gd name="connsiteX161" fmla="*/ 1230050 w 1743075"/>
              <a:gd name="connsiteY161" fmla="*/ 3412102 h 4495800"/>
              <a:gd name="connsiteX162" fmla="*/ 1225287 w 1743075"/>
              <a:gd name="connsiteY162" fmla="*/ 3374002 h 4495800"/>
              <a:gd name="connsiteX163" fmla="*/ 1225287 w 1743075"/>
              <a:gd name="connsiteY163" fmla="*/ 3293992 h 4495800"/>
              <a:gd name="connsiteX164" fmla="*/ 1231955 w 1743075"/>
              <a:gd name="connsiteY164" fmla="*/ 3253987 h 4495800"/>
              <a:gd name="connsiteX165" fmla="*/ 1239575 w 1743075"/>
              <a:gd name="connsiteY165" fmla="*/ 3222554 h 4495800"/>
              <a:gd name="connsiteX166" fmla="*/ 1248147 w 1743075"/>
              <a:gd name="connsiteY166" fmla="*/ 3120637 h 4495800"/>
              <a:gd name="connsiteX167" fmla="*/ 1250052 w 1743075"/>
              <a:gd name="connsiteY167" fmla="*/ 3109207 h 4495800"/>
              <a:gd name="connsiteX168" fmla="*/ 1263387 w 1743075"/>
              <a:gd name="connsiteY168" fmla="*/ 3019672 h 4495800"/>
              <a:gd name="connsiteX169" fmla="*/ 1274817 w 1743075"/>
              <a:gd name="connsiteY169" fmla="*/ 2951092 h 4495800"/>
              <a:gd name="connsiteX170" fmla="*/ 1287200 w 1743075"/>
              <a:gd name="connsiteY170" fmla="*/ 2882512 h 4495800"/>
              <a:gd name="connsiteX171" fmla="*/ 1289105 w 1743075"/>
              <a:gd name="connsiteY171" fmla="*/ 2861557 h 4495800"/>
              <a:gd name="connsiteX172" fmla="*/ 1302440 w 1743075"/>
              <a:gd name="connsiteY172" fmla="*/ 2764402 h 4495800"/>
              <a:gd name="connsiteX173" fmla="*/ 1308155 w 1743075"/>
              <a:gd name="connsiteY173" fmla="*/ 2728207 h 4495800"/>
              <a:gd name="connsiteX174" fmla="*/ 1317680 w 1743075"/>
              <a:gd name="connsiteY174" fmla="*/ 2672962 h 4495800"/>
              <a:gd name="connsiteX175" fmla="*/ 1328157 w 1743075"/>
              <a:gd name="connsiteY175" fmla="*/ 2557709 h 4495800"/>
              <a:gd name="connsiteX176" fmla="*/ 1329110 w 1743075"/>
              <a:gd name="connsiteY176" fmla="*/ 2553899 h 4495800"/>
              <a:gd name="connsiteX177" fmla="*/ 1348160 w 1743075"/>
              <a:gd name="connsiteY177" fmla="*/ 2535802 h 4495800"/>
              <a:gd name="connsiteX178" fmla="*/ 1445315 w 1743075"/>
              <a:gd name="connsiteY178" fmla="*/ 2494844 h 4495800"/>
              <a:gd name="connsiteX179" fmla="*/ 1474842 w 1743075"/>
              <a:gd name="connsiteY179" fmla="*/ 2438647 h 4495800"/>
              <a:gd name="connsiteX180" fmla="*/ 1470080 w 1743075"/>
              <a:gd name="connsiteY180" fmla="*/ 2388164 h 4495800"/>
              <a:gd name="connsiteX181" fmla="*/ 1468175 w 1743075"/>
              <a:gd name="connsiteY181" fmla="*/ 2351017 h 4495800"/>
              <a:gd name="connsiteX182" fmla="*/ 1460555 w 1743075"/>
              <a:gd name="connsiteY182" fmla="*/ 1997639 h 4495800"/>
              <a:gd name="connsiteX183" fmla="*/ 1460555 w 1743075"/>
              <a:gd name="connsiteY183" fmla="*/ 1976684 h 4495800"/>
              <a:gd name="connsiteX184" fmla="*/ 1471985 w 1743075"/>
              <a:gd name="connsiteY184" fmla="*/ 1951919 h 4495800"/>
              <a:gd name="connsiteX185" fmla="*/ 1495797 w 1743075"/>
              <a:gd name="connsiteY185" fmla="*/ 1918582 h 4495800"/>
              <a:gd name="connsiteX186" fmla="*/ 1513895 w 1743075"/>
              <a:gd name="connsiteY186" fmla="*/ 1884292 h 4495800"/>
              <a:gd name="connsiteX187" fmla="*/ 1573902 w 1743075"/>
              <a:gd name="connsiteY187" fmla="*/ 1793804 h 4495800"/>
              <a:gd name="connsiteX188" fmla="*/ 1599620 w 1743075"/>
              <a:gd name="connsiteY188" fmla="*/ 1739512 h 4495800"/>
              <a:gd name="connsiteX189" fmla="*/ 1692965 w 1743075"/>
              <a:gd name="connsiteY189" fmla="*/ 1561394 h 4495800"/>
              <a:gd name="connsiteX190" fmla="*/ 1714872 w 1743075"/>
              <a:gd name="connsiteY190" fmla="*/ 1491862 h 4495800"/>
              <a:gd name="connsiteX191" fmla="*/ 1729160 w 1743075"/>
              <a:gd name="connsiteY191" fmla="*/ 1408042 h 4495800"/>
              <a:gd name="connsiteX192" fmla="*/ 1732970 w 1743075"/>
              <a:gd name="connsiteY192" fmla="*/ 1329937 h 4495800"/>
              <a:gd name="connsiteX193" fmla="*/ 373752 w 1743075"/>
              <a:gd name="connsiteY193" fmla="*/ 1452809 h 4495800"/>
              <a:gd name="connsiteX194" fmla="*/ 367085 w 1743075"/>
              <a:gd name="connsiteY194" fmla="*/ 1460429 h 4495800"/>
              <a:gd name="connsiteX195" fmla="*/ 361370 w 1743075"/>
              <a:gd name="connsiteY195" fmla="*/ 1453762 h 4495800"/>
              <a:gd name="connsiteX196" fmla="*/ 319460 w 1743075"/>
              <a:gd name="connsiteY196" fmla="*/ 1365179 h 4495800"/>
              <a:gd name="connsiteX197" fmla="*/ 310887 w 1743075"/>
              <a:gd name="connsiteY197" fmla="*/ 1351844 h 4495800"/>
              <a:gd name="connsiteX198" fmla="*/ 311840 w 1743075"/>
              <a:gd name="connsiteY198" fmla="*/ 1334699 h 4495800"/>
              <a:gd name="connsiteX199" fmla="*/ 343272 w 1743075"/>
              <a:gd name="connsiteY199" fmla="*/ 1297552 h 4495800"/>
              <a:gd name="connsiteX200" fmla="*/ 367085 w 1743075"/>
              <a:gd name="connsiteY200" fmla="*/ 1301362 h 4495800"/>
              <a:gd name="connsiteX201" fmla="*/ 377562 w 1743075"/>
              <a:gd name="connsiteY201" fmla="*/ 1348034 h 4495800"/>
              <a:gd name="connsiteX202" fmla="*/ 377562 w 1743075"/>
              <a:gd name="connsiteY202" fmla="*/ 1381372 h 4495800"/>
              <a:gd name="connsiteX203" fmla="*/ 381372 w 1743075"/>
              <a:gd name="connsiteY203" fmla="*/ 1381372 h 4495800"/>
              <a:gd name="connsiteX204" fmla="*/ 373752 w 1743075"/>
              <a:gd name="connsiteY204" fmla="*/ 1452809 h 4495800"/>
              <a:gd name="connsiteX205" fmla="*/ 575682 w 1743075"/>
              <a:gd name="connsiteY205" fmla="*/ 1686172 h 4495800"/>
              <a:gd name="connsiteX206" fmla="*/ 559490 w 1743075"/>
              <a:gd name="connsiteY206" fmla="*/ 1708079 h 4495800"/>
              <a:gd name="connsiteX207" fmla="*/ 480432 w 1743075"/>
              <a:gd name="connsiteY207" fmla="*/ 1817617 h 4495800"/>
              <a:gd name="connsiteX208" fmla="*/ 476622 w 1743075"/>
              <a:gd name="connsiteY208" fmla="*/ 1834762 h 4495800"/>
              <a:gd name="connsiteX209" fmla="*/ 437570 w 1743075"/>
              <a:gd name="connsiteY209" fmla="*/ 1828094 h 4495800"/>
              <a:gd name="connsiteX210" fmla="*/ 466145 w 1743075"/>
              <a:gd name="connsiteY210" fmla="*/ 1792852 h 4495800"/>
              <a:gd name="connsiteX211" fmla="*/ 557585 w 1743075"/>
              <a:gd name="connsiteY211" fmla="*/ 1688077 h 4495800"/>
              <a:gd name="connsiteX212" fmla="*/ 567110 w 1743075"/>
              <a:gd name="connsiteY212" fmla="*/ 1678552 h 4495800"/>
              <a:gd name="connsiteX213" fmla="*/ 573777 w 1743075"/>
              <a:gd name="connsiteY213" fmla="*/ 1678552 h 4495800"/>
              <a:gd name="connsiteX214" fmla="*/ 575682 w 1743075"/>
              <a:gd name="connsiteY214" fmla="*/ 1686172 h 4495800"/>
              <a:gd name="connsiteX215" fmla="*/ 889055 w 1743075"/>
              <a:gd name="connsiteY215" fmla="*/ 1877624 h 4495800"/>
              <a:gd name="connsiteX216" fmla="*/ 890007 w 1743075"/>
              <a:gd name="connsiteY216" fmla="*/ 1871909 h 4495800"/>
              <a:gd name="connsiteX217" fmla="*/ 887150 w 1743075"/>
              <a:gd name="connsiteY217" fmla="*/ 1834762 h 4495800"/>
              <a:gd name="connsiteX218" fmla="*/ 789995 w 1743075"/>
              <a:gd name="connsiteY218" fmla="*/ 1769992 h 4495800"/>
              <a:gd name="connsiteX219" fmla="*/ 689030 w 1743075"/>
              <a:gd name="connsiteY219" fmla="*/ 1727129 h 4495800"/>
              <a:gd name="connsiteX220" fmla="*/ 655692 w 1743075"/>
              <a:gd name="connsiteY220" fmla="*/ 1712842 h 4495800"/>
              <a:gd name="connsiteX221" fmla="*/ 604257 w 1743075"/>
              <a:gd name="connsiteY221" fmla="*/ 1685219 h 4495800"/>
              <a:gd name="connsiteX222" fmla="*/ 602352 w 1743075"/>
              <a:gd name="connsiteY222" fmla="*/ 1636642 h 4495800"/>
              <a:gd name="connsiteX223" fmla="*/ 618545 w 1743075"/>
              <a:gd name="connsiteY223" fmla="*/ 1626164 h 4495800"/>
              <a:gd name="connsiteX224" fmla="*/ 628070 w 1743075"/>
              <a:gd name="connsiteY224" fmla="*/ 1608067 h 4495800"/>
              <a:gd name="connsiteX225" fmla="*/ 637595 w 1743075"/>
              <a:gd name="connsiteY225" fmla="*/ 1581397 h 4495800"/>
              <a:gd name="connsiteX226" fmla="*/ 711890 w 1743075"/>
              <a:gd name="connsiteY226" fmla="*/ 1492814 h 4495800"/>
              <a:gd name="connsiteX227" fmla="*/ 788090 w 1743075"/>
              <a:gd name="connsiteY227" fmla="*/ 1357559 h 4495800"/>
              <a:gd name="connsiteX228" fmla="*/ 821427 w 1743075"/>
              <a:gd name="connsiteY228" fmla="*/ 1114672 h 4495800"/>
              <a:gd name="connsiteX229" fmla="*/ 819522 w 1743075"/>
              <a:gd name="connsiteY229" fmla="*/ 889882 h 4495800"/>
              <a:gd name="connsiteX230" fmla="*/ 813807 w 1743075"/>
              <a:gd name="connsiteY230" fmla="*/ 738434 h 4495800"/>
              <a:gd name="connsiteX231" fmla="*/ 813807 w 1743075"/>
              <a:gd name="connsiteY231" fmla="*/ 720337 h 4495800"/>
              <a:gd name="connsiteX232" fmla="*/ 818570 w 1743075"/>
              <a:gd name="connsiteY232" fmla="*/ 718432 h 4495800"/>
              <a:gd name="connsiteX233" fmla="*/ 863337 w 1743075"/>
              <a:gd name="connsiteY233" fmla="*/ 815587 h 4495800"/>
              <a:gd name="connsiteX234" fmla="*/ 866195 w 1743075"/>
              <a:gd name="connsiteY234" fmla="*/ 814634 h 4495800"/>
              <a:gd name="connsiteX235" fmla="*/ 848097 w 1743075"/>
              <a:gd name="connsiteY235" fmla="*/ 771772 h 4495800"/>
              <a:gd name="connsiteX236" fmla="*/ 828095 w 1743075"/>
              <a:gd name="connsiteY236" fmla="*/ 727004 h 4495800"/>
              <a:gd name="connsiteX237" fmla="*/ 810950 w 1743075"/>
              <a:gd name="connsiteY237" fmla="*/ 617467 h 4495800"/>
              <a:gd name="connsiteX238" fmla="*/ 812855 w 1743075"/>
              <a:gd name="connsiteY238" fmla="*/ 580319 h 4495800"/>
              <a:gd name="connsiteX239" fmla="*/ 816665 w 1743075"/>
              <a:gd name="connsiteY239" fmla="*/ 556507 h 4495800"/>
              <a:gd name="connsiteX240" fmla="*/ 821427 w 1743075"/>
              <a:gd name="connsiteY240" fmla="*/ 554602 h 4495800"/>
              <a:gd name="connsiteX241" fmla="*/ 856670 w 1743075"/>
              <a:gd name="connsiteY241" fmla="*/ 594607 h 4495800"/>
              <a:gd name="connsiteX242" fmla="*/ 913820 w 1743075"/>
              <a:gd name="connsiteY242" fmla="*/ 638422 h 4495800"/>
              <a:gd name="connsiteX243" fmla="*/ 974780 w 1743075"/>
              <a:gd name="connsiteY243" fmla="*/ 679379 h 4495800"/>
              <a:gd name="connsiteX244" fmla="*/ 973827 w 1743075"/>
              <a:gd name="connsiteY244" fmla="*/ 696524 h 4495800"/>
              <a:gd name="connsiteX245" fmla="*/ 950015 w 1743075"/>
              <a:gd name="connsiteY245" fmla="*/ 721289 h 4495800"/>
              <a:gd name="connsiteX246" fmla="*/ 899532 w 1743075"/>
              <a:gd name="connsiteY246" fmla="*/ 797489 h 4495800"/>
              <a:gd name="connsiteX247" fmla="*/ 930012 w 1743075"/>
              <a:gd name="connsiteY247" fmla="*/ 759389 h 4495800"/>
              <a:gd name="connsiteX248" fmla="*/ 945252 w 1743075"/>
              <a:gd name="connsiteY248" fmla="*/ 759389 h 4495800"/>
              <a:gd name="connsiteX249" fmla="*/ 954777 w 1743075"/>
              <a:gd name="connsiteY249" fmla="*/ 800347 h 4495800"/>
              <a:gd name="connsiteX250" fmla="*/ 910962 w 1743075"/>
              <a:gd name="connsiteY250" fmla="*/ 1142294 h 4495800"/>
              <a:gd name="connsiteX251" fmla="*/ 917630 w 1743075"/>
              <a:gd name="connsiteY251" fmla="*/ 1495672 h 4495800"/>
              <a:gd name="connsiteX252" fmla="*/ 929060 w 1743075"/>
              <a:gd name="connsiteY252" fmla="*/ 1776659 h 4495800"/>
              <a:gd name="connsiteX253" fmla="*/ 938585 w 1743075"/>
              <a:gd name="connsiteY253" fmla="*/ 1802377 h 4495800"/>
              <a:gd name="connsiteX254" fmla="*/ 1026215 w 1743075"/>
              <a:gd name="connsiteY254" fmla="*/ 1895722 h 4495800"/>
              <a:gd name="connsiteX255" fmla="*/ 1036692 w 1743075"/>
              <a:gd name="connsiteY255" fmla="*/ 1909057 h 4495800"/>
              <a:gd name="connsiteX256" fmla="*/ 889055 w 1743075"/>
              <a:gd name="connsiteY256" fmla="*/ 1877624 h 4495800"/>
              <a:gd name="connsiteX257" fmla="*/ 1279580 w 1743075"/>
              <a:gd name="connsiteY257" fmla="*/ 1673789 h 4495800"/>
              <a:gd name="connsiteX258" fmla="*/ 1275770 w 1743075"/>
              <a:gd name="connsiteY258" fmla="*/ 1747132 h 4495800"/>
              <a:gd name="connsiteX259" fmla="*/ 1250052 w 1743075"/>
              <a:gd name="connsiteY259" fmla="*/ 1809044 h 4495800"/>
              <a:gd name="connsiteX260" fmla="*/ 1188140 w 1743075"/>
              <a:gd name="connsiteY260" fmla="*/ 1870004 h 4495800"/>
              <a:gd name="connsiteX261" fmla="*/ 1170042 w 1743075"/>
              <a:gd name="connsiteY261" fmla="*/ 1907152 h 4495800"/>
              <a:gd name="connsiteX262" fmla="*/ 1160517 w 1743075"/>
              <a:gd name="connsiteY262" fmla="*/ 1919534 h 4495800"/>
              <a:gd name="connsiteX263" fmla="*/ 1142420 w 1743075"/>
              <a:gd name="connsiteY263" fmla="*/ 1924297 h 4495800"/>
              <a:gd name="connsiteX264" fmla="*/ 1045265 w 1743075"/>
              <a:gd name="connsiteY264" fmla="*/ 1916677 h 4495800"/>
              <a:gd name="connsiteX265" fmla="*/ 1053837 w 1743075"/>
              <a:gd name="connsiteY265" fmla="*/ 1901437 h 4495800"/>
              <a:gd name="connsiteX266" fmla="*/ 1132895 w 1743075"/>
              <a:gd name="connsiteY266" fmla="*/ 1803329 h 4495800"/>
              <a:gd name="connsiteX267" fmla="*/ 1143372 w 1743075"/>
              <a:gd name="connsiteY267" fmla="*/ 1770944 h 4495800"/>
              <a:gd name="connsiteX268" fmla="*/ 1137657 w 1743075"/>
              <a:gd name="connsiteY268" fmla="*/ 1666169 h 4495800"/>
              <a:gd name="connsiteX269" fmla="*/ 1130037 w 1743075"/>
              <a:gd name="connsiteY269" fmla="*/ 1505197 h 4495800"/>
              <a:gd name="connsiteX270" fmla="*/ 1115750 w 1743075"/>
              <a:gd name="connsiteY270" fmla="*/ 1296599 h 4495800"/>
              <a:gd name="connsiteX271" fmla="*/ 1094795 w 1743075"/>
              <a:gd name="connsiteY271" fmla="*/ 1091812 h 4495800"/>
              <a:gd name="connsiteX272" fmla="*/ 1037645 w 1743075"/>
              <a:gd name="connsiteY272" fmla="*/ 839399 h 4495800"/>
              <a:gd name="connsiteX273" fmla="*/ 1019547 w 1743075"/>
              <a:gd name="connsiteY273" fmla="*/ 780344 h 4495800"/>
              <a:gd name="connsiteX274" fmla="*/ 1024310 w 1743075"/>
              <a:gd name="connsiteY274" fmla="*/ 761294 h 4495800"/>
              <a:gd name="connsiteX275" fmla="*/ 1042407 w 1743075"/>
              <a:gd name="connsiteY275" fmla="*/ 744149 h 4495800"/>
              <a:gd name="connsiteX276" fmla="*/ 1069077 w 1743075"/>
              <a:gd name="connsiteY276" fmla="*/ 806062 h 4495800"/>
              <a:gd name="connsiteX277" fmla="*/ 1014785 w 1743075"/>
              <a:gd name="connsiteY277" fmla="*/ 699382 h 4495800"/>
              <a:gd name="connsiteX278" fmla="*/ 1015737 w 1743075"/>
              <a:gd name="connsiteY278" fmla="*/ 677474 h 4495800"/>
              <a:gd name="connsiteX279" fmla="*/ 1068125 w 1743075"/>
              <a:gd name="connsiteY279" fmla="*/ 631754 h 4495800"/>
              <a:gd name="connsiteX280" fmla="*/ 1096700 w 1743075"/>
              <a:gd name="connsiteY280" fmla="*/ 571747 h 4495800"/>
              <a:gd name="connsiteX281" fmla="*/ 1102415 w 1743075"/>
              <a:gd name="connsiteY281" fmla="*/ 552697 h 4495800"/>
              <a:gd name="connsiteX282" fmla="*/ 1120512 w 1743075"/>
              <a:gd name="connsiteY282" fmla="*/ 606989 h 4495800"/>
              <a:gd name="connsiteX283" fmla="*/ 1107177 w 1743075"/>
              <a:gd name="connsiteY283" fmla="*/ 742244 h 4495800"/>
              <a:gd name="connsiteX284" fmla="*/ 1108130 w 1743075"/>
              <a:gd name="connsiteY284" fmla="*/ 761294 h 4495800"/>
              <a:gd name="connsiteX285" fmla="*/ 1127180 w 1743075"/>
              <a:gd name="connsiteY285" fmla="*/ 621277 h 4495800"/>
              <a:gd name="connsiteX286" fmla="*/ 1187187 w 1743075"/>
              <a:gd name="connsiteY286" fmla="*/ 829874 h 4495800"/>
              <a:gd name="connsiteX287" fmla="*/ 1228145 w 1743075"/>
              <a:gd name="connsiteY287" fmla="*/ 993704 h 4495800"/>
              <a:gd name="connsiteX288" fmla="*/ 1246242 w 1743075"/>
              <a:gd name="connsiteY288" fmla="*/ 1128007 h 4495800"/>
              <a:gd name="connsiteX289" fmla="*/ 1270055 w 1743075"/>
              <a:gd name="connsiteY289" fmla="*/ 1363274 h 4495800"/>
              <a:gd name="connsiteX290" fmla="*/ 1276722 w 1743075"/>
              <a:gd name="connsiteY290" fmla="*/ 1427092 h 4495800"/>
              <a:gd name="connsiteX291" fmla="*/ 1284342 w 1743075"/>
              <a:gd name="connsiteY291" fmla="*/ 1534724 h 4495800"/>
              <a:gd name="connsiteX292" fmla="*/ 1279580 w 1743075"/>
              <a:gd name="connsiteY292" fmla="*/ 1673789 h 4495800"/>
              <a:gd name="connsiteX293" fmla="*/ 1437695 w 1743075"/>
              <a:gd name="connsiteY293" fmla="*/ 1289932 h 4495800"/>
              <a:gd name="connsiteX294" fmla="*/ 1442457 w 1743075"/>
              <a:gd name="connsiteY294" fmla="*/ 1288979 h 4495800"/>
              <a:gd name="connsiteX295" fmla="*/ 1447220 w 1743075"/>
              <a:gd name="connsiteY295" fmla="*/ 1300409 h 4495800"/>
              <a:gd name="connsiteX296" fmla="*/ 1448172 w 1743075"/>
              <a:gd name="connsiteY296" fmla="*/ 1327079 h 4495800"/>
              <a:gd name="connsiteX297" fmla="*/ 1470080 w 1743075"/>
              <a:gd name="connsiteY297" fmla="*/ 1394707 h 4495800"/>
              <a:gd name="connsiteX298" fmla="*/ 1476747 w 1743075"/>
              <a:gd name="connsiteY298" fmla="*/ 1433759 h 4495800"/>
              <a:gd name="connsiteX299" fmla="*/ 1439600 w 1743075"/>
              <a:gd name="connsiteY299" fmla="*/ 1497577 h 4495800"/>
              <a:gd name="connsiteX300" fmla="*/ 1437695 w 1743075"/>
              <a:gd name="connsiteY300" fmla="*/ 1289932 h 4495800"/>
              <a:gd name="connsiteX301" fmla="*/ 1475795 w 1743075"/>
              <a:gd name="connsiteY301" fmla="*/ 1882387 h 4495800"/>
              <a:gd name="connsiteX302" fmla="*/ 1462460 w 1743075"/>
              <a:gd name="connsiteY302" fmla="*/ 1874767 h 4495800"/>
              <a:gd name="connsiteX303" fmla="*/ 1371972 w 1743075"/>
              <a:gd name="connsiteY303" fmla="*/ 1769992 h 4495800"/>
              <a:gd name="connsiteX304" fmla="*/ 1336730 w 1743075"/>
              <a:gd name="connsiteY304" fmla="*/ 1750942 h 4495800"/>
              <a:gd name="connsiteX305" fmla="*/ 1319585 w 1743075"/>
              <a:gd name="connsiteY305" fmla="*/ 1744274 h 4495800"/>
              <a:gd name="connsiteX306" fmla="*/ 1320537 w 1743075"/>
              <a:gd name="connsiteY306" fmla="*/ 1738559 h 4495800"/>
              <a:gd name="connsiteX307" fmla="*/ 1337682 w 1743075"/>
              <a:gd name="connsiteY307" fmla="*/ 1740464 h 4495800"/>
              <a:gd name="connsiteX308" fmla="*/ 1416740 w 1743075"/>
              <a:gd name="connsiteY308" fmla="*/ 1788089 h 4495800"/>
              <a:gd name="connsiteX309" fmla="*/ 1473890 w 1743075"/>
              <a:gd name="connsiteY309" fmla="*/ 1853812 h 4495800"/>
              <a:gd name="connsiteX310" fmla="*/ 1480557 w 1743075"/>
              <a:gd name="connsiteY310" fmla="*/ 1865242 h 4495800"/>
              <a:gd name="connsiteX311" fmla="*/ 1475795 w 1743075"/>
              <a:gd name="connsiteY311" fmla="*/ 1882387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1743075" h="4495800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7" name="TextBox 436">
            <a:extLst>
              <a:ext uri="{FF2B5EF4-FFF2-40B4-BE49-F238E27FC236}">
                <a16:creationId xmlns:a16="http://schemas.microsoft.com/office/drawing/2014/main" id="{351AFFBA-42A6-45F3-8288-C46087D7747E}"/>
              </a:ext>
            </a:extLst>
          </p:cNvPr>
          <p:cNvSpPr txBox="1"/>
          <p:nvPr/>
        </p:nvSpPr>
        <p:spPr>
          <a:xfrm>
            <a:off x="8208412" y="3800743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38" name="TextBox 437">
            <a:extLst>
              <a:ext uri="{FF2B5EF4-FFF2-40B4-BE49-F238E27FC236}">
                <a16:creationId xmlns:a16="http://schemas.microsoft.com/office/drawing/2014/main" id="{D7DD44A9-4878-4874-92DE-F7CBA0DA93F0}"/>
              </a:ext>
            </a:extLst>
          </p:cNvPr>
          <p:cNvSpPr txBox="1"/>
          <p:nvPr/>
        </p:nvSpPr>
        <p:spPr>
          <a:xfrm>
            <a:off x="612530" y="3800421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39" name="Group 438">
            <a:extLst>
              <a:ext uri="{FF2B5EF4-FFF2-40B4-BE49-F238E27FC236}">
                <a16:creationId xmlns:a16="http://schemas.microsoft.com/office/drawing/2014/main" id="{C7A66229-36EA-4E09-8158-CC99AAA55C5E}"/>
              </a:ext>
            </a:extLst>
          </p:cNvPr>
          <p:cNvGrpSpPr/>
          <p:nvPr/>
        </p:nvGrpSpPr>
        <p:grpSpPr>
          <a:xfrm>
            <a:off x="8512792" y="4541121"/>
            <a:ext cx="2762299" cy="1324468"/>
            <a:chOff x="8161373" y="4149392"/>
            <a:chExt cx="2762299" cy="1324468"/>
          </a:xfrm>
        </p:grpSpPr>
        <p:sp>
          <p:nvSpPr>
            <p:cNvPr id="440" name="AutoShape 92">
              <a:extLst>
                <a:ext uri="{FF2B5EF4-FFF2-40B4-BE49-F238E27FC236}">
                  <a16:creationId xmlns:a16="http://schemas.microsoft.com/office/drawing/2014/main" id="{1BFBBB07-33A9-49E2-8C1D-3BD9698F49F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8523285" y="4149454"/>
              <a:ext cx="560666" cy="560666"/>
            </a:xfrm>
            <a:prstGeom prst="rect">
              <a:avLst/>
            </a:prstGeom>
            <a:noFill/>
            <a:ln w="38100">
              <a:solidFill>
                <a:schemeClr val="accent4"/>
              </a:solidFill>
              <a:headEnd/>
              <a:tailEnd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sz="2800" dirty="0">
                <a:solidFill>
                  <a:schemeClr val="accent2"/>
                </a:solidFill>
              </a:endParaRPr>
            </a:p>
          </p:txBody>
        </p:sp>
        <p:sp>
          <p:nvSpPr>
            <p:cNvPr id="441" name="AutoShape 92">
              <a:extLst>
                <a:ext uri="{FF2B5EF4-FFF2-40B4-BE49-F238E27FC236}">
                  <a16:creationId xmlns:a16="http://schemas.microsoft.com/office/drawing/2014/main" id="{AFE3F338-C3EC-469E-B04B-D478260FAA9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0029226" y="4149392"/>
              <a:ext cx="560666" cy="560728"/>
            </a:xfrm>
            <a:prstGeom prst="rect">
              <a:avLst/>
            </a:prstGeom>
            <a:noFill/>
            <a:ln w="38100">
              <a:solidFill>
                <a:schemeClr val="accent4"/>
              </a:solidFill>
              <a:prstDash val="solid"/>
              <a:headEnd/>
              <a:tailEnd/>
            </a:ln>
            <a:effectLst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sz="2800" dirty="0">
                <a:solidFill>
                  <a:schemeClr val="accent2"/>
                </a:solidFill>
              </a:endParaRPr>
            </a:p>
          </p:txBody>
        </p:sp>
        <p:sp>
          <p:nvSpPr>
            <p:cNvPr id="442" name="Trapezoid 10">
              <a:extLst>
                <a:ext uri="{FF2B5EF4-FFF2-40B4-BE49-F238E27FC236}">
                  <a16:creationId xmlns:a16="http://schemas.microsoft.com/office/drawing/2014/main" id="{1188F58C-4566-4D9E-A168-E2FBFA8548BD}"/>
                </a:ext>
              </a:extLst>
            </p:cNvPr>
            <p:cNvSpPr/>
            <p:nvPr/>
          </p:nvSpPr>
          <p:spPr>
            <a:xfrm>
              <a:off x="10129655" y="4243873"/>
              <a:ext cx="368250" cy="367819"/>
            </a:xfrm>
            <a:custGeom>
              <a:avLst/>
              <a:gdLst/>
              <a:ahLst/>
              <a:cxnLst/>
              <a:rect l="l" t="t" r="r" b="b"/>
              <a:pathLst>
                <a:path w="3910377" h="3905794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3" name="Rounded Rectangle 12">
              <a:extLst>
                <a:ext uri="{FF2B5EF4-FFF2-40B4-BE49-F238E27FC236}">
                  <a16:creationId xmlns:a16="http://schemas.microsoft.com/office/drawing/2014/main" id="{C05A5BAD-FFE0-4816-B1E6-180398AA33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48333" y="4224211"/>
              <a:ext cx="310571" cy="370101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4" name="TextBox 443">
              <a:extLst>
                <a:ext uri="{FF2B5EF4-FFF2-40B4-BE49-F238E27FC236}">
                  <a16:creationId xmlns:a16="http://schemas.microsoft.com/office/drawing/2014/main" id="{A24539BD-D7D1-423C-A5D0-B19D0161E9C2}"/>
                </a:ext>
              </a:extLst>
            </p:cNvPr>
            <p:cNvSpPr txBox="1"/>
            <p:nvPr/>
          </p:nvSpPr>
          <p:spPr>
            <a:xfrm>
              <a:off x="8161373" y="4827529"/>
              <a:ext cx="1250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5" name="TextBox 444">
              <a:extLst>
                <a:ext uri="{FF2B5EF4-FFF2-40B4-BE49-F238E27FC236}">
                  <a16:creationId xmlns:a16="http://schemas.microsoft.com/office/drawing/2014/main" id="{DF119628-CB3D-424B-AE6F-49A929115EE3}"/>
                </a:ext>
              </a:extLst>
            </p:cNvPr>
            <p:cNvSpPr txBox="1"/>
            <p:nvPr/>
          </p:nvSpPr>
          <p:spPr>
            <a:xfrm>
              <a:off x="9672940" y="4827529"/>
              <a:ext cx="1250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6" name="Group 33">
            <a:extLst>
              <a:ext uri="{FF2B5EF4-FFF2-40B4-BE49-F238E27FC236}">
                <a16:creationId xmlns:a16="http://schemas.microsoft.com/office/drawing/2014/main" id="{8B7382FC-C69A-44EF-8D0F-10C42FCFEE56}"/>
              </a:ext>
            </a:extLst>
          </p:cNvPr>
          <p:cNvGrpSpPr/>
          <p:nvPr/>
        </p:nvGrpSpPr>
        <p:grpSpPr>
          <a:xfrm>
            <a:off x="8208412" y="2768876"/>
            <a:ext cx="3371058" cy="909259"/>
            <a:chOff x="395534" y="3667819"/>
            <a:chExt cx="3972999" cy="1132252"/>
          </a:xfrm>
          <a:noFill/>
        </p:grpSpPr>
        <p:sp>
          <p:nvSpPr>
            <p:cNvPr id="447" name="TextBox 446">
              <a:extLst>
                <a:ext uri="{FF2B5EF4-FFF2-40B4-BE49-F238E27FC236}">
                  <a16:creationId xmlns:a16="http://schemas.microsoft.com/office/drawing/2014/main" id="{5CA02E7D-78BB-48E7-A642-0E794E8582ED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448" name="TextBox 447">
              <a:extLst>
                <a:ext uri="{FF2B5EF4-FFF2-40B4-BE49-F238E27FC236}">
                  <a16:creationId xmlns:a16="http://schemas.microsoft.com/office/drawing/2014/main" id="{4218F646-D869-47E9-832E-2CFABE560202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3DD5A849-55F0-427C-BCCE-7E821A803ED6}"/>
              </a:ext>
            </a:extLst>
          </p:cNvPr>
          <p:cNvSpPr txBox="1"/>
          <p:nvPr/>
        </p:nvSpPr>
        <p:spPr>
          <a:xfrm>
            <a:off x="8208413" y="2222514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730382F3-977E-480C-8E0F-B91EB221F3EC}"/>
              </a:ext>
            </a:extLst>
          </p:cNvPr>
          <p:cNvSpPr txBox="1"/>
          <p:nvPr/>
        </p:nvSpPr>
        <p:spPr>
          <a:xfrm>
            <a:off x="8208413" y="1891596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grpSp>
        <p:nvGrpSpPr>
          <p:cNvPr id="451" name="Group 33">
            <a:extLst>
              <a:ext uri="{FF2B5EF4-FFF2-40B4-BE49-F238E27FC236}">
                <a16:creationId xmlns:a16="http://schemas.microsoft.com/office/drawing/2014/main" id="{54008C8D-7E7C-49D2-AA07-5A50B6E4C726}"/>
              </a:ext>
            </a:extLst>
          </p:cNvPr>
          <p:cNvGrpSpPr/>
          <p:nvPr/>
        </p:nvGrpSpPr>
        <p:grpSpPr>
          <a:xfrm>
            <a:off x="612528" y="2803142"/>
            <a:ext cx="3371058" cy="909259"/>
            <a:chOff x="395534" y="3667819"/>
            <a:chExt cx="3972999" cy="1132252"/>
          </a:xfrm>
          <a:noFill/>
        </p:grpSpPr>
        <p:sp>
          <p:nvSpPr>
            <p:cNvPr id="452" name="TextBox 451">
              <a:extLst>
                <a:ext uri="{FF2B5EF4-FFF2-40B4-BE49-F238E27FC236}">
                  <a16:creationId xmlns:a16="http://schemas.microsoft.com/office/drawing/2014/main" id="{4BC2B7DF-7088-4BAB-A7D0-410179CB7CF1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453" name="TextBox 452">
              <a:extLst>
                <a:ext uri="{FF2B5EF4-FFF2-40B4-BE49-F238E27FC236}">
                  <a16:creationId xmlns:a16="http://schemas.microsoft.com/office/drawing/2014/main" id="{3CD15222-E50D-4D35-B369-58C0BE00F1C2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454" name="TextBox 453">
            <a:extLst>
              <a:ext uri="{FF2B5EF4-FFF2-40B4-BE49-F238E27FC236}">
                <a16:creationId xmlns:a16="http://schemas.microsoft.com/office/drawing/2014/main" id="{5FA7844F-EBEB-482B-A146-FDE6CAB4D026}"/>
              </a:ext>
            </a:extLst>
          </p:cNvPr>
          <p:cNvSpPr txBox="1"/>
          <p:nvPr/>
        </p:nvSpPr>
        <p:spPr>
          <a:xfrm>
            <a:off x="612529" y="2256780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55" name="TextBox 454">
            <a:extLst>
              <a:ext uri="{FF2B5EF4-FFF2-40B4-BE49-F238E27FC236}">
                <a16:creationId xmlns:a16="http://schemas.microsoft.com/office/drawing/2014/main" id="{351FE447-1264-4E17-922F-84CCE29959D7}"/>
              </a:ext>
            </a:extLst>
          </p:cNvPr>
          <p:cNvSpPr txBox="1"/>
          <p:nvPr/>
        </p:nvSpPr>
        <p:spPr>
          <a:xfrm>
            <a:off x="612529" y="1925862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11172</TotalTime>
  <Words>132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22</cp:revision>
  <dcterms:created xsi:type="dcterms:W3CDTF">2018-02-18T19:39:47Z</dcterms:created>
  <dcterms:modified xsi:type="dcterms:W3CDTF">2019-04-24T06:11:23Z</dcterms:modified>
</cp:coreProperties>
</file>