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26" name="Group 925">
            <a:extLst>
              <a:ext uri="{FF2B5EF4-FFF2-40B4-BE49-F238E27FC236}">
                <a16:creationId xmlns:a16="http://schemas.microsoft.com/office/drawing/2014/main" id="{A6175BFD-C99C-4977-9756-640800015A4E}"/>
              </a:ext>
            </a:extLst>
          </p:cNvPr>
          <p:cNvGrpSpPr/>
          <p:nvPr/>
        </p:nvGrpSpPr>
        <p:grpSpPr>
          <a:xfrm rot="5400000">
            <a:off x="1801836" y="1938049"/>
            <a:ext cx="4068198" cy="4062931"/>
            <a:chOff x="3782394" y="2006190"/>
            <a:chExt cx="4597121" cy="4591166"/>
          </a:xfrm>
        </p:grpSpPr>
        <p:sp>
          <p:nvSpPr>
            <p:cNvPr id="927" name="Block Arc 926">
              <a:extLst>
                <a:ext uri="{FF2B5EF4-FFF2-40B4-BE49-F238E27FC236}">
                  <a16:creationId xmlns:a16="http://schemas.microsoft.com/office/drawing/2014/main" id="{AC9E0A1E-124C-438B-9CE0-4154F2BBB084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28" name="Oval 927">
              <a:extLst>
                <a:ext uri="{FF2B5EF4-FFF2-40B4-BE49-F238E27FC236}">
                  <a16:creationId xmlns:a16="http://schemas.microsoft.com/office/drawing/2014/main" id="{D54C8674-DE5D-433D-8768-E6A0059B7590}"/>
                </a:ext>
              </a:extLst>
            </p:cNvPr>
            <p:cNvSpPr/>
            <p:nvPr/>
          </p:nvSpPr>
          <p:spPr>
            <a:xfrm>
              <a:off x="6570216" y="2006190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9" name="Oval 928">
              <a:extLst>
                <a:ext uri="{FF2B5EF4-FFF2-40B4-BE49-F238E27FC236}">
                  <a16:creationId xmlns:a16="http://schemas.microsoft.com/office/drawing/2014/main" id="{83D58349-5ECA-4932-A88F-E9E7460E98A5}"/>
                </a:ext>
              </a:extLst>
            </p:cNvPr>
            <p:cNvSpPr/>
            <p:nvPr/>
          </p:nvSpPr>
          <p:spPr>
            <a:xfrm>
              <a:off x="4964391" y="2013768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30" name="Oval 929">
              <a:extLst>
                <a:ext uri="{FF2B5EF4-FFF2-40B4-BE49-F238E27FC236}">
                  <a16:creationId xmlns:a16="http://schemas.microsoft.com/office/drawing/2014/main" id="{4D707AFC-4212-4FC3-A1AB-AE26196C62A0}"/>
                </a:ext>
              </a:extLst>
            </p:cNvPr>
            <p:cNvSpPr/>
            <p:nvPr/>
          </p:nvSpPr>
          <p:spPr>
            <a:xfrm>
              <a:off x="7666169" y="2945632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3FFD0349-2B32-4883-9B3B-FEE8C010EBC6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32" name="Isosceles Triangle 41">
            <a:extLst>
              <a:ext uri="{FF2B5EF4-FFF2-40B4-BE49-F238E27FC236}">
                <a16:creationId xmlns:a16="http://schemas.microsoft.com/office/drawing/2014/main" id="{6F21ECC1-2A6E-42F4-BD19-56EA6FEA0F49}"/>
              </a:ext>
            </a:extLst>
          </p:cNvPr>
          <p:cNvSpPr/>
          <p:nvPr/>
        </p:nvSpPr>
        <p:spPr>
          <a:xfrm>
            <a:off x="5450648" y="4594430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33" name="Isosceles Triangle 22">
            <a:extLst>
              <a:ext uri="{FF2B5EF4-FFF2-40B4-BE49-F238E27FC236}">
                <a16:creationId xmlns:a16="http://schemas.microsoft.com/office/drawing/2014/main" id="{06B3D939-187A-4E0B-A860-EBA26FC73EA4}"/>
              </a:ext>
            </a:extLst>
          </p:cNvPr>
          <p:cNvSpPr/>
          <p:nvPr/>
        </p:nvSpPr>
        <p:spPr>
          <a:xfrm rot="19800000">
            <a:off x="5431546" y="3172633"/>
            <a:ext cx="298273" cy="2982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34" name="Rounded Rectangle 9">
            <a:extLst>
              <a:ext uri="{FF2B5EF4-FFF2-40B4-BE49-F238E27FC236}">
                <a16:creationId xmlns:a16="http://schemas.microsoft.com/office/drawing/2014/main" id="{866966D9-DEFA-400A-AA38-ECA15D717C92}"/>
              </a:ext>
            </a:extLst>
          </p:cNvPr>
          <p:cNvSpPr>
            <a:spLocks/>
          </p:cNvSpPr>
          <p:nvPr/>
        </p:nvSpPr>
        <p:spPr>
          <a:xfrm>
            <a:off x="4560896" y="2102916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35" name="Freeform 39">
            <a:extLst>
              <a:ext uri="{FF2B5EF4-FFF2-40B4-BE49-F238E27FC236}">
                <a16:creationId xmlns:a16="http://schemas.microsoft.com/office/drawing/2014/main" id="{1CB748B7-EFA5-498D-ABE2-D16F9C6FDCB7}"/>
              </a:ext>
            </a:extLst>
          </p:cNvPr>
          <p:cNvSpPr>
            <a:spLocks noChangeAspect="1"/>
          </p:cNvSpPr>
          <p:nvPr/>
        </p:nvSpPr>
        <p:spPr>
          <a:xfrm rot="8580000">
            <a:off x="4560501" y="5539841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936" name="Group 935">
            <a:extLst>
              <a:ext uri="{FF2B5EF4-FFF2-40B4-BE49-F238E27FC236}">
                <a16:creationId xmlns:a16="http://schemas.microsoft.com/office/drawing/2014/main" id="{87BBAFF5-3C43-42A1-A77F-C8765430C43C}"/>
              </a:ext>
            </a:extLst>
          </p:cNvPr>
          <p:cNvGrpSpPr/>
          <p:nvPr/>
        </p:nvGrpSpPr>
        <p:grpSpPr>
          <a:xfrm>
            <a:off x="2836872" y="2539187"/>
            <a:ext cx="1833370" cy="2499534"/>
            <a:chOff x="823868" y="1667879"/>
            <a:chExt cx="2525437" cy="3443071"/>
          </a:xfrm>
        </p:grpSpPr>
        <p:grpSp>
          <p:nvGrpSpPr>
            <p:cNvPr id="937" name="Group 936">
              <a:extLst>
                <a:ext uri="{FF2B5EF4-FFF2-40B4-BE49-F238E27FC236}">
                  <a16:creationId xmlns:a16="http://schemas.microsoft.com/office/drawing/2014/main" id="{B17B2674-EF23-455D-B36B-43A71F95EE46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939" name="Freeform: Shape 938">
                <a:extLst>
                  <a:ext uri="{FF2B5EF4-FFF2-40B4-BE49-F238E27FC236}">
                    <a16:creationId xmlns:a16="http://schemas.microsoft.com/office/drawing/2014/main" id="{E1C4087C-BDD5-4C67-B748-C0D55EF5617F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40" name="Graphic 19">
                <a:extLst>
                  <a:ext uri="{FF2B5EF4-FFF2-40B4-BE49-F238E27FC236}">
                    <a16:creationId xmlns:a16="http://schemas.microsoft.com/office/drawing/2014/main" id="{FC12F187-147C-48BF-884A-5125A4C6DF1B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941" name="Freeform: Shape 940">
                  <a:extLst>
                    <a:ext uri="{FF2B5EF4-FFF2-40B4-BE49-F238E27FC236}">
                      <a16:creationId xmlns:a16="http://schemas.microsoft.com/office/drawing/2014/main" id="{CBE0198B-DA61-41B8-A28E-811861A555F1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2" name="Freeform: Shape 941">
                  <a:extLst>
                    <a:ext uri="{FF2B5EF4-FFF2-40B4-BE49-F238E27FC236}">
                      <a16:creationId xmlns:a16="http://schemas.microsoft.com/office/drawing/2014/main" id="{F263F575-16E7-42BE-9BF7-54FB45925EBA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1F92C99D-5C93-4AD9-849D-E7D1ADB09FFB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943" name="Freeform: Shape 942">
            <a:extLst>
              <a:ext uri="{FF2B5EF4-FFF2-40B4-BE49-F238E27FC236}">
                <a16:creationId xmlns:a16="http://schemas.microsoft.com/office/drawing/2014/main" id="{2E01891F-27B3-4E11-AD43-F208106DA568}"/>
              </a:ext>
            </a:extLst>
          </p:cNvPr>
          <p:cNvSpPr/>
          <p:nvPr/>
        </p:nvSpPr>
        <p:spPr>
          <a:xfrm flipH="1">
            <a:off x="817017" y="3595036"/>
            <a:ext cx="2325923" cy="2035075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44" name="Freeform: Shape 943">
            <a:extLst>
              <a:ext uri="{FF2B5EF4-FFF2-40B4-BE49-F238E27FC236}">
                <a16:creationId xmlns:a16="http://schemas.microsoft.com/office/drawing/2014/main" id="{ED1C35FE-D11B-4BC5-A706-0E5F6EB5DEC8}"/>
              </a:ext>
            </a:extLst>
          </p:cNvPr>
          <p:cNvSpPr/>
          <p:nvPr/>
        </p:nvSpPr>
        <p:spPr>
          <a:xfrm>
            <a:off x="6324600" y="1812798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5" name="Freeform: Shape 944">
            <a:extLst>
              <a:ext uri="{FF2B5EF4-FFF2-40B4-BE49-F238E27FC236}">
                <a16:creationId xmlns:a16="http://schemas.microsoft.com/office/drawing/2014/main" id="{5BA2AA62-43E5-42AF-B658-27070250EA1A}"/>
              </a:ext>
            </a:extLst>
          </p:cNvPr>
          <p:cNvSpPr/>
          <p:nvPr/>
        </p:nvSpPr>
        <p:spPr>
          <a:xfrm>
            <a:off x="7095577" y="2980709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6" name="Freeform: Shape 945">
            <a:extLst>
              <a:ext uri="{FF2B5EF4-FFF2-40B4-BE49-F238E27FC236}">
                <a16:creationId xmlns:a16="http://schemas.microsoft.com/office/drawing/2014/main" id="{C2BDB236-4D16-4475-961F-7243A5E998E8}"/>
              </a:ext>
            </a:extLst>
          </p:cNvPr>
          <p:cNvSpPr/>
          <p:nvPr/>
        </p:nvSpPr>
        <p:spPr>
          <a:xfrm>
            <a:off x="7084676" y="41486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7" name="Freeform: Shape 946">
            <a:extLst>
              <a:ext uri="{FF2B5EF4-FFF2-40B4-BE49-F238E27FC236}">
                <a16:creationId xmlns:a16="http://schemas.microsoft.com/office/drawing/2014/main" id="{D762B42A-DC47-4EAA-B9E1-B633EF0D08C0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8" name="Group 947">
            <a:extLst>
              <a:ext uri="{FF2B5EF4-FFF2-40B4-BE49-F238E27FC236}">
                <a16:creationId xmlns:a16="http://schemas.microsoft.com/office/drawing/2014/main" id="{06670DC8-AC06-4985-B311-6D6C03CACD9E}"/>
              </a:ext>
            </a:extLst>
          </p:cNvPr>
          <p:cNvGrpSpPr/>
          <p:nvPr/>
        </p:nvGrpSpPr>
        <p:grpSpPr>
          <a:xfrm>
            <a:off x="6520619" y="1853379"/>
            <a:ext cx="4060661" cy="713214"/>
            <a:chOff x="6565695" y="2053509"/>
            <a:chExt cx="2037996" cy="713214"/>
          </a:xfrm>
        </p:grpSpPr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DA78815B-5343-49F6-B7E0-2D629E7D4BD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76110616-79BB-4B56-91FB-64BC28DA13E4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1" name="Group 950">
            <a:extLst>
              <a:ext uri="{FF2B5EF4-FFF2-40B4-BE49-F238E27FC236}">
                <a16:creationId xmlns:a16="http://schemas.microsoft.com/office/drawing/2014/main" id="{AA59E953-D36E-4264-8B7B-1CC7BE70E312}"/>
              </a:ext>
            </a:extLst>
          </p:cNvPr>
          <p:cNvGrpSpPr/>
          <p:nvPr/>
        </p:nvGrpSpPr>
        <p:grpSpPr>
          <a:xfrm>
            <a:off x="7309256" y="3020302"/>
            <a:ext cx="4060661" cy="713214"/>
            <a:chOff x="6565695" y="2053509"/>
            <a:chExt cx="2037996" cy="713214"/>
          </a:xfrm>
        </p:grpSpPr>
        <p:sp>
          <p:nvSpPr>
            <p:cNvPr id="952" name="TextBox 951">
              <a:extLst>
                <a:ext uri="{FF2B5EF4-FFF2-40B4-BE49-F238E27FC236}">
                  <a16:creationId xmlns:a16="http://schemas.microsoft.com/office/drawing/2014/main" id="{DDB56BF5-0C9D-4A86-B904-00407E638DE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D9B52393-B5AF-419C-B826-88C8469CCD2D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434E0B71-BAA2-4F9D-8A7D-8BC1826B159D}"/>
              </a:ext>
            </a:extLst>
          </p:cNvPr>
          <p:cNvGrpSpPr/>
          <p:nvPr/>
        </p:nvGrpSpPr>
        <p:grpSpPr>
          <a:xfrm>
            <a:off x="7309256" y="4187225"/>
            <a:ext cx="4060661" cy="713214"/>
            <a:chOff x="6565695" y="2053509"/>
            <a:chExt cx="2037996" cy="713214"/>
          </a:xfrm>
        </p:grpSpPr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58940F86-F783-4083-8705-021A5D1C1B8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AEF37F88-A130-43ED-B285-CA617B25EFEF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7" name="Group 956">
            <a:extLst>
              <a:ext uri="{FF2B5EF4-FFF2-40B4-BE49-F238E27FC236}">
                <a16:creationId xmlns:a16="http://schemas.microsoft.com/office/drawing/2014/main" id="{F72B91DF-8FC6-4817-A792-87B7E1F5FED8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C86BB3FC-0F09-4428-9B03-044202D4761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59" name="TextBox 958">
              <a:extLst>
                <a:ext uri="{FF2B5EF4-FFF2-40B4-BE49-F238E27FC236}">
                  <a16:creationId xmlns:a16="http://schemas.microsoft.com/office/drawing/2014/main" id="{EC387DEF-1FC9-4A78-A63F-83746536B705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35</cp:revision>
  <dcterms:created xsi:type="dcterms:W3CDTF">2018-02-18T19:39:47Z</dcterms:created>
  <dcterms:modified xsi:type="dcterms:W3CDTF">2019-04-24T06:36:42Z</dcterms:modified>
</cp:coreProperties>
</file>