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111" name="TextBox 5110">
            <a:extLst>
              <a:ext uri="{FF2B5EF4-FFF2-40B4-BE49-F238E27FC236}">
                <a16:creationId xmlns:a16="http://schemas.microsoft.com/office/drawing/2014/main" id="{27FE1230-3EED-40A1-B93D-2341E9BA27B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737" name="Group 5736">
            <a:extLst>
              <a:ext uri="{FF2B5EF4-FFF2-40B4-BE49-F238E27FC236}">
                <a16:creationId xmlns:a16="http://schemas.microsoft.com/office/drawing/2014/main" id="{F06D8EA6-905C-44FA-9420-57E3E5D58348}"/>
              </a:ext>
            </a:extLst>
          </p:cNvPr>
          <p:cNvGrpSpPr/>
          <p:nvPr/>
        </p:nvGrpSpPr>
        <p:grpSpPr>
          <a:xfrm>
            <a:off x="1101473" y="1132079"/>
            <a:ext cx="10350839" cy="4111222"/>
            <a:chOff x="1167063" y="47086"/>
            <a:chExt cx="10350839" cy="4111222"/>
          </a:xfrm>
        </p:grpSpPr>
        <p:sp>
          <p:nvSpPr>
            <p:cNvPr id="5738" name="Freeform 12">
              <a:extLst>
                <a:ext uri="{FF2B5EF4-FFF2-40B4-BE49-F238E27FC236}">
                  <a16:creationId xmlns:a16="http://schemas.microsoft.com/office/drawing/2014/main" id="{2C65C3C2-52B4-4A3C-9B98-3F95A7444F93}"/>
                </a:ext>
              </a:extLst>
            </p:cNvPr>
            <p:cNvSpPr/>
            <p:nvPr/>
          </p:nvSpPr>
          <p:spPr>
            <a:xfrm rot="497899">
              <a:off x="9731146" y="47086"/>
              <a:ext cx="1654449" cy="1181634"/>
            </a:xfrm>
            <a:custGeom>
              <a:avLst/>
              <a:gdLst>
                <a:gd name="connsiteX0" fmla="*/ 0 w 1514475"/>
                <a:gd name="connsiteY0" fmla="*/ 1085850 h 1085850"/>
                <a:gd name="connsiteX1" fmla="*/ 1514475 w 1514475"/>
                <a:gd name="connsiteY1" fmla="*/ 0 h 1085850"/>
                <a:gd name="connsiteX2" fmla="*/ 1514475 w 1514475"/>
                <a:gd name="connsiteY2" fmla="*/ 0 h 1085850"/>
                <a:gd name="connsiteX0" fmla="*/ -1 w 1673596"/>
                <a:gd name="connsiteY0" fmla="*/ 1195309 h 1195309"/>
                <a:gd name="connsiteX1" fmla="*/ 1673596 w 1673596"/>
                <a:gd name="connsiteY1" fmla="*/ 0 h 1195309"/>
                <a:gd name="connsiteX2" fmla="*/ 1673596 w 1673596"/>
                <a:gd name="connsiteY2" fmla="*/ 0 h 1195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3596" h="1195309">
                  <a:moveTo>
                    <a:pt x="-1" y="1195309"/>
                  </a:moveTo>
                  <a:lnTo>
                    <a:pt x="1673596" y="0"/>
                  </a:lnTo>
                  <a:lnTo>
                    <a:pt x="1673596" y="0"/>
                  </a:lnTo>
                </a:path>
              </a:pathLst>
            </a:custGeom>
            <a:solidFill>
              <a:schemeClr val="accent5"/>
            </a:solidFill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739" name="L-Shape 5738">
              <a:extLst>
                <a:ext uri="{FF2B5EF4-FFF2-40B4-BE49-F238E27FC236}">
                  <a16:creationId xmlns:a16="http://schemas.microsoft.com/office/drawing/2014/main" id="{ECF10B99-699D-40DB-B0CB-BCEEA83C9903}"/>
                </a:ext>
              </a:extLst>
            </p:cNvPr>
            <p:cNvSpPr/>
            <p:nvPr/>
          </p:nvSpPr>
          <p:spPr>
            <a:xfrm rot="11157538">
              <a:off x="11105698" y="66901"/>
              <a:ext cx="412204" cy="412779"/>
            </a:xfrm>
            <a:prstGeom prst="corner">
              <a:avLst>
                <a:gd name="adj1" fmla="val 17993"/>
                <a:gd name="adj2" fmla="val 20095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0" tIns="396000" rIns="360000" bIns="28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740" name="Freeform 12">
              <a:extLst>
                <a:ext uri="{FF2B5EF4-FFF2-40B4-BE49-F238E27FC236}">
                  <a16:creationId xmlns:a16="http://schemas.microsoft.com/office/drawing/2014/main" id="{F7285217-700C-4945-A1EB-142A247010B3}"/>
                </a:ext>
              </a:extLst>
            </p:cNvPr>
            <p:cNvSpPr/>
            <p:nvPr/>
          </p:nvSpPr>
          <p:spPr>
            <a:xfrm rot="20337971" flipH="1">
              <a:off x="6882322" y="1134965"/>
              <a:ext cx="2784023" cy="531459"/>
            </a:xfrm>
            <a:custGeom>
              <a:avLst/>
              <a:gdLst>
                <a:gd name="connsiteX0" fmla="*/ 0 w 1514475"/>
                <a:gd name="connsiteY0" fmla="*/ 1085850 h 1085850"/>
                <a:gd name="connsiteX1" fmla="*/ 1514475 w 1514475"/>
                <a:gd name="connsiteY1" fmla="*/ 0 h 1085850"/>
                <a:gd name="connsiteX2" fmla="*/ 1514475 w 1514475"/>
                <a:gd name="connsiteY2" fmla="*/ 0 h 1085850"/>
                <a:gd name="connsiteX0" fmla="*/ -1 w 1673596"/>
                <a:gd name="connsiteY0" fmla="*/ 1195309 h 1195309"/>
                <a:gd name="connsiteX1" fmla="*/ 1673596 w 1673596"/>
                <a:gd name="connsiteY1" fmla="*/ 0 h 1195309"/>
                <a:gd name="connsiteX2" fmla="*/ 1673596 w 1673596"/>
                <a:gd name="connsiteY2" fmla="*/ 0 h 1195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3596" h="1195309">
                  <a:moveTo>
                    <a:pt x="-1" y="1195309"/>
                  </a:moveTo>
                  <a:lnTo>
                    <a:pt x="1673596" y="0"/>
                  </a:lnTo>
                  <a:lnTo>
                    <a:pt x="1673596" y="0"/>
                  </a:lnTo>
                </a:path>
              </a:pathLst>
            </a:custGeom>
            <a:solidFill>
              <a:schemeClr val="accent5"/>
            </a:solidFill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41" name="Freeform 12">
              <a:extLst>
                <a:ext uri="{FF2B5EF4-FFF2-40B4-BE49-F238E27FC236}">
                  <a16:creationId xmlns:a16="http://schemas.microsoft.com/office/drawing/2014/main" id="{107ECFBA-849E-4915-B3E9-C77858480153}"/>
                </a:ext>
              </a:extLst>
            </p:cNvPr>
            <p:cNvSpPr/>
            <p:nvPr/>
          </p:nvSpPr>
          <p:spPr>
            <a:xfrm rot="21351821">
              <a:off x="5436993" y="1558732"/>
              <a:ext cx="1509128" cy="1449981"/>
            </a:xfrm>
            <a:custGeom>
              <a:avLst/>
              <a:gdLst>
                <a:gd name="connsiteX0" fmla="*/ 0 w 1514475"/>
                <a:gd name="connsiteY0" fmla="*/ 1085850 h 1085850"/>
                <a:gd name="connsiteX1" fmla="*/ 1514475 w 1514475"/>
                <a:gd name="connsiteY1" fmla="*/ 0 h 1085850"/>
                <a:gd name="connsiteX2" fmla="*/ 1514475 w 1514475"/>
                <a:gd name="connsiteY2" fmla="*/ 0 h 1085850"/>
                <a:gd name="connsiteX0" fmla="*/ -1 w 1673596"/>
                <a:gd name="connsiteY0" fmla="*/ 1195309 h 1195309"/>
                <a:gd name="connsiteX1" fmla="*/ 1673596 w 1673596"/>
                <a:gd name="connsiteY1" fmla="*/ 0 h 1195309"/>
                <a:gd name="connsiteX2" fmla="*/ 1673596 w 1673596"/>
                <a:gd name="connsiteY2" fmla="*/ 0 h 1195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3596" h="1195309">
                  <a:moveTo>
                    <a:pt x="-1" y="1195309"/>
                  </a:moveTo>
                  <a:lnTo>
                    <a:pt x="1673596" y="0"/>
                  </a:lnTo>
                  <a:lnTo>
                    <a:pt x="1673596" y="0"/>
                  </a:lnTo>
                </a:path>
              </a:pathLst>
            </a:custGeom>
            <a:solidFill>
              <a:schemeClr val="accent5"/>
            </a:solidFill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742" name="Freeform 12">
              <a:extLst>
                <a:ext uri="{FF2B5EF4-FFF2-40B4-BE49-F238E27FC236}">
                  <a16:creationId xmlns:a16="http://schemas.microsoft.com/office/drawing/2014/main" id="{BE68329E-4020-4D24-B406-B8303034672A}"/>
                </a:ext>
              </a:extLst>
            </p:cNvPr>
            <p:cNvSpPr/>
            <p:nvPr/>
          </p:nvSpPr>
          <p:spPr>
            <a:xfrm rot="21351821" flipH="1">
              <a:off x="3392612" y="2692742"/>
              <a:ext cx="2112168" cy="445265"/>
            </a:xfrm>
            <a:custGeom>
              <a:avLst/>
              <a:gdLst>
                <a:gd name="connsiteX0" fmla="*/ 0 w 1514475"/>
                <a:gd name="connsiteY0" fmla="*/ 1085850 h 1085850"/>
                <a:gd name="connsiteX1" fmla="*/ 1514475 w 1514475"/>
                <a:gd name="connsiteY1" fmla="*/ 0 h 1085850"/>
                <a:gd name="connsiteX2" fmla="*/ 1514475 w 1514475"/>
                <a:gd name="connsiteY2" fmla="*/ 0 h 1085850"/>
                <a:gd name="connsiteX0" fmla="*/ -1 w 1673596"/>
                <a:gd name="connsiteY0" fmla="*/ 1195309 h 1195309"/>
                <a:gd name="connsiteX1" fmla="*/ 1673596 w 1673596"/>
                <a:gd name="connsiteY1" fmla="*/ 0 h 1195309"/>
                <a:gd name="connsiteX2" fmla="*/ 1673596 w 1673596"/>
                <a:gd name="connsiteY2" fmla="*/ 0 h 1195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3596" h="1195309">
                  <a:moveTo>
                    <a:pt x="-1" y="1195309"/>
                  </a:moveTo>
                  <a:lnTo>
                    <a:pt x="1673596" y="0"/>
                  </a:lnTo>
                  <a:lnTo>
                    <a:pt x="1673596" y="0"/>
                  </a:lnTo>
                </a:path>
              </a:pathLst>
            </a:custGeom>
            <a:solidFill>
              <a:schemeClr val="accent5"/>
            </a:solidFill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43" name="Freeform 12">
              <a:extLst>
                <a:ext uri="{FF2B5EF4-FFF2-40B4-BE49-F238E27FC236}">
                  <a16:creationId xmlns:a16="http://schemas.microsoft.com/office/drawing/2014/main" id="{3135ABA8-8CFB-40DA-AF46-6FF442B85F7A}"/>
                </a:ext>
              </a:extLst>
            </p:cNvPr>
            <p:cNvSpPr/>
            <p:nvPr/>
          </p:nvSpPr>
          <p:spPr>
            <a:xfrm rot="21351821">
              <a:off x="1167063" y="2850106"/>
              <a:ext cx="2282273" cy="1308202"/>
            </a:xfrm>
            <a:custGeom>
              <a:avLst/>
              <a:gdLst>
                <a:gd name="connsiteX0" fmla="*/ 0 w 1514475"/>
                <a:gd name="connsiteY0" fmla="*/ 1085850 h 1085850"/>
                <a:gd name="connsiteX1" fmla="*/ 1514475 w 1514475"/>
                <a:gd name="connsiteY1" fmla="*/ 0 h 1085850"/>
                <a:gd name="connsiteX2" fmla="*/ 1514475 w 1514475"/>
                <a:gd name="connsiteY2" fmla="*/ 0 h 1085850"/>
                <a:gd name="connsiteX0" fmla="*/ -1 w 1673596"/>
                <a:gd name="connsiteY0" fmla="*/ 1195309 h 1195309"/>
                <a:gd name="connsiteX1" fmla="*/ 1673596 w 1673596"/>
                <a:gd name="connsiteY1" fmla="*/ 0 h 1195309"/>
                <a:gd name="connsiteX2" fmla="*/ 1673596 w 1673596"/>
                <a:gd name="connsiteY2" fmla="*/ 0 h 1195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3596" h="1195309">
                  <a:moveTo>
                    <a:pt x="-1" y="1195309"/>
                  </a:moveTo>
                  <a:lnTo>
                    <a:pt x="1673596" y="0"/>
                  </a:lnTo>
                  <a:lnTo>
                    <a:pt x="1673596" y="0"/>
                  </a:lnTo>
                </a:path>
              </a:pathLst>
            </a:custGeom>
            <a:solidFill>
              <a:schemeClr val="accent5"/>
            </a:solidFill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5744" name="Graphic 58">
            <a:extLst>
              <a:ext uri="{FF2B5EF4-FFF2-40B4-BE49-F238E27FC236}">
                <a16:creationId xmlns:a16="http://schemas.microsoft.com/office/drawing/2014/main" id="{8393EB14-FD6E-4928-B9D5-5BCC21326FD4}"/>
              </a:ext>
            </a:extLst>
          </p:cNvPr>
          <p:cNvGrpSpPr/>
          <p:nvPr/>
        </p:nvGrpSpPr>
        <p:grpSpPr>
          <a:xfrm>
            <a:off x="9079973" y="2700469"/>
            <a:ext cx="2235727" cy="3671970"/>
            <a:chOff x="5096714" y="2830594"/>
            <a:chExt cx="2333770" cy="3832996"/>
          </a:xfrm>
        </p:grpSpPr>
        <p:sp>
          <p:nvSpPr>
            <p:cNvPr id="5745" name="Freeform: Shape 5744">
              <a:extLst>
                <a:ext uri="{FF2B5EF4-FFF2-40B4-BE49-F238E27FC236}">
                  <a16:creationId xmlns:a16="http://schemas.microsoft.com/office/drawing/2014/main" id="{A960C72A-25D2-413D-9BB9-ECE6FBC1D7C0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46" name="Freeform: Shape 5745">
              <a:extLst>
                <a:ext uri="{FF2B5EF4-FFF2-40B4-BE49-F238E27FC236}">
                  <a16:creationId xmlns:a16="http://schemas.microsoft.com/office/drawing/2014/main" id="{A8032106-CA6D-4824-AC2B-BB878E857B8C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7" name="Freeform: Shape 5746">
              <a:extLst>
                <a:ext uri="{FF2B5EF4-FFF2-40B4-BE49-F238E27FC236}">
                  <a16:creationId xmlns:a16="http://schemas.microsoft.com/office/drawing/2014/main" id="{C4B5FAFE-CC10-42C8-8375-7616F714FD13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8" name="Freeform: Shape 5747">
              <a:extLst>
                <a:ext uri="{FF2B5EF4-FFF2-40B4-BE49-F238E27FC236}">
                  <a16:creationId xmlns:a16="http://schemas.microsoft.com/office/drawing/2014/main" id="{B8C52004-6FBD-4B77-8DE2-EDD3717AF779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9" name="Freeform: Shape 5748">
              <a:extLst>
                <a:ext uri="{FF2B5EF4-FFF2-40B4-BE49-F238E27FC236}">
                  <a16:creationId xmlns:a16="http://schemas.microsoft.com/office/drawing/2014/main" id="{7A83EE9E-B89C-473A-9B1A-F4D9B5BD0309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0" name="Freeform: Shape 5749">
              <a:extLst>
                <a:ext uri="{FF2B5EF4-FFF2-40B4-BE49-F238E27FC236}">
                  <a16:creationId xmlns:a16="http://schemas.microsoft.com/office/drawing/2014/main" id="{B19263E8-17E9-4029-9AFA-EA76F2D77244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1" name="Freeform: Shape 5750">
              <a:extLst>
                <a:ext uri="{FF2B5EF4-FFF2-40B4-BE49-F238E27FC236}">
                  <a16:creationId xmlns:a16="http://schemas.microsoft.com/office/drawing/2014/main" id="{40E7CC31-B7BA-4374-A4EE-73E3559E86EA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2" name="Freeform: Shape 5751">
              <a:extLst>
                <a:ext uri="{FF2B5EF4-FFF2-40B4-BE49-F238E27FC236}">
                  <a16:creationId xmlns:a16="http://schemas.microsoft.com/office/drawing/2014/main" id="{EDEEAB12-44A5-4C93-B174-F10BCD5DBAAD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3" name="Freeform: Shape 5752">
              <a:extLst>
                <a:ext uri="{FF2B5EF4-FFF2-40B4-BE49-F238E27FC236}">
                  <a16:creationId xmlns:a16="http://schemas.microsoft.com/office/drawing/2014/main" id="{A4F7B3A4-4581-45AF-9B23-E34EEAC6C4CB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4" name="Freeform: Shape 5753">
              <a:extLst>
                <a:ext uri="{FF2B5EF4-FFF2-40B4-BE49-F238E27FC236}">
                  <a16:creationId xmlns:a16="http://schemas.microsoft.com/office/drawing/2014/main" id="{10443245-6CBD-478A-B684-BED9CC4B7070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5" name="Freeform: Shape 5754">
              <a:extLst>
                <a:ext uri="{FF2B5EF4-FFF2-40B4-BE49-F238E27FC236}">
                  <a16:creationId xmlns:a16="http://schemas.microsoft.com/office/drawing/2014/main" id="{DF50BC1F-C545-44D7-A4EC-B55CD087A255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6" name="Freeform: Shape 5755">
              <a:extLst>
                <a:ext uri="{FF2B5EF4-FFF2-40B4-BE49-F238E27FC236}">
                  <a16:creationId xmlns:a16="http://schemas.microsoft.com/office/drawing/2014/main" id="{DD48A125-A0D5-442A-8C56-F293DED05D3C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7" name="Freeform: Shape 5756">
              <a:extLst>
                <a:ext uri="{FF2B5EF4-FFF2-40B4-BE49-F238E27FC236}">
                  <a16:creationId xmlns:a16="http://schemas.microsoft.com/office/drawing/2014/main" id="{A765C3F4-19CF-4E96-A035-BE6ACA227A8F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4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758" name="Graphic 58">
              <a:extLst>
                <a:ext uri="{FF2B5EF4-FFF2-40B4-BE49-F238E27FC236}">
                  <a16:creationId xmlns:a16="http://schemas.microsoft.com/office/drawing/2014/main" id="{E30DD1E9-2773-4420-B975-57CFAC11E88B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5766" name="Freeform: Shape 5765">
                <a:extLst>
                  <a:ext uri="{FF2B5EF4-FFF2-40B4-BE49-F238E27FC236}">
                    <a16:creationId xmlns:a16="http://schemas.microsoft.com/office/drawing/2014/main" id="{610393D7-D36A-468E-AC27-5236832655C3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67" name="Freeform: Shape 5766">
                <a:extLst>
                  <a:ext uri="{FF2B5EF4-FFF2-40B4-BE49-F238E27FC236}">
                    <a16:creationId xmlns:a16="http://schemas.microsoft.com/office/drawing/2014/main" id="{2312792B-41D2-4BE4-8EE0-18514918B48D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68" name="Freeform: Shape 5767">
                <a:extLst>
                  <a:ext uri="{FF2B5EF4-FFF2-40B4-BE49-F238E27FC236}">
                    <a16:creationId xmlns:a16="http://schemas.microsoft.com/office/drawing/2014/main" id="{49AC08C9-9407-4EE6-94F4-69D26DF915A4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5759" name="Freeform: Shape 5758">
              <a:extLst>
                <a:ext uri="{FF2B5EF4-FFF2-40B4-BE49-F238E27FC236}">
                  <a16:creationId xmlns:a16="http://schemas.microsoft.com/office/drawing/2014/main" id="{565BFDB2-E527-4521-B01F-BDEB3E565DF3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0" name="Freeform: Shape 5759">
              <a:extLst>
                <a:ext uri="{FF2B5EF4-FFF2-40B4-BE49-F238E27FC236}">
                  <a16:creationId xmlns:a16="http://schemas.microsoft.com/office/drawing/2014/main" id="{AC8C2904-2E4D-4478-A104-040F8C4EA568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1" name="Freeform: Shape 5760">
              <a:extLst>
                <a:ext uri="{FF2B5EF4-FFF2-40B4-BE49-F238E27FC236}">
                  <a16:creationId xmlns:a16="http://schemas.microsoft.com/office/drawing/2014/main" id="{9BFB5A5E-0289-4259-A01E-5061BA5DE4E4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2" name="Freeform: Shape 5761">
              <a:extLst>
                <a:ext uri="{FF2B5EF4-FFF2-40B4-BE49-F238E27FC236}">
                  <a16:creationId xmlns:a16="http://schemas.microsoft.com/office/drawing/2014/main" id="{F3511484-AEDD-4EDA-B7C5-388BE137B797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3" name="Freeform: Shape 5762">
              <a:extLst>
                <a:ext uri="{FF2B5EF4-FFF2-40B4-BE49-F238E27FC236}">
                  <a16:creationId xmlns:a16="http://schemas.microsoft.com/office/drawing/2014/main" id="{B19CC854-8695-4011-9C99-ADF050A367F5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4" name="Freeform: Shape 5763">
              <a:extLst>
                <a:ext uri="{FF2B5EF4-FFF2-40B4-BE49-F238E27FC236}">
                  <a16:creationId xmlns:a16="http://schemas.microsoft.com/office/drawing/2014/main" id="{8E88DFBF-61B2-4896-A8BD-85A6FA2390B5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5" name="Freeform: Shape 5764">
              <a:extLst>
                <a:ext uri="{FF2B5EF4-FFF2-40B4-BE49-F238E27FC236}">
                  <a16:creationId xmlns:a16="http://schemas.microsoft.com/office/drawing/2014/main" id="{098CFBB4-2F0E-4171-B20E-22F1C9EC29C9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769" name="Oval 5768">
            <a:extLst>
              <a:ext uri="{FF2B5EF4-FFF2-40B4-BE49-F238E27FC236}">
                <a16:creationId xmlns:a16="http://schemas.microsoft.com/office/drawing/2014/main" id="{CC5C34F1-3865-43B5-85E8-18BEBD4EF4C5}"/>
              </a:ext>
            </a:extLst>
          </p:cNvPr>
          <p:cNvSpPr/>
          <p:nvPr/>
        </p:nvSpPr>
        <p:spPr>
          <a:xfrm>
            <a:off x="9102489" y="1931079"/>
            <a:ext cx="806431" cy="80643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70" name="Oval 5769">
            <a:extLst>
              <a:ext uri="{FF2B5EF4-FFF2-40B4-BE49-F238E27FC236}">
                <a16:creationId xmlns:a16="http://schemas.microsoft.com/office/drawing/2014/main" id="{6BE85096-F127-45A6-84D3-1959295F8D58}"/>
              </a:ext>
            </a:extLst>
          </p:cNvPr>
          <p:cNvSpPr/>
          <p:nvPr/>
        </p:nvSpPr>
        <p:spPr>
          <a:xfrm>
            <a:off x="2950532" y="3421208"/>
            <a:ext cx="806431" cy="80643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71" name="Oval 5770">
            <a:extLst>
              <a:ext uri="{FF2B5EF4-FFF2-40B4-BE49-F238E27FC236}">
                <a16:creationId xmlns:a16="http://schemas.microsoft.com/office/drawing/2014/main" id="{C90421D6-7C94-4F99-8ECD-57089116F32C}"/>
              </a:ext>
            </a:extLst>
          </p:cNvPr>
          <p:cNvSpPr/>
          <p:nvPr/>
        </p:nvSpPr>
        <p:spPr>
          <a:xfrm>
            <a:off x="6425799" y="2182757"/>
            <a:ext cx="806431" cy="80643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72" name="Oval 5771">
            <a:extLst>
              <a:ext uri="{FF2B5EF4-FFF2-40B4-BE49-F238E27FC236}">
                <a16:creationId xmlns:a16="http://schemas.microsoft.com/office/drawing/2014/main" id="{7E9A67F4-7943-480D-8713-2C416CA712AD}"/>
              </a:ext>
            </a:extLst>
          </p:cNvPr>
          <p:cNvSpPr/>
          <p:nvPr/>
        </p:nvSpPr>
        <p:spPr>
          <a:xfrm>
            <a:off x="5065156" y="3708466"/>
            <a:ext cx="806431" cy="80643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73" name="자유형: 도형 54">
            <a:extLst>
              <a:ext uri="{FF2B5EF4-FFF2-40B4-BE49-F238E27FC236}">
                <a16:creationId xmlns:a16="http://schemas.microsoft.com/office/drawing/2014/main" id="{721E8074-0EA4-48D3-8BDD-60207CA2F73A}"/>
              </a:ext>
            </a:extLst>
          </p:cNvPr>
          <p:cNvSpPr>
            <a:spLocks noChangeAspect="1"/>
          </p:cNvSpPr>
          <p:nvPr/>
        </p:nvSpPr>
        <p:spPr>
          <a:xfrm>
            <a:off x="3227925" y="3617647"/>
            <a:ext cx="262451" cy="424890"/>
          </a:xfrm>
          <a:custGeom>
            <a:avLst/>
            <a:gdLst>
              <a:gd name="connsiteX0" fmla="*/ 2288503 w 2628868"/>
              <a:gd name="connsiteY0" fmla="*/ 1437588 h 4255963"/>
              <a:gd name="connsiteX1" fmla="*/ 2055285 w 2628868"/>
              <a:gd name="connsiteY1" fmla="*/ 1235542 h 4255963"/>
              <a:gd name="connsiteX2" fmla="*/ 1750484 w 2628868"/>
              <a:gd name="connsiteY2" fmla="*/ 709069 h 4255963"/>
              <a:gd name="connsiteX3" fmla="*/ 1768957 w 2628868"/>
              <a:gd name="connsiteY3" fmla="*/ 395033 h 4255963"/>
              <a:gd name="connsiteX4" fmla="*/ 2507866 w 2628868"/>
              <a:gd name="connsiteY4" fmla="*/ 1244778 h 4255963"/>
              <a:gd name="connsiteX5" fmla="*/ 2288503 w 2628868"/>
              <a:gd name="connsiteY5" fmla="*/ 1437588 h 4255963"/>
              <a:gd name="connsiteX6" fmla="*/ 914400 w 2628868"/>
              <a:gd name="connsiteY6" fmla="*/ 2567085 h 4255963"/>
              <a:gd name="connsiteX7" fmla="*/ 0 w 2628868"/>
              <a:gd name="connsiteY7" fmla="*/ 1375594 h 4255963"/>
              <a:gd name="connsiteX8" fmla="*/ 886691 w 2628868"/>
              <a:gd name="connsiteY8" fmla="*/ 378067 h 4255963"/>
              <a:gd name="connsiteX9" fmla="*/ 886691 w 2628868"/>
              <a:gd name="connsiteY9" fmla="*/ 784467 h 4255963"/>
              <a:gd name="connsiteX10" fmla="*/ 905164 w 2628868"/>
              <a:gd name="connsiteY10" fmla="*/ 1310939 h 4255963"/>
              <a:gd name="connsiteX11" fmla="*/ 914400 w 2628868"/>
              <a:gd name="connsiteY11" fmla="*/ 2567085 h 4255963"/>
              <a:gd name="connsiteX12" fmla="*/ 1742177 w 2628868"/>
              <a:gd name="connsiteY12" fmla="*/ 3864625 h 4255963"/>
              <a:gd name="connsiteX13" fmla="*/ 1742177 w 2628868"/>
              <a:gd name="connsiteY13" fmla="*/ 3458225 h 4255963"/>
              <a:gd name="connsiteX14" fmla="*/ 1723704 w 2628868"/>
              <a:gd name="connsiteY14" fmla="*/ 2931753 h 4255963"/>
              <a:gd name="connsiteX15" fmla="*/ 1714468 w 2628868"/>
              <a:gd name="connsiteY15" fmla="*/ 1675607 h 4255963"/>
              <a:gd name="connsiteX16" fmla="*/ 2628868 w 2628868"/>
              <a:gd name="connsiteY16" fmla="*/ 2867098 h 4255963"/>
              <a:gd name="connsiteX17" fmla="*/ 1742177 w 2628868"/>
              <a:gd name="connsiteY17" fmla="*/ 3864625 h 4255963"/>
              <a:gd name="connsiteX18" fmla="*/ 886690 w 2628868"/>
              <a:gd name="connsiteY18" fmla="*/ 3869411 h 4255963"/>
              <a:gd name="connsiteX19" fmla="*/ 147781 w 2628868"/>
              <a:gd name="connsiteY19" fmla="*/ 3019666 h 4255963"/>
              <a:gd name="connsiteX20" fmla="*/ 600362 w 2628868"/>
              <a:gd name="connsiteY20" fmla="*/ 3028902 h 4255963"/>
              <a:gd name="connsiteX21" fmla="*/ 905163 w 2628868"/>
              <a:gd name="connsiteY21" fmla="*/ 3555375 h 4255963"/>
              <a:gd name="connsiteX22" fmla="*/ 1303568 w 2628868"/>
              <a:gd name="connsiteY22" fmla="*/ 4255963 h 4255963"/>
              <a:gd name="connsiteX23" fmla="*/ 1142559 w 2628868"/>
              <a:gd name="connsiteY23" fmla="*/ 4094954 h 4255963"/>
              <a:gd name="connsiteX24" fmla="*/ 1142560 w 2628868"/>
              <a:gd name="connsiteY24" fmla="*/ 161009 h 4255963"/>
              <a:gd name="connsiteX25" fmla="*/ 1303569 w 2628868"/>
              <a:gd name="connsiteY25" fmla="*/ 0 h 4255963"/>
              <a:gd name="connsiteX26" fmla="*/ 1303568 w 2628868"/>
              <a:gd name="connsiteY26" fmla="*/ 1 h 4255963"/>
              <a:gd name="connsiteX27" fmla="*/ 1464577 w 2628868"/>
              <a:gd name="connsiteY27" fmla="*/ 161010 h 4255963"/>
              <a:gd name="connsiteX28" fmla="*/ 1464577 w 2628868"/>
              <a:gd name="connsiteY28" fmla="*/ 4094954 h 4255963"/>
              <a:gd name="connsiteX29" fmla="*/ 1303568 w 2628868"/>
              <a:gd name="connsiteY29" fmla="*/ 4255963 h 425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628868" h="4255963">
                <a:moveTo>
                  <a:pt x="2288503" y="1437588"/>
                </a:moveTo>
                <a:cubicBezTo>
                  <a:pt x="2182285" y="1436434"/>
                  <a:pt x="2073758" y="1369470"/>
                  <a:pt x="2055285" y="1235542"/>
                </a:cubicBezTo>
                <a:cubicBezTo>
                  <a:pt x="2061443" y="1112391"/>
                  <a:pt x="2086071" y="822985"/>
                  <a:pt x="1750484" y="709069"/>
                </a:cubicBezTo>
                <a:lnTo>
                  <a:pt x="1768957" y="395033"/>
                </a:lnTo>
                <a:cubicBezTo>
                  <a:pt x="2326220" y="493554"/>
                  <a:pt x="2495550" y="915347"/>
                  <a:pt x="2507866" y="1244778"/>
                </a:cubicBezTo>
                <a:cubicBezTo>
                  <a:pt x="2498630" y="1374088"/>
                  <a:pt x="2394721" y="1438743"/>
                  <a:pt x="2288503" y="1437588"/>
                </a:cubicBezTo>
                <a:close/>
                <a:moveTo>
                  <a:pt x="914400" y="2567085"/>
                </a:moveTo>
                <a:cubicBezTo>
                  <a:pt x="193965" y="2299230"/>
                  <a:pt x="9236" y="1745049"/>
                  <a:pt x="0" y="1375594"/>
                </a:cubicBezTo>
                <a:cubicBezTo>
                  <a:pt x="36947" y="923011"/>
                  <a:pt x="360218" y="415012"/>
                  <a:pt x="886691" y="378067"/>
                </a:cubicBezTo>
                <a:lnTo>
                  <a:pt x="886691" y="784467"/>
                </a:lnTo>
                <a:cubicBezTo>
                  <a:pt x="689648" y="818333"/>
                  <a:pt x="548024" y="1193946"/>
                  <a:pt x="905164" y="1310939"/>
                </a:cubicBezTo>
                <a:cubicBezTo>
                  <a:pt x="908243" y="1729654"/>
                  <a:pt x="911321" y="2148370"/>
                  <a:pt x="914400" y="2567085"/>
                </a:cubicBezTo>
                <a:close/>
                <a:moveTo>
                  <a:pt x="1742177" y="3864625"/>
                </a:moveTo>
                <a:lnTo>
                  <a:pt x="1742177" y="3458225"/>
                </a:lnTo>
                <a:cubicBezTo>
                  <a:pt x="1939220" y="3424359"/>
                  <a:pt x="2080844" y="3048746"/>
                  <a:pt x="1723704" y="2931753"/>
                </a:cubicBezTo>
                <a:cubicBezTo>
                  <a:pt x="1720625" y="2513038"/>
                  <a:pt x="1717547" y="2094322"/>
                  <a:pt x="1714468" y="1675607"/>
                </a:cubicBezTo>
                <a:cubicBezTo>
                  <a:pt x="2434903" y="1943462"/>
                  <a:pt x="2619632" y="2497643"/>
                  <a:pt x="2628868" y="2867098"/>
                </a:cubicBezTo>
                <a:cubicBezTo>
                  <a:pt x="2591921" y="3319681"/>
                  <a:pt x="2268650" y="3827680"/>
                  <a:pt x="1742177" y="3864625"/>
                </a:cubicBezTo>
                <a:close/>
                <a:moveTo>
                  <a:pt x="886690" y="3869411"/>
                </a:moveTo>
                <a:cubicBezTo>
                  <a:pt x="329427" y="3770890"/>
                  <a:pt x="160097" y="3349097"/>
                  <a:pt x="147781" y="3019666"/>
                </a:cubicBezTo>
                <a:cubicBezTo>
                  <a:pt x="166253" y="2761046"/>
                  <a:pt x="563416" y="2761047"/>
                  <a:pt x="600362" y="3028902"/>
                </a:cubicBezTo>
                <a:cubicBezTo>
                  <a:pt x="594204" y="3152053"/>
                  <a:pt x="569576" y="3441459"/>
                  <a:pt x="905163" y="3555375"/>
                </a:cubicBezTo>
                <a:close/>
                <a:moveTo>
                  <a:pt x="1303568" y="4255963"/>
                </a:moveTo>
                <a:cubicBezTo>
                  <a:pt x="1214645" y="4255963"/>
                  <a:pt x="1142559" y="4183877"/>
                  <a:pt x="1142559" y="4094954"/>
                </a:cubicBezTo>
                <a:cubicBezTo>
                  <a:pt x="1142559" y="2783639"/>
                  <a:pt x="1142560" y="1472324"/>
                  <a:pt x="1142560" y="161009"/>
                </a:cubicBezTo>
                <a:cubicBezTo>
                  <a:pt x="1142560" y="72086"/>
                  <a:pt x="1214646" y="0"/>
                  <a:pt x="1303569" y="0"/>
                </a:cubicBezTo>
                <a:lnTo>
                  <a:pt x="1303568" y="1"/>
                </a:lnTo>
                <a:cubicBezTo>
                  <a:pt x="1392491" y="1"/>
                  <a:pt x="1464577" y="72087"/>
                  <a:pt x="1464577" y="161010"/>
                </a:cubicBezTo>
                <a:lnTo>
                  <a:pt x="1464577" y="4094954"/>
                </a:lnTo>
                <a:cubicBezTo>
                  <a:pt x="1464577" y="4183877"/>
                  <a:pt x="1392491" y="4255963"/>
                  <a:pt x="1303568" y="42559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774" name="Block Arc 5">
            <a:extLst>
              <a:ext uri="{FF2B5EF4-FFF2-40B4-BE49-F238E27FC236}">
                <a16:creationId xmlns:a16="http://schemas.microsoft.com/office/drawing/2014/main" id="{95143AE5-898A-48A1-8C10-1AA8EFF7D99D}"/>
              </a:ext>
            </a:extLst>
          </p:cNvPr>
          <p:cNvSpPr>
            <a:spLocks noChangeAspect="1"/>
          </p:cNvSpPr>
          <p:nvPr/>
        </p:nvSpPr>
        <p:spPr>
          <a:xfrm rot="10800000">
            <a:off x="9321293" y="2110375"/>
            <a:ext cx="394017" cy="424890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5775" name="자유형: 도형 61">
            <a:extLst>
              <a:ext uri="{FF2B5EF4-FFF2-40B4-BE49-F238E27FC236}">
                <a16:creationId xmlns:a16="http://schemas.microsoft.com/office/drawing/2014/main" id="{AB3B737B-7CA1-4E94-9524-B9C72206E097}"/>
              </a:ext>
            </a:extLst>
          </p:cNvPr>
          <p:cNvSpPr>
            <a:spLocks noChangeAspect="1"/>
          </p:cNvSpPr>
          <p:nvPr/>
        </p:nvSpPr>
        <p:spPr>
          <a:xfrm>
            <a:off x="6675677" y="2342948"/>
            <a:ext cx="357629" cy="424890"/>
          </a:xfrm>
          <a:custGeom>
            <a:avLst/>
            <a:gdLst>
              <a:gd name="connsiteX0" fmla="*/ 930704 w 1878694"/>
              <a:gd name="connsiteY0" fmla="*/ 1253732 h 2232028"/>
              <a:gd name="connsiteX1" fmla="*/ 810628 w 1878694"/>
              <a:gd name="connsiteY1" fmla="*/ 1373808 h 2232028"/>
              <a:gd name="connsiteX2" fmla="*/ 845798 w 1878694"/>
              <a:gd name="connsiteY2" fmla="*/ 1458715 h 2232028"/>
              <a:gd name="connsiteX3" fmla="*/ 846153 w 1878694"/>
              <a:gd name="connsiteY3" fmla="*/ 1458954 h 2232028"/>
              <a:gd name="connsiteX4" fmla="*/ 792156 w 1878694"/>
              <a:gd name="connsiteY4" fmla="*/ 1753258 h 2232028"/>
              <a:gd name="connsiteX5" fmla="*/ 1069252 w 1878694"/>
              <a:gd name="connsiteY5" fmla="*/ 1753258 h 2232028"/>
              <a:gd name="connsiteX6" fmla="*/ 1015255 w 1878694"/>
              <a:gd name="connsiteY6" fmla="*/ 1458954 h 2232028"/>
              <a:gd name="connsiteX7" fmla="*/ 1015611 w 1878694"/>
              <a:gd name="connsiteY7" fmla="*/ 1458715 h 2232028"/>
              <a:gd name="connsiteX8" fmla="*/ 1050780 w 1878694"/>
              <a:gd name="connsiteY8" fmla="*/ 1373808 h 2232028"/>
              <a:gd name="connsiteX9" fmla="*/ 930704 w 1878694"/>
              <a:gd name="connsiteY9" fmla="*/ 1253732 h 2232028"/>
              <a:gd name="connsiteX10" fmla="*/ 807360 w 1878694"/>
              <a:gd name="connsiteY10" fmla="*/ 244435 h 2232028"/>
              <a:gd name="connsiteX11" fmla="*/ 509333 w 1878694"/>
              <a:gd name="connsiteY11" fmla="*/ 542462 h 2232028"/>
              <a:gd name="connsiteX12" fmla="*/ 509333 w 1878694"/>
              <a:gd name="connsiteY12" fmla="*/ 853160 h 2232028"/>
              <a:gd name="connsiteX13" fmla="*/ 1352075 w 1878694"/>
              <a:gd name="connsiteY13" fmla="*/ 853160 h 2232028"/>
              <a:gd name="connsiteX14" fmla="*/ 1352075 w 1878694"/>
              <a:gd name="connsiteY14" fmla="*/ 542462 h 2232028"/>
              <a:gd name="connsiteX15" fmla="*/ 1054048 w 1878694"/>
              <a:gd name="connsiteY15" fmla="*/ 244435 h 2232028"/>
              <a:gd name="connsiteX16" fmla="*/ 766274 w 1878694"/>
              <a:gd name="connsiteY16" fmla="*/ 0 h 2232028"/>
              <a:gd name="connsiteX17" fmla="*/ 1095134 w 1878694"/>
              <a:gd name="connsiteY17" fmla="*/ 0 h 2232028"/>
              <a:gd name="connsiteX18" fmla="*/ 1591384 w 1878694"/>
              <a:gd name="connsiteY18" fmla="*/ 496250 h 2232028"/>
              <a:gd name="connsiteX19" fmla="*/ 1591384 w 1878694"/>
              <a:gd name="connsiteY19" fmla="*/ 853160 h 2232028"/>
              <a:gd name="connsiteX20" fmla="*/ 1704295 w 1878694"/>
              <a:gd name="connsiteY20" fmla="*/ 853160 h 2232028"/>
              <a:gd name="connsiteX21" fmla="*/ 1878694 w 1878694"/>
              <a:gd name="connsiteY21" fmla="*/ 1027559 h 2232028"/>
              <a:gd name="connsiteX22" fmla="*/ 1878694 w 1878694"/>
              <a:gd name="connsiteY22" fmla="*/ 2057629 h 2232028"/>
              <a:gd name="connsiteX23" fmla="*/ 1704295 w 1878694"/>
              <a:gd name="connsiteY23" fmla="*/ 2232028 h 2232028"/>
              <a:gd name="connsiteX24" fmla="*/ 174399 w 1878694"/>
              <a:gd name="connsiteY24" fmla="*/ 2232028 h 2232028"/>
              <a:gd name="connsiteX25" fmla="*/ 0 w 1878694"/>
              <a:gd name="connsiteY25" fmla="*/ 2057629 h 2232028"/>
              <a:gd name="connsiteX26" fmla="*/ 0 w 1878694"/>
              <a:gd name="connsiteY26" fmla="*/ 1027559 h 2232028"/>
              <a:gd name="connsiteX27" fmla="*/ 174399 w 1878694"/>
              <a:gd name="connsiteY27" fmla="*/ 853160 h 2232028"/>
              <a:gd name="connsiteX28" fmla="*/ 270024 w 1878694"/>
              <a:gd name="connsiteY28" fmla="*/ 853160 h 2232028"/>
              <a:gd name="connsiteX29" fmla="*/ 270024 w 1878694"/>
              <a:gd name="connsiteY29" fmla="*/ 496250 h 2232028"/>
              <a:gd name="connsiteX30" fmla="*/ 766274 w 1878694"/>
              <a:gd name="connsiteY30" fmla="*/ 0 h 22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878694" h="2232028">
                <a:moveTo>
                  <a:pt x="930704" y="1253732"/>
                </a:moveTo>
                <a:cubicBezTo>
                  <a:pt x="864388" y="1253732"/>
                  <a:pt x="810628" y="1307492"/>
                  <a:pt x="810628" y="1373808"/>
                </a:cubicBezTo>
                <a:cubicBezTo>
                  <a:pt x="810628" y="1406966"/>
                  <a:pt x="824068" y="1436985"/>
                  <a:pt x="845798" y="1458715"/>
                </a:cubicBezTo>
                <a:lnTo>
                  <a:pt x="846153" y="1458954"/>
                </a:lnTo>
                <a:lnTo>
                  <a:pt x="792156" y="1753258"/>
                </a:lnTo>
                <a:lnTo>
                  <a:pt x="1069252" y="1753258"/>
                </a:lnTo>
                <a:lnTo>
                  <a:pt x="1015255" y="1458954"/>
                </a:lnTo>
                <a:lnTo>
                  <a:pt x="1015611" y="1458715"/>
                </a:lnTo>
                <a:cubicBezTo>
                  <a:pt x="1037340" y="1436985"/>
                  <a:pt x="1050780" y="1406966"/>
                  <a:pt x="1050780" y="1373808"/>
                </a:cubicBezTo>
                <a:cubicBezTo>
                  <a:pt x="1050780" y="1307492"/>
                  <a:pt x="997020" y="1253732"/>
                  <a:pt x="930704" y="1253732"/>
                </a:cubicBezTo>
                <a:close/>
                <a:moveTo>
                  <a:pt x="807360" y="244435"/>
                </a:moveTo>
                <a:cubicBezTo>
                  <a:pt x="642764" y="244435"/>
                  <a:pt x="509333" y="377866"/>
                  <a:pt x="509333" y="542462"/>
                </a:cubicBezTo>
                <a:lnTo>
                  <a:pt x="509333" y="853160"/>
                </a:lnTo>
                <a:lnTo>
                  <a:pt x="1352075" y="853160"/>
                </a:lnTo>
                <a:lnTo>
                  <a:pt x="1352075" y="542462"/>
                </a:lnTo>
                <a:cubicBezTo>
                  <a:pt x="1352075" y="377866"/>
                  <a:pt x="1218644" y="244435"/>
                  <a:pt x="1054048" y="244435"/>
                </a:cubicBezTo>
                <a:close/>
                <a:moveTo>
                  <a:pt x="766274" y="0"/>
                </a:moveTo>
                <a:lnTo>
                  <a:pt x="1095134" y="0"/>
                </a:lnTo>
                <a:cubicBezTo>
                  <a:pt x="1369205" y="0"/>
                  <a:pt x="1591384" y="222179"/>
                  <a:pt x="1591384" y="496250"/>
                </a:cubicBezTo>
                <a:lnTo>
                  <a:pt x="1591384" y="853160"/>
                </a:lnTo>
                <a:lnTo>
                  <a:pt x="1704295" y="853160"/>
                </a:lnTo>
                <a:cubicBezTo>
                  <a:pt x="1800613" y="853160"/>
                  <a:pt x="1878694" y="931241"/>
                  <a:pt x="1878694" y="1027559"/>
                </a:cubicBezTo>
                <a:lnTo>
                  <a:pt x="1878694" y="2057629"/>
                </a:lnTo>
                <a:cubicBezTo>
                  <a:pt x="1878694" y="2153947"/>
                  <a:pt x="1800613" y="2232028"/>
                  <a:pt x="1704295" y="2232028"/>
                </a:cubicBezTo>
                <a:lnTo>
                  <a:pt x="174399" y="2232028"/>
                </a:lnTo>
                <a:cubicBezTo>
                  <a:pt x="78081" y="2232028"/>
                  <a:pt x="0" y="2153947"/>
                  <a:pt x="0" y="2057629"/>
                </a:cubicBezTo>
                <a:lnTo>
                  <a:pt x="0" y="1027559"/>
                </a:lnTo>
                <a:cubicBezTo>
                  <a:pt x="0" y="931241"/>
                  <a:pt x="78081" y="853160"/>
                  <a:pt x="174399" y="853160"/>
                </a:cubicBezTo>
                <a:lnTo>
                  <a:pt x="270024" y="853160"/>
                </a:lnTo>
                <a:lnTo>
                  <a:pt x="270024" y="496250"/>
                </a:lnTo>
                <a:cubicBezTo>
                  <a:pt x="270024" y="222179"/>
                  <a:pt x="492203" y="0"/>
                  <a:pt x="7662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776" name="자유형: 도형 62">
            <a:extLst>
              <a:ext uri="{FF2B5EF4-FFF2-40B4-BE49-F238E27FC236}">
                <a16:creationId xmlns:a16="http://schemas.microsoft.com/office/drawing/2014/main" id="{0BB0C259-4CA6-45E4-95AA-C24E7A40483A}"/>
              </a:ext>
            </a:extLst>
          </p:cNvPr>
          <p:cNvSpPr>
            <a:spLocks noChangeAspect="1"/>
          </p:cNvSpPr>
          <p:nvPr/>
        </p:nvSpPr>
        <p:spPr>
          <a:xfrm>
            <a:off x="5240052" y="3918054"/>
            <a:ext cx="424891" cy="376530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777" name="TextBox 5776">
            <a:extLst>
              <a:ext uri="{FF2B5EF4-FFF2-40B4-BE49-F238E27FC236}">
                <a16:creationId xmlns:a16="http://schemas.microsoft.com/office/drawing/2014/main" id="{69589536-C362-4C5F-946C-BF2DC8D8089E}"/>
              </a:ext>
            </a:extLst>
          </p:cNvPr>
          <p:cNvSpPr txBox="1"/>
          <p:nvPr/>
        </p:nvSpPr>
        <p:spPr>
          <a:xfrm>
            <a:off x="6511444" y="3123021"/>
            <a:ext cx="2525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82" name="Oval 5781">
            <a:extLst>
              <a:ext uri="{FF2B5EF4-FFF2-40B4-BE49-F238E27FC236}">
                <a16:creationId xmlns:a16="http://schemas.microsoft.com/office/drawing/2014/main" id="{3D74C38A-1DD7-4FE3-A726-7F2E109D28C0}"/>
              </a:ext>
            </a:extLst>
          </p:cNvPr>
          <p:cNvSpPr/>
          <p:nvPr/>
        </p:nvSpPr>
        <p:spPr>
          <a:xfrm>
            <a:off x="563784" y="5055337"/>
            <a:ext cx="806431" cy="80643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783" name="Freeform: Shape 5782">
            <a:extLst>
              <a:ext uri="{FF2B5EF4-FFF2-40B4-BE49-F238E27FC236}">
                <a16:creationId xmlns:a16="http://schemas.microsoft.com/office/drawing/2014/main" id="{C8D5FFC6-0AEB-47BF-967C-55FABB04407E}"/>
              </a:ext>
            </a:extLst>
          </p:cNvPr>
          <p:cNvSpPr/>
          <p:nvPr/>
        </p:nvSpPr>
        <p:spPr>
          <a:xfrm>
            <a:off x="737044" y="5245476"/>
            <a:ext cx="407978" cy="482678"/>
          </a:xfrm>
          <a:custGeom>
            <a:avLst/>
            <a:gdLst>
              <a:gd name="connsiteX0" fmla="*/ 836990 w 836628"/>
              <a:gd name="connsiteY0" fmla="*/ 121252 h 989814"/>
              <a:gd name="connsiteX1" fmla="*/ 791623 w 836628"/>
              <a:gd name="connsiteY1" fmla="*/ 82956 h 989814"/>
              <a:gd name="connsiteX2" fmla="*/ 436351 w 836628"/>
              <a:gd name="connsiteY2" fmla="*/ 6363 h 989814"/>
              <a:gd name="connsiteX3" fmla="*/ 401589 w 836628"/>
              <a:gd name="connsiteY3" fmla="*/ 6952 h 989814"/>
              <a:gd name="connsiteX4" fmla="*/ 45727 w 836628"/>
              <a:gd name="connsiteY4" fmla="*/ 82367 h 989814"/>
              <a:gd name="connsiteX5" fmla="*/ 1539 w 836628"/>
              <a:gd name="connsiteY5" fmla="*/ 119485 h 989814"/>
              <a:gd name="connsiteX6" fmla="*/ 13323 w 836628"/>
              <a:gd name="connsiteY6" fmla="*/ 434104 h 989814"/>
              <a:gd name="connsiteX7" fmla="*/ 102288 w 836628"/>
              <a:gd name="connsiteY7" fmla="*/ 712195 h 989814"/>
              <a:gd name="connsiteX8" fmla="*/ 390984 w 836628"/>
              <a:gd name="connsiteY8" fmla="*/ 985572 h 989814"/>
              <a:gd name="connsiteX9" fmla="*/ 447545 w 836628"/>
              <a:gd name="connsiteY9" fmla="*/ 984983 h 989814"/>
              <a:gd name="connsiteX10" fmla="*/ 682037 w 836628"/>
              <a:gd name="connsiteY10" fmla="*/ 781128 h 989814"/>
              <a:gd name="connsiteX11" fmla="*/ 807531 w 836628"/>
              <a:gd name="connsiteY11" fmla="*/ 525426 h 989814"/>
              <a:gd name="connsiteX12" fmla="*/ 836401 w 836628"/>
              <a:gd name="connsiteY12" fmla="*/ 209628 h 989814"/>
              <a:gd name="connsiteX13" fmla="*/ 836990 w 836628"/>
              <a:gd name="connsiteY13" fmla="*/ 121252 h 989814"/>
              <a:gd name="connsiteX14" fmla="*/ 588947 w 836628"/>
              <a:gd name="connsiteY14" fmla="*/ 544280 h 989814"/>
              <a:gd name="connsiteX15" fmla="*/ 500571 w 836628"/>
              <a:gd name="connsiteY15" fmla="*/ 544280 h 989814"/>
              <a:gd name="connsiteX16" fmla="*/ 472880 w 836628"/>
              <a:gd name="connsiteY16" fmla="*/ 571971 h 989814"/>
              <a:gd name="connsiteX17" fmla="*/ 472880 w 836628"/>
              <a:gd name="connsiteY17" fmla="*/ 654456 h 989814"/>
              <a:gd name="connsiteX18" fmla="*/ 428691 w 836628"/>
              <a:gd name="connsiteY18" fmla="*/ 697466 h 989814"/>
              <a:gd name="connsiteX19" fmla="*/ 405124 w 836628"/>
              <a:gd name="connsiteY19" fmla="*/ 697466 h 989814"/>
              <a:gd name="connsiteX20" fmla="*/ 365650 w 836628"/>
              <a:gd name="connsiteY20" fmla="*/ 658580 h 989814"/>
              <a:gd name="connsiteX21" fmla="*/ 365650 w 836628"/>
              <a:gd name="connsiteY21" fmla="*/ 614392 h 989814"/>
              <a:gd name="connsiteX22" fmla="*/ 295538 w 836628"/>
              <a:gd name="connsiteY22" fmla="*/ 544280 h 989814"/>
              <a:gd name="connsiteX23" fmla="*/ 280808 w 836628"/>
              <a:gd name="connsiteY23" fmla="*/ 544280 h 989814"/>
              <a:gd name="connsiteX24" fmla="*/ 212464 w 836628"/>
              <a:gd name="connsiteY24" fmla="*/ 472400 h 989814"/>
              <a:gd name="connsiteX25" fmla="*/ 250761 w 836628"/>
              <a:gd name="connsiteY25" fmla="*/ 434104 h 989814"/>
              <a:gd name="connsiteX26" fmla="*/ 330299 w 836628"/>
              <a:gd name="connsiteY26" fmla="*/ 434104 h 989814"/>
              <a:gd name="connsiteX27" fmla="*/ 366239 w 836628"/>
              <a:gd name="connsiteY27" fmla="*/ 399343 h 989814"/>
              <a:gd name="connsiteX28" fmla="*/ 365650 w 836628"/>
              <a:gd name="connsiteY28" fmla="*/ 319804 h 989814"/>
              <a:gd name="connsiteX29" fmla="*/ 405124 w 836628"/>
              <a:gd name="connsiteY29" fmla="*/ 280329 h 989814"/>
              <a:gd name="connsiteX30" fmla="*/ 437529 w 836628"/>
              <a:gd name="connsiteY30" fmla="*/ 280919 h 989814"/>
              <a:gd name="connsiteX31" fmla="*/ 472880 w 836628"/>
              <a:gd name="connsiteY31" fmla="*/ 318626 h 989814"/>
              <a:gd name="connsiteX32" fmla="*/ 472880 w 836628"/>
              <a:gd name="connsiteY32" fmla="*/ 401110 h 989814"/>
              <a:gd name="connsiteX33" fmla="*/ 504695 w 836628"/>
              <a:gd name="connsiteY33" fmla="*/ 434104 h 989814"/>
              <a:gd name="connsiteX34" fmla="*/ 584234 w 836628"/>
              <a:gd name="connsiteY34" fmla="*/ 434104 h 989814"/>
              <a:gd name="connsiteX35" fmla="*/ 626654 w 836628"/>
              <a:gd name="connsiteY35" fmla="*/ 477114 h 989814"/>
              <a:gd name="connsiteX36" fmla="*/ 626654 w 836628"/>
              <a:gd name="connsiteY36" fmla="*/ 506573 h 989814"/>
              <a:gd name="connsiteX37" fmla="*/ 588947 w 836628"/>
              <a:gd name="connsiteY37" fmla="*/ 544280 h 989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36628" h="989814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784" name="TextBox 5783">
            <a:extLst>
              <a:ext uri="{FF2B5EF4-FFF2-40B4-BE49-F238E27FC236}">
                <a16:creationId xmlns:a16="http://schemas.microsoft.com/office/drawing/2014/main" id="{97EA8DD4-E800-4810-A8CF-024A617C3C7A}"/>
              </a:ext>
            </a:extLst>
          </p:cNvPr>
          <p:cNvSpPr txBox="1"/>
          <p:nvPr/>
        </p:nvSpPr>
        <p:spPr>
          <a:xfrm>
            <a:off x="3653478" y="2134225"/>
            <a:ext cx="2525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85" name="TextBox 5784">
            <a:extLst>
              <a:ext uri="{FF2B5EF4-FFF2-40B4-BE49-F238E27FC236}">
                <a16:creationId xmlns:a16="http://schemas.microsoft.com/office/drawing/2014/main" id="{24822397-D290-43B2-B005-F1F73BBEE13C}"/>
              </a:ext>
            </a:extLst>
          </p:cNvPr>
          <p:cNvSpPr txBox="1"/>
          <p:nvPr/>
        </p:nvSpPr>
        <p:spPr>
          <a:xfrm>
            <a:off x="5029996" y="4840484"/>
            <a:ext cx="2525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86" name="TextBox 5785">
            <a:extLst>
              <a:ext uri="{FF2B5EF4-FFF2-40B4-BE49-F238E27FC236}">
                <a16:creationId xmlns:a16="http://schemas.microsoft.com/office/drawing/2014/main" id="{8981514C-CB58-427E-B5A7-8B1344933DA4}"/>
              </a:ext>
            </a:extLst>
          </p:cNvPr>
          <p:cNvSpPr txBox="1"/>
          <p:nvPr/>
        </p:nvSpPr>
        <p:spPr>
          <a:xfrm>
            <a:off x="2405684" y="4610400"/>
            <a:ext cx="2525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87" name="TextBox 5786">
            <a:extLst>
              <a:ext uri="{FF2B5EF4-FFF2-40B4-BE49-F238E27FC236}">
                <a16:creationId xmlns:a16="http://schemas.microsoft.com/office/drawing/2014/main" id="{8D6C64C2-039D-4DAF-AE61-B8DD23AC11F8}"/>
              </a:ext>
            </a:extLst>
          </p:cNvPr>
          <p:cNvSpPr txBox="1"/>
          <p:nvPr/>
        </p:nvSpPr>
        <p:spPr>
          <a:xfrm>
            <a:off x="640648" y="3719807"/>
            <a:ext cx="17660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11332</TotalTime>
  <Words>105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167</cp:revision>
  <dcterms:created xsi:type="dcterms:W3CDTF">2018-02-18T19:39:47Z</dcterms:created>
  <dcterms:modified xsi:type="dcterms:W3CDTF">2020-08-31T08:38:30Z</dcterms:modified>
</cp:coreProperties>
</file>