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1749245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593545"/>
            <a:ext cx="6400800" cy="835455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572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28720"/>
            <a:ext cx="8229600" cy="3918803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374900"/>
            <a:ext cx="748254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544098"/>
            <a:ext cx="748254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8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8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17</cp:revision>
  <dcterms:created xsi:type="dcterms:W3CDTF">2013-08-21T19:17:07Z</dcterms:created>
  <dcterms:modified xsi:type="dcterms:W3CDTF">2013-10-05T14:32:38Z</dcterms:modified>
</cp:coreProperties>
</file>