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815" y="3734410"/>
            <a:ext cx="7772400" cy="167975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070" y="5108755"/>
            <a:ext cx="640080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083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3835"/>
            <a:ext cx="8229600" cy="391880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22195"/>
            <a:ext cx="717713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391393"/>
            <a:ext cx="7177135" cy="4275740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0083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42479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054655"/>
            <a:ext cx="4040188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42479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054655"/>
            <a:ext cx="4041775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3301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23</cp:revision>
  <dcterms:created xsi:type="dcterms:W3CDTF">2013-08-21T19:17:07Z</dcterms:created>
  <dcterms:modified xsi:type="dcterms:W3CDTF">2013-10-03T18:05:38Z</dcterms:modified>
</cp:coreProperties>
</file>