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B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2289864"/>
            <a:ext cx="4752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1203598"/>
            <a:ext cx="47525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6376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2016-04-05T06:25:25Z</dcterms:modified>
</cp:coreProperties>
</file>