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52" r:id="rId5"/>
    <p:sldId id="353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880-407A-857F-7F07CEC8314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880-407A-857F-7F07CEC8314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880-407A-857F-7F07CEC831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F2-4870-B4AC-542D7679C6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CA3-4AAA-8269-6E089138B06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CA3-4AAA-8269-6E089138B068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A3-4AAA-8269-6E089138B0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260076040933721E-2"/>
          <c:y val="3.876620370370370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6F19-45C7-8C65-A161AF4D271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F19-45C7-8C65-A161AF4D271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19-45C7-8C65-A161AF4D2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E01-4F00-B689-F4D59C7833D7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01-4F00-B689-F4D59C7833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01-4F00-B689-F4D59C7833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01-4F00-B689-F4D59C7833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158229248"/>
        <c:axId val="158230784"/>
      </c:barChart>
      <c:catAx>
        <c:axId val="15822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8230784"/>
        <c:crosses val="autoZero"/>
        <c:auto val="1"/>
        <c:lblAlgn val="ctr"/>
        <c:lblOffset val="100"/>
        <c:noMultiLvlLbl val="0"/>
      </c:catAx>
      <c:valAx>
        <c:axId val="158230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5822924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032-4831-8AF0-22FF3B79331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032-4831-8AF0-22FF3B79331B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32-4831-8AF0-22FF3B7933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3E1-4F02-BD2E-862944E4E8D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3E1-4F02-BD2E-862944E4E8D6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E1-4F02-BD2E-862944E4E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0E-4023-9F09-505CCBA21F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B2-49A2-9908-A48A7ADC52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22-45B3-8A12-FB0A950336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2B911B9C-7AC0-4439-B279-941619F0ECE3}"/>
              </a:ext>
            </a:extLst>
          </p:cNvPr>
          <p:cNvGrpSpPr/>
          <p:nvPr userDrawn="1"/>
        </p:nvGrpSpPr>
        <p:grpSpPr>
          <a:xfrm>
            <a:off x="850796" y="2141886"/>
            <a:ext cx="2126862" cy="3673670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61D06D85-780B-4761-8162-4C1D9C032BDA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D4453C17-8DD9-443A-A2DC-035A73479185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5927C0AF-C07D-41A9-8C1F-43B3A20E0406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AA7F0E01-A59A-4E72-8633-C4792131721B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A75D6F9D-D687-45E5-9D5E-6EB8E7BC335F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3FA90F74-9FBF-4B08-87AE-B7AB879D55A6}"/>
              </a:ext>
            </a:extLst>
          </p:cNvPr>
          <p:cNvGrpSpPr/>
          <p:nvPr userDrawn="1"/>
        </p:nvGrpSpPr>
        <p:grpSpPr>
          <a:xfrm>
            <a:off x="3428276" y="2108018"/>
            <a:ext cx="2126862" cy="3673670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F4467050-FB9C-4C00-80BB-25385546913C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BFB69184-F129-435E-B32E-F17440D56EB2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DD555917-2950-4962-9058-2940D91C30E3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E1347983-4020-4D04-98E2-432F47403A78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A7373AD9-6765-49BA-BD27-010608BCFFF4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4C2C2A87-6608-4D3D-82ED-756E3E50D32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7" y="2391378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F5143C5E-1F77-4730-8C65-48C0352E20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440275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E5729333-E0A2-444C-B86D-6A6D786736BA}"/>
              </a:ext>
            </a:extLst>
          </p:cNvPr>
          <p:cNvGrpSpPr/>
          <p:nvPr userDrawn="1"/>
        </p:nvGrpSpPr>
        <p:grpSpPr>
          <a:xfrm>
            <a:off x="2077784" y="1970191"/>
            <a:ext cx="2304289" cy="3980137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00003B70-DA10-4423-AD78-81A864DDB2E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57D1F3A3-CCDF-4586-AC47-BC39C66C2D8A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6FD698D9-D6CA-45B2-9FBA-D5D87F51596E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E2F813C3-4DA9-4825-85E8-96B2B7FF8D8D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46316A48-316C-410A-9713-1489C834A9B0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E584DD74-8F2B-4880-8D84-F5C079E309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7448" y="2301827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237A4EB9-6FB0-4B0C-AA6A-4E6470E80F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8">
            <a:extLst>
              <a:ext uri="{FF2B5EF4-FFF2-40B4-BE49-F238E27FC236}">
                <a16:creationId xmlns:a16="http://schemas.microsoft.com/office/drawing/2014/main" id="{06720F70-BA56-4CED-8129-02AC4F79AB2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-9526"/>
            <a:ext cx="7184425" cy="6886575"/>
          </a:xfrm>
          <a:custGeom>
            <a:avLst/>
            <a:gdLst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4710909 h 6877050"/>
              <a:gd name="connsiteX17" fmla="*/ 0 w 7155850"/>
              <a:gd name="connsiteY17" fmla="*/ 304398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4710909 h 6877050"/>
              <a:gd name="connsiteX17" fmla="*/ 0 w 7155850"/>
              <a:gd name="connsiteY17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1323481 w 7155850"/>
              <a:gd name="connsiteY14" fmla="*/ 6866659 h 6877050"/>
              <a:gd name="connsiteX15" fmla="*/ 0 w 7155850"/>
              <a:gd name="connsiteY15" fmla="*/ 6858000 h 6877050"/>
              <a:gd name="connsiteX16" fmla="*/ 0 w 7155850"/>
              <a:gd name="connsiteY16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2358530 w 7155850"/>
              <a:gd name="connsiteY12" fmla="*/ 6877050 h 6877050"/>
              <a:gd name="connsiteX13" fmla="*/ 1329860 w 7155850"/>
              <a:gd name="connsiteY13" fmla="*/ 6877050 h 6877050"/>
              <a:gd name="connsiteX14" fmla="*/ 0 w 7155850"/>
              <a:gd name="connsiteY14" fmla="*/ 6858000 h 6877050"/>
              <a:gd name="connsiteX15" fmla="*/ 0 w 7155850"/>
              <a:gd name="connsiteY15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1329860 w 7155850"/>
              <a:gd name="connsiteY12" fmla="*/ 6877050 h 6877050"/>
              <a:gd name="connsiteX13" fmla="*/ 0 w 7155850"/>
              <a:gd name="connsiteY13" fmla="*/ 6858000 h 6877050"/>
              <a:gd name="connsiteX14" fmla="*/ 0 w 7155850"/>
              <a:gd name="connsiteY14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2356294 w 7155850"/>
              <a:gd name="connsiteY11" fmla="*/ 6873416 h 6877050"/>
              <a:gd name="connsiteX12" fmla="*/ 0 w 7155850"/>
              <a:gd name="connsiteY12" fmla="*/ 6858000 h 6877050"/>
              <a:gd name="connsiteX13" fmla="*/ 0 w 7155850"/>
              <a:gd name="connsiteY13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3459898 w 7155850"/>
              <a:gd name="connsiteY7" fmla="*/ 6039202 h 6877050"/>
              <a:gd name="connsiteX8" fmla="*/ 2945517 w 7155850"/>
              <a:gd name="connsiteY8" fmla="*/ 6877050 h 6877050"/>
              <a:gd name="connsiteX9" fmla="*/ 2928567 w 7155850"/>
              <a:gd name="connsiteY9" fmla="*/ 6849441 h 6877050"/>
              <a:gd name="connsiteX10" fmla="*/ 2911768 w 7155850"/>
              <a:gd name="connsiteY10" fmla="*/ 6877050 h 6877050"/>
              <a:gd name="connsiteX11" fmla="*/ 0 w 7155850"/>
              <a:gd name="connsiteY11" fmla="*/ 6858000 h 6877050"/>
              <a:gd name="connsiteX12" fmla="*/ 0 w 7155850"/>
              <a:gd name="connsiteY12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3440621 w 7155850"/>
              <a:gd name="connsiteY6" fmla="*/ 6007873 h 6877050"/>
              <a:gd name="connsiteX7" fmla="*/ 2945517 w 7155850"/>
              <a:gd name="connsiteY7" fmla="*/ 6877050 h 6877050"/>
              <a:gd name="connsiteX8" fmla="*/ 2928567 w 7155850"/>
              <a:gd name="connsiteY8" fmla="*/ 6849441 h 6877050"/>
              <a:gd name="connsiteX9" fmla="*/ 2911768 w 7155850"/>
              <a:gd name="connsiteY9" fmla="*/ 6877050 h 6877050"/>
              <a:gd name="connsiteX10" fmla="*/ 0 w 7155850"/>
              <a:gd name="connsiteY10" fmla="*/ 6858000 h 6877050"/>
              <a:gd name="connsiteX11" fmla="*/ 0 w 7155850"/>
              <a:gd name="connsiteY11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3759438 w 7155850"/>
              <a:gd name="connsiteY5" fmla="*/ 5483894 h 6877050"/>
              <a:gd name="connsiteX6" fmla="*/ 2945517 w 7155850"/>
              <a:gd name="connsiteY6" fmla="*/ 6877050 h 6877050"/>
              <a:gd name="connsiteX7" fmla="*/ 2928567 w 7155850"/>
              <a:gd name="connsiteY7" fmla="*/ 6849441 h 6877050"/>
              <a:gd name="connsiteX8" fmla="*/ 2911768 w 7155850"/>
              <a:gd name="connsiteY8" fmla="*/ 6877050 h 6877050"/>
              <a:gd name="connsiteX9" fmla="*/ 0 w 7155850"/>
              <a:gd name="connsiteY9" fmla="*/ 6858000 h 6877050"/>
              <a:gd name="connsiteX10" fmla="*/ 0 w 7155850"/>
              <a:gd name="connsiteY10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3780151 w 7155850"/>
              <a:gd name="connsiteY4" fmla="*/ 5517557 h 6877050"/>
              <a:gd name="connsiteX5" fmla="*/ 2945517 w 7155850"/>
              <a:gd name="connsiteY5" fmla="*/ 6877050 h 6877050"/>
              <a:gd name="connsiteX6" fmla="*/ 2928567 w 7155850"/>
              <a:gd name="connsiteY6" fmla="*/ 6849441 h 6877050"/>
              <a:gd name="connsiteX7" fmla="*/ 2911768 w 7155850"/>
              <a:gd name="connsiteY7" fmla="*/ 6877050 h 6877050"/>
              <a:gd name="connsiteX8" fmla="*/ 0 w 7155850"/>
              <a:gd name="connsiteY8" fmla="*/ 6858000 h 6877050"/>
              <a:gd name="connsiteX9" fmla="*/ 0 w 7155850"/>
              <a:gd name="connsiteY9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084534 w 7155850"/>
              <a:gd name="connsiteY2" fmla="*/ 19050 h 6877050"/>
              <a:gd name="connsiteX3" fmla="*/ 7155850 w 7155850"/>
              <a:gd name="connsiteY3" fmla="*/ 19050 h 6877050"/>
              <a:gd name="connsiteX4" fmla="*/ 2945517 w 7155850"/>
              <a:gd name="connsiteY4" fmla="*/ 6877050 h 6877050"/>
              <a:gd name="connsiteX5" fmla="*/ 2928567 w 7155850"/>
              <a:gd name="connsiteY5" fmla="*/ 6849441 h 6877050"/>
              <a:gd name="connsiteX6" fmla="*/ 2911768 w 7155850"/>
              <a:gd name="connsiteY6" fmla="*/ 6877050 h 6877050"/>
              <a:gd name="connsiteX7" fmla="*/ 0 w 7155850"/>
              <a:gd name="connsiteY7" fmla="*/ 6858000 h 6877050"/>
              <a:gd name="connsiteX8" fmla="*/ 0 w 7155850"/>
              <a:gd name="connsiteY8" fmla="*/ 0 h 6877050"/>
              <a:gd name="connsiteX0" fmla="*/ 0 w 7155850"/>
              <a:gd name="connsiteY0" fmla="*/ 0 h 6877050"/>
              <a:gd name="connsiteX1" fmla="*/ 7096125 w 7155850"/>
              <a:gd name="connsiteY1" fmla="*/ 0 h 6877050"/>
              <a:gd name="connsiteX2" fmla="*/ 7155850 w 7155850"/>
              <a:gd name="connsiteY2" fmla="*/ 19050 h 6877050"/>
              <a:gd name="connsiteX3" fmla="*/ 2945517 w 7155850"/>
              <a:gd name="connsiteY3" fmla="*/ 6877050 h 6877050"/>
              <a:gd name="connsiteX4" fmla="*/ 2928567 w 7155850"/>
              <a:gd name="connsiteY4" fmla="*/ 6849441 h 6877050"/>
              <a:gd name="connsiteX5" fmla="*/ 2911768 w 7155850"/>
              <a:gd name="connsiteY5" fmla="*/ 6877050 h 6877050"/>
              <a:gd name="connsiteX6" fmla="*/ 0 w 7155850"/>
              <a:gd name="connsiteY6" fmla="*/ 6858000 h 6877050"/>
              <a:gd name="connsiteX7" fmla="*/ 0 w 7155850"/>
              <a:gd name="connsiteY7" fmla="*/ 0 h 6877050"/>
              <a:gd name="connsiteX0" fmla="*/ 0 w 7155850"/>
              <a:gd name="connsiteY0" fmla="*/ 0 h 6877050"/>
              <a:gd name="connsiteX1" fmla="*/ 7155850 w 7155850"/>
              <a:gd name="connsiteY1" fmla="*/ 19050 h 6877050"/>
              <a:gd name="connsiteX2" fmla="*/ 2945517 w 7155850"/>
              <a:gd name="connsiteY2" fmla="*/ 6877050 h 6877050"/>
              <a:gd name="connsiteX3" fmla="*/ 2928567 w 7155850"/>
              <a:gd name="connsiteY3" fmla="*/ 6849441 h 6877050"/>
              <a:gd name="connsiteX4" fmla="*/ 2911768 w 7155850"/>
              <a:gd name="connsiteY4" fmla="*/ 6877050 h 6877050"/>
              <a:gd name="connsiteX5" fmla="*/ 0 w 7155850"/>
              <a:gd name="connsiteY5" fmla="*/ 6858000 h 6877050"/>
              <a:gd name="connsiteX6" fmla="*/ 0 w 7155850"/>
              <a:gd name="connsiteY6" fmla="*/ 0 h 6877050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2928567 w 7184425"/>
              <a:gd name="connsiteY3" fmla="*/ 6858966 h 6886575"/>
              <a:gd name="connsiteX4" fmla="*/ 2911768 w 7184425"/>
              <a:gd name="connsiteY4" fmla="*/ 6886575 h 6886575"/>
              <a:gd name="connsiteX5" fmla="*/ 0 w 7184425"/>
              <a:gd name="connsiteY5" fmla="*/ 6867525 h 6886575"/>
              <a:gd name="connsiteX6" fmla="*/ 0 w 7184425"/>
              <a:gd name="connsiteY6" fmla="*/ 9525 h 6886575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2928567 w 7184425"/>
              <a:gd name="connsiteY3" fmla="*/ 6858966 h 6886575"/>
              <a:gd name="connsiteX4" fmla="*/ 0 w 7184425"/>
              <a:gd name="connsiteY4" fmla="*/ 6867525 h 6886575"/>
              <a:gd name="connsiteX5" fmla="*/ 0 w 7184425"/>
              <a:gd name="connsiteY5" fmla="*/ 9525 h 6886575"/>
              <a:gd name="connsiteX0" fmla="*/ 0 w 7184425"/>
              <a:gd name="connsiteY0" fmla="*/ 9525 h 6886575"/>
              <a:gd name="connsiteX1" fmla="*/ 7184425 w 7184425"/>
              <a:gd name="connsiteY1" fmla="*/ 0 h 6886575"/>
              <a:gd name="connsiteX2" fmla="*/ 2945517 w 7184425"/>
              <a:gd name="connsiteY2" fmla="*/ 6886575 h 6886575"/>
              <a:gd name="connsiteX3" fmla="*/ 0 w 7184425"/>
              <a:gd name="connsiteY3" fmla="*/ 6867525 h 6886575"/>
              <a:gd name="connsiteX4" fmla="*/ 0 w 7184425"/>
              <a:gd name="connsiteY4" fmla="*/ 9525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4425" h="6886575">
                <a:moveTo>
                  <a:pt x="0" y="9525"/>
                </a:moveTo>
                <a:lnTo>
                  <a:pt x="7184425" y="0"/>
                </a:lnTo>
                <a:lnTo>
                  <a:pt x="2945517" y="6886575"/>
                </a:lnTo>
                <a:lnTo>
                  <a:pt x="0" y="6867525"/>
                </a:lnTo>
                <a:lnTo>
                  <a:pt x="0" y="9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4F7CC53-A36C-4D93-9F7C-4C700EF14111}"/>
              </a:ext>
            </a:extLst>
          </p:cNvPr>
          <p:cNvGrpSpPr/>
          <p:nvPr userDrawn="1"/>
        </p:nvGrpSpPr>
        <p:grpSpPr>
          <a:xfrm>
            <a:off x="580088" y="2381012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2FB75B8-3239-4653-89F8-BC18EB1DACD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080612-9FFE-4326-A4AB-6DD2D34BF3F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D0CE6C6-8292-4BBD-B0BE-529CA590DDE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491C6C6-F21F-4379-9888-C019D1072001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896A7EA-9159-44B6-B689-FA7C45183FF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D6A45D0-0735-4D0E-B921-956D797E14E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95682682-EEC1-45C1-8DBD-FDE934CEF4A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0CA23FC-5CCC-4455-A4C0-0576978D15D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6FCDE46-E227-4A73-892B-831DB15B38B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3702B253-DFF7-46FE-9D8A-A6BEA1EC6A2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B7635C6-671E-47C7-864A-0E3B88B638E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60A1CE2-64A0-4790-AA7A-F8D31AA6282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84C83AB2-22CB-425D-80FA-9A4A987EA6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3650" y="2545573"/>
            <a:ext cx="3795983" cy="234864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7692AED9-5A1C-4291-A685-38C1BCC00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A836DBF-0045-451A-B884-57703C49E95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13554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5AD9D005-1A52-44B7-9752-F8F6596AD0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CE7E3DCA-86D6-4FDC-8410-483D394E883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03131" y="1820285"/>
            <a:ext cx="2496277" cy="42343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65FC983-D283-482C-B524-53814353861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525365" y="1820285"/>
            <a:ext cx="2496277" cy="42343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3196244-BBC5-47C6-86F5-9A396A60583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147599" y="1820285"/>
            <a:ext cx="2496277" cy="42343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C78498C-F5F8-48D1-B226-3366F9FA0B4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69832" y="1820285"/>
            <a:ext cx="2496277" cy="42343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A695027E-AB95-49DD-8397-858A506841D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5B8C3BC-30AC-4B0F-BEBE-EE9F677659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5921830" cy="6858000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27B471C-89AA-49D9-9452-73E8E148A9B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70170" y="3916392"/>
            <a:ext cx="5921830" cy="2941607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695406" y="3927162"/>
            <a:ext cx="6095998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695404" y="950346"/>
            <a:ext cx="6096000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Business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695405" y="3529679"/>
            <a:ext cx="609599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999871" y="32037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951EBCA-0705-4E6B-BABF-129D2E9F3221}"/>
              </a:ext>
            </a:extLst>
          </p:cNvPr>
          <p:cNvCxnSpPr>
            <a:cxnSpLocks/>
            <a:endCxn id="11" idx="2"/>
          </p:cNvCxnSpPr>
          <p:nvPr/>
        </p:nvCxnSpPr>
        <p:spPr>
          <a:xfrm>
            <a:off x="0" y="4965682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FC9EEC8-0D19-42B8-B2EE-84F99588510B}"/>
              </a:ext>
            </a:extLst>
          </p:cNvPr>
          <p:cNvCxnSpPr>
            <a:cxnSpLocks/>
            <a:stCxn id="11" idx="6"/>
            <a:endCxn id="12" idx="3"/>
          </p:cNvCxnSpPr>
          <p:nvPr/>
        </p:nvCxnSpPr>
        <p:spPr>
          <a:xfrm flipV="1">
            <a:off x="3164913" y="4409152"/>
            <a:ext cx="1217014" cy="55653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DD47B6E-185E-40A2-8D45-A807D528FAEF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4439818" y="4357819"/>
            <a:ext cx="1884166" cy="22382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50CEE4-DDDD-469F-8FC0-D26E81290EA8}"/>
              </a:ext>
            </a:extLst>
          </p:cNvPr>
          <p:cNvCxnSpPr>
            <a:cxnSpLocks/>
            <a:endCxn id="14" idx="3"/>
          </p:cNvCxnSpPr>
          <p:nvPr/>
        </p:nvCxnSpPr>
        <p:spPr>
          <a:xfrm flipV="1">
            <a:off x="6935261" y="2990957"/>
            <a:ext cx="1175608" cy="108822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EA55B4-9D23-4308-885A-DEDA32A68331}"/>
              </a:ext>
            </a:extLst>
          </p:cNvPr>
          <p:cNvCxnSpPr>
            <a:cxnSpLocks/>
            <a:stCxn id="37" idx="85"/>
          </p:cNvCxnSpPr>
          <p:nvPr/>
        </p:nvCxnSpPr>
        <p:spPr>
          <a:xfrm flipH="1">
            <a:off x="6410266" y="4151603"/>
            <a:ext cx="419642" cy="42657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4A42DA-BF99-40F9-A171-70875443F20E}"/>
              </a:ext>
            </a:extLst>
          </p:cNvPr>
          <p:cNvCxnSpPr>
            <a:cxnSpLocks/>
            <a:stCxn id="14" idx="6"/>
            <a:endCxn id="15" idx="1"/>
          </p:cNvCxnSpPr>
          <p:nvPr/>
        </p:nvCxnSpPr>
        <p:spPr>
          <a:xfrm>
            <a:off x="8250634" y="2933064"/>
            <a:ext cx="1318874" cy="73404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6E68B5E-7AAB-463A-89CD-4912B7B80808}"/>
              </a:ext>
            </a:extLst>
          </p:cNvPr>
          <p:cNvCxnSpPr>
            <a:cxnSpLocks/>
            <a:stCxn id="15" idx="7"/>
          </p:cNvCxnSpPr>
          <p:nvPr/>
        </p:nvCxnSpPr>
        <p:spPr>
          <a:xfrm flipV="1">
            <a:off x="9685290" y="2074287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118BB750-E568-4032-A872-AB9602EF6ACD}"/>
              </a:ext>
            </a:extLst>
          </p:cNvPr>
          <p:cNvSpPr/>
          <p:nvPr/>
        </p:nvSpPr>
        <p:spPr>
          <a:xfrm>
            <a:off x="3001168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75C9A7F-6AD0-4840-B2BF-95E26276CDB2}"/>
              </a:ext>
            </a:extLst>
          </p:cNvPr>
          <p:cNvSpPr/>
          <p:nvPr/>
        </p:nvSpPr>
        <p:spPr>
          <a:xfrm>
            <a:off x="4357946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8DF0193-DDB4-4FA6-A18B-8BFF227F5A35}"/>
              </a:ext>
            </a:extLst>
          </p:cNvPr>
          <p:cNvSpPr/>
          <p:nvPr/>
        </p:nvSpPr>
        <p:spPr>
          <a:xfrm>
            <a:off x="6323984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CE54CF6-21B0-4FEE-93D9-82AE87EE21FC}"/>
              </a:ext>
            </a:extLst>
          </p:cNvPr>
          <p:cNvSpPr/>
          <p:nvPr/>
        </p:nvSpPr>
        <p:spPr>
          <a:xfrm>
            <a:off x="808689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85FC8B-3658-49F8-8324-D074DED400B1}"/>
              </a:ext>
            </a:extLst>
          </p:cNvPr>
          <p:cNvSpPr/>
          <p:nvPr/>
        </p:nvSpPr>
        <p:spPr>
          <a:xfrm>
            <a:off x="9545526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823B56-390C-470D-B44F-F0A1F588CE7F}"/>
              </a:ext>
            </a:extLst>
          </p:cNvPr>
          <p:cNvSpPr txBox="1"/>
          <p:nvPr/>
        </p:nvSpPr>
        <p:spPr>
          <a:xfrm>
            <a:off x="4067566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BC498A-15B2-4E59-A92A-E81DD766A13B}"/>
              </a:ext>
            </a:extLst>
          </p:cNvPr>
          <p:cNvSpPr txBox="1"/>
          <p:nvPr/>
        </p:nvSpPr>
        <p:spPr>
          <a:xfrm>
            <a:off x="603111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9016C9-416E-407C-A7C3-C0F821B42291}"/>
              </a:ext>
            </a:extLst>
          </p:cNvPr>
          <p:cNvSpPr txBox="1"/>
          <p:nvPr/>
        </p:nvSpPr>
        <p:spPr>
          <a:xfrm>
            <a:off x="7796510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B264DC-14D7-4FF5-B96E-EC28FE117F8B}"/>
              </a:ext>
            </a:extLst>
          </p:cNvPr>
          <p:cNvSpPr txBox="1"/>
          <p:nvPr/>
        </p:nvSpPr>
        <p:spPr>
          <a:xfrm>
            <a:off x="9255146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D21ADA-3FE0-4ABB-8F2F-EF94A41F2C61}"/>
              </a:ext>
            </a:extLst>
          </p:cNvPr>
          <p:cNvGrpSpPr/>
          <p:nvPr/>
        </p:nvGrpSpPr>
        <p:grpSpPr>
          <a:xfrm>
            <a:off x="2276072" y="3285391"/>
            <a:ext cx="1731699" cy="622213"/>
            <a:chOff x="993672" y="3632214"/>
            <a:chExt cx="1989414" cy="6222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7A4ABD-450D-4D94-B637-7A282FD447C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F59F7A8-4AD2-420C-9EB7-2446106A77D7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00E90E5-7B25-4DB2-B099-5B5FE6C2F560}"/>
              </a:ext>
            </a:extLst>
          </p:cNvPr>
          <p:cNvGrpSpPr/>
          <p:nvPr/>
        </p:nvGrpSpPr>
        <p:grpSpPr>
          <a:xfrm>
            <a:off x="6945513" y="4732591"/>
            <a:ext cx="1731699" cy="622213"/>
            <a:chOff x="993672" y="3632214"/>
            <a:chExt cx="1989414" cy="6222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4B7BEAB-FE4E-4DE7-94CF-2227DD0CD8C7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8512DDD-B306-4644-83B1-AE68060ACA04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F3ACD2-689E-4F21-86DB-3985DFF5A5C5}"/>
              </a:ext>
            </a:extLst>
          </p:cNvPr>
          <p:cNvGrpSpPr/>
          <p:nvPr/>
        </p:nvGrpSpPr>
        <p:grpSpPr>
          <a:xfrm>
            <a:off x="8597304" y="1880858"/>
            <a:ext cx="1731699" cy="622213"/>
            <a:chOff x="993672" y="3632214"/>
            <a:chExt cx="1989414" cy="6222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002AE39-817B-436D-BB6C-DE82A401162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1D4A6C-7242-4F34-BCE3-8C29677B516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B34ED4F-67EB-41F4-B0E5-4AAA6604DC21}"/>
              </a:ext>
            </a:extLst>
          </p:cNvPr>
          <p:cNvGrpSpPr/>
          <p:nvPr/>
        </p:nvGrpSpPr>
        <p:grpSpPr>
          <a:xfrm>
            <a:off x="9338945" y="4509517"/>
            <a:ext cx="1731699" cy="622213"/>
            <a:chOff x="993672" y="3632214"/>
            <a:chExt cx="1989414" cy="6222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918CF8-C97B-40B6-AAD4-D1BB67BC362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B124555-5E7B-4AAA-BC67-13FCD1D164C4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69AC3BD-2644-4D4A-A977-150F72BB3641}"/>
              </a:ext>
            </a:extLst>
          </p:cNvPr>
          <p:cNvSpPr txBox="1"/>
          <p:nvPr/>
        </p:nvSpPr>
        <p:spPr>
          <a:xfrm>
            <a:off x="2672049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87E6D24D-8E5A-4F0E-9337-18F797236DC0}"/>
              </a:ext>
            </a:extLst>
          </p:cNvPr>
          <p:cNvGrpSpPr/>
          <p:nvPr/>
        </p:nvGrpSpPr>
        <p:grpSpPr>
          <a:xfrm>
            <a:off x="880555" y="5149337"/>
            <a:ext cx="1731699" cy="622213"/>
            <a:chOff x="993672" y="3632214"/>
            <a:chExt cx="1989414" cy="62221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AFCCE0D-FC6F-4BFB-860F-7B9D7F932E8B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4DF0A36-ADE3-4405-A50E-D3F8984AB5F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7E49ABD-3ACB-4FE8-A323-97FE16B1F886}"/>
              </a:ext>
            </a:extLst>
          </p:cNvPr>
          <p:cNvGrpSpPr/>
          <p:nvPr/>
        </p:nvGrpSpPr>
        <p:grpSpPr>
          <a:xfrm rot="20524197">
            <a:off x="5380079" y="2123158"/>
            <a:ext cx="2162030" cy="2094939"/>
            <a:chOff x="4140075" y="-227045"/>
            <a:chExt cx="3204683" cy="3105238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D41E6E4-9F4B-4AF2-B608-81585ABC039C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9EF7618-AF55-43FE-893F-5E31D3D2A9FE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C66850A-4C66-4377-8375-DA40CDEAFBF0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17EDC15-025B-45E9-A08B-003CB6C70920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C4C679A-6BB2-4F6A-AEE6-30D3D26FF096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826EFE3-EDEF-4E2E-97D2-F3AE2044DDFD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AABC56-A09A-4485-AF03-35AC594A9651}"/>
              </a:ext>
            </a:extLst>
          </p:cNvPr>
          <p:cNvSpPr/>
          <p:nvPr/>
        </p:nvSpPr>
        <p:spPr>
          <a:xfrm>
            <a:off x="0" y="5199017"/>
            <a:ext cx="12192000" cy="146485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CDD424-D369-4B10-AB24-86FC27A0D9B4}"/>
              </a:ext>
            </a:extLst>
          </p:cNvPr>
          <p:cNvSpPr txBox="1"/>
          <p:nvPr/>
        </p:nvSpPr>
        <p:spPr>
          <a:xfrm>
            <a:off x="825366" y="5331279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3177BD-CC12-495B-A55F-E28C8D46F2D5}"/>
              </a:ext>
            </a:extLst>
          </p:cNvPr>
          <p:cNvSpPr txBox="1"/>
          <p:nvPr/>
        </p:nvSpPr>
        <p:spPr>
          <a:xfrm>
            <a:off x="4714879" y="5331279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0BFD7E-8FE7-4CB8-8D5E-F147A02F639B}"/>
              </a:ext>
            </a:extLst>
          </p:cNvPr>
          <p:cNvSpPr txBox="1"/>
          <p:nvPr/>
        </p:nvSpPr>
        <p:spPr>
          <a:xfrm>
            <a:off x="8604392" y="5331279"/>
            <a:ext cx="27419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3F011C-7BF9-4DBC-A10C-089ACA03AA7F}"/>
              </a:ext>
            </a:extLst>
          </p:cNvPr>
          <p:cNvSpPr/>
          <p:nvPr/>
        </p:nvSpPr>
        <p:spPr>
          <a:xfrm>
            <a:off x="4118254" y="5305953"/>
            <a:ext cx="45720" cy="125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375EC7-3620-4422-8296-166806091FCB}"/>
              </a:ext>
            </a:extLst>
          </p:cNvPr>
          <p:cNvSpPr/>
          <p:nvPr/>
        </p:nvSpPr>
        <p:spPr>
          <a:xfrm>
            <a:off x="8007767" y="5305953"/>
            <a:ext cx="45720" cy="12509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D2A840-66CB-420B-A618-9CDD905AD936}"/>
              </a:ext>
            </a:extLst>
          </p:cNvPr>
          <p:cNvSpPr txBox="1"/>
          <p:nvPr/>
        </p:nvSpPr>
        <p:spPr>
          <a:xfrm>
            <a:off x="7125370" y="1176061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245853-E5A8-4450-A671-50D671FFA5AA}"/>
              </a:ext>
            </a:extLst>
          </p:cNvPr>
          <p:cNvSpPr txBox="1"/>
          <p:nvPr/>
        </p:nvSpPr>
        <p:spPr>
          <a:xfrm>
            <a:off x="7125371" y="199107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7299EDF4-05D8-4304-9DB9-1CAB84493A33}"/>
              </a:ext>
            </a:extLst>
          </p:cNvPr>
          <p:cNvSpPr/>
          <p:nvPr/>
        </p:nvSpPr>
        <p:spPr>
          <a:xfrm>
            <a:off x="5408245" y="3221727"/>
            <a:ext cx="1351337" cy="1344499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88A539-F6DC-459A-8FEF-A693652217DB}"/>
              </a:ext>
            </a:extLst>
          </p:cNvPr>
          <p:cNvGrpSpPr/>
          <p:nvPr/>
        </p:nvGrpSpPr>
        <p:grpSpPr>
          <a:xfrm>
            <a:off x="2305270" y="5130872"/>
            <a:ext cx="3173855" cy="923330"/>
            <a:chOff x="2551706" y="4283314"/>
            <a:chExt cx="1682085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5684567-2AC3-4CB4-9E62-75865008C7AB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46A943E-E119-488C-8D23-7F9E66E2A29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EE59F19-BBB5-425C-95F6-F7BECCDA7BCD}"/>
              </a:ext>
            </a:extLst>
          </p:cNvPr>
          <p:cNvGrpSpPr/>
          <p:nvPr/>
        </p:nvGrpSpPr>
        <p:grpSpPr>
          <a:xfrm>
            <a:off x="929055" y="4119955"/>
            <a:ext cx="3068940" cy="923330"/>
            <a:chOff x="2551706" y="4283314"/>
            <a:chExt cx="1682085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1A7EB3-F295-4600-9669-69083F8E866B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5B3348-E586-4A93-AA56-0848F76AB560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00D862-0621-458A-8F8F-BFC4C15322CE}"/>
              </a:ext>
            </a:extLst>
          </p:cNvPr>
          <p:cNvGrpSpPr/>
          <p:nvPr/>
        </p:nvGrpSpPr>
        <p:grpSpPr>
          <a:xfrm>
            <a:off x="929055" y="2832448"/>
            <a:ext cx="3068940" cy="923330"/>
            <a:chOff x="2551706" y="4283314"/>
            <a:chExt cx="1682085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B95C3E-4A89-4BEE-A004-FF61B69BB6CF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6AE3405-EBC4-43A1-90EA-6E940EF67108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19915D-7E60-47DC-ADF2-57ABA84C1BB5}"/>
              </a:ext>
            </a:extLst>
          </p:cNvPr>
          <p:cNvGrpSpPr/>
          <p:nvPr/>
        </p:nvGrpSpPr>
        <p:grpSpPr>
          <a:xfrm>
            <a:off x="8167104" y="4119955"/>
            <a:ext cx="3095842" cy="923330"/>
            <a:chOff x="2551706" y="4283314"/>
            <a:chExt cx="1682085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938D28-413B-4B47-BF4F-7D08E98D8706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2B2127B-6A05-41B8-BBA9-CF6D0980A14A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BD671B4-7454-4733-9E67-C422D14271F0}"/>
              </a:ext>
            </a:extLst>
          </p:cNvPr>
          <p:cNvGrpSpPr/>
          <p:nvPr/>
        </p:nvGrpSpPr>
        <p:grpSpPr>
          <a:xfrm>
            <a:off x="8167104" y="2832448"/>
            <a:ext cx="3095842" cy="923330"/>
            <a:chOff x="2551706" y="4283314"/>
            <a:chExt cx="1682085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BF1847-78BD-4773-8075-51C6685961FA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15321D-24F4-4E75-8170-890B63905373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2E0496-E508-4BA8-BAF2-1F53C8AC61F7}"/>
              </a:ext>
            </a:extLst>
          </p:cNvPr>
          <p:cNvGrpSpPr/>
          <p:nvPr/>
        </p:nvGrpSpPr>
        <p:grpSpPr>
          <a:xfrm>
            <a:off x="6720706" y="1814303"/>
            <a:ext cx="3274822" cy="923330"/>
            <a:chOff x="2551706" y="4283314"/>
            <a:chExt cx="1682085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E8ECC1-D98B-484B-AF63-10503F694654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8DC4EF2-DE0A-463B-A04D-EB4345A41695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ACF77EFE-1F99-4A48-9B7D-52730B90E4F5}"/>
              </a:ext>
            </a:extLst>
          </p:cNvPr>
          <p:cNvSpPr/>
          <p:nvPr/>
        </p:nvSpPr>
        <p:spPr>
          <a:xfrm>
            <a:off x="5177796" y="2987860"/>
            <a:ext cx="1812230" cy="1812230"/>
          </a:xfrm>
          <a:prstGeom prst="ellipse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65549E5-09CB-42EC-B739-D96132C697ED}"/>
              </a:ext>
            </a:extLst>
          </p:cNvPr>
          <p:cNvSpPr/>
          <p:nvPr/>
        </p:nvSpPr>
        <p:spPr>
          <a:xfrm>
            <a:off x="6038697" y="2921954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C552C60-3121-4082-A288-4F24CF61FF50}"/>
              </a:ext>
            </a:extLst>
          </p:cNvPr>
          <p:cNvSpPr/>
          <p:nvPr/>
        </p:nvSpPr>
        <p:spPr>
          <a:xfrm>
            <a:off x="6808318" y="4282747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D4E11A2-DA6F-40EF-B4F6-26DEA3D94E6F}"/>
              </a:ext>
            </a:extLst>
          </p:cNvPr>
          <p:cNvSpPr/>
          <p:nvPr/>
        </p:nvSpPr>
        <p:spPr>
          <a:xfrm>
            <a:off x="5221990" y="4282747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F2BA21A-640D-47F8-9809-CADDDAC0945C}"/>
              </a:ext>
            </a:extLst>
          </p:cNvPr>
          <p:cNvSpPr/>
          <p:nvPr/>
        </p:nvSpPr>
        <p:spPr>
          <a:xfrm>
            <a:off x="6808318" y="3410738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87E2C8E-B675-40A2-B6B3-A96739F045A9}"/>
              </a:ext>
            </a:extLst>
          </p:cNvPr>
          <p:cNvSpPr/>
          <p:nvPr/>
        </p:nvSpPr>
        <p:spPr>
          <a:xfrm>
            <a:off x="5221990" y="3410738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119C458-4F8D-4A97-B844-B3B779E6C468}"/>
              </a:ext>
            </a:extLst>
          </p:cNvPr>
          <p:cNvSpPr/>
          <p:nvPr/>
        </p:nvSpPr>
        <p:spPr>
          <a:xfrm>
            <a:off x="6038697" y="4730600"/>
            <a:ext cx="131813" cy="131813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C8F53ED-0D59-45B6-BA32-3625AF1BBF35}"/>
              </a:ext>
            </a:extLst>
          </p:cNvPr>
          <p:cNvSpPr/>
          <p:nvPr/>
        </p:nvSpPr>
        <p:spPr>
          <a:xfrm>
            <a:off x="5678861" y="518748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A262809-A969-470D-B17B-E779A56EAD7B}"/>
              </a:ext>
            </a:extLst>
          </p:cNvPr>
          <p:cNvSpPr/>
          <p:nvPr/>
        </p:nvSpPr>
        <p:spPr>
          <a:xfrm>
            <a:off x="4183630" y="2867100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AC7089D-FD55-4B61-8A35-AD9EC9376F8A}"/>
              </a:ext>
            </a:extLst>
          </p:cNvPr>
          <p:cNvSpPr/>
          <p:nvPr/>
        </p:nvSpPr>
        <p:spPr>
          <a:xfrm>
            <a:off x="7178011" y="415460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8145EB4-3E5B-44C8-B54E-9766FC59A71C}"/>
              </a:ext>
            </a:extLst>
          </p:cNvPr>
          <p:cNvSpPr/>
          <p:nvPr/>
        </p:nvSpPr>
        <p:spPr>
          <a:xfrm>
            <a:off x="5678861" y="1874632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F3D69D1-94B4-4AC7-9320-3E59CF61FEFD}"/>
              </a:ext>
            </a:extLst>
          </p:cNvPr>
          <p:cNvSpPr/>
          <p:nvPr/>
        </p:nvSpPr>
        <p:spPr>
          <a:xfrm>
            <a:off x="4183630" y="4154607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7D8D55B-5653-4B8C-8FC8-D0C020CAA933}"/>
              </a:ext>
            </a:extLst>
          </p:cNvPr>
          <p:cNvSpPr/>
          <p:nvPr/>
        </p:nvSpPr>
        <p:spPr>
          <a:xfrm>
            <a:off x="7178011" y="2867100"/>
            <a:ext cx="810105" cy="81010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725A28C1-2D96-4192-AB70-BF79F766E799}"/>
              </a:ext>
            </a:extLst>
          </p:cNvPr>
          <p:cNvSpPr/>
          <p:nvPr/>
        </p:nvSpPr>
        <p:spPr>
          <a:xfrm>
            <a:off x="4436224" y="444786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E1888ECC-E3EF-4B0D-9B97-313B37751000}"/>
              </a:ext>
            </a:extLst>
          </p:cNvPr>
          <p:cNvSpPr/>
          <p:nvPr/>
        </p:nvSpPr>
        <p:spPr>
          <a:xfrm>
            <a:off x="5918528" y="5427154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75D93A1C-0799-46EE-A7AB-1CB75985C51A}"/>
              </a:ext>
            </a:extLst>
          </p:cNvPr>
          <p:cNvSpPr/>
          <p:nvPr/>
        </p:nvSpPr>
        <p:spPr>
          <a:xfrm>
            <a:off x="4430110" y="315034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F09FF3C3-42A0-4128-82A3-879380AA3EF6}"/>
              </a:ext>
            </a:extLst>
          </p:cNvPr>
          <p:cNvSpPr/>
          <p:nvPr/>
        </p:nvSpPr>
        <p:spPr>
          <a:xfrm>
            <a:off x="5922695" y="214055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792917FB-D8A7-438B-B799-1C255C4E335B}"/>
              </a:ext>
            </a:extLst>
          </p:cNvPr>
          <p:cNvSpPr/>
          <p:nvPr/>
        </p:nvSpPr>
        <p:spPr>
          <a:xfrm>
            <a:off x="7419252" y="314264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자유형 176">
            <a:extLst>
              <a:ext uri="{FF2B5EF4-FFF2-40B4-BE49-F238E27FC236}">
                <a16:creationId xmlns:a16="http://schemas.microsoft.com/office/drawing/2014/main" id="{F1817671-2798-4FF3-8CBC-F86A63CB16D4}"/>
              </a:ext>
            </a:extLst>
          </p:cNvPr>
          <p:cNvSpPr/>
          <p:nvPr/>
        </p:nvSpPr>
        <p:spPr>
          <a:xfrm>
            <a:off x="7397050" y="436442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6D62C25-C982-4018-97A6-271A16929E9F}"/>
              </a:ext>
            </a:extLst>
          </p:cNvPr>
          <p:cNvSpPr/>
          <p:nvPr/>
        </p:nvSpPr>
        <p:spPr>
          <a:xfrm>
            <a:off x="2034534" y="3087660"/>
            <a:ext cx="936000" cy="936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423615F-09F5-484D-823F-62DE392D471D}"/>
              </a:ext>
            </a:extLst>
          </p:cNvPr>
          <p:cNvSpPr/>
          <p:nvPr/>
        </p:nvSpPr>
        <p:spPr>
          <a:xfrm>
            <a:off x="3654940" y="4023764"/>
            <a:ext cx="936000" cy="936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7F69F5B-7FE8-4EE6-9F3C-9D6D2713268A}"/>
              </a:ext>
            </a:extLst>
          </p:cNvPr>
          <p:cNvSpPr/>
          <p:nvPr/>
        </p:nvSpPr>
        <p:spPr>
          <a:xfrm>
            <a:off x="5275346" y="2727620"/>
            <a:ext cx="936000" cy="936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AA10C40-D449-4A1C-A005-D3BCD39BAEF8}"/>
              </a:ext>
            </a:extLst>
          </p:cNvPr>
          <p:cNvSpPr/>
          <p:nvPr/>
        </p:nvSpPr>
        <p:spPr>
          <a:xfrm>
            <a:off x="6895752" y="2727620"/>
            <a:ext cx="936000" cy="936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A61BCD2-BEA6-43DD-9636-13A4A13ECA9C}"/>
              </a:ext>
            </a:extLst>
          </p:cNvPr>
          <p:cNvSpPr/>
          <p:nvPr/>
        </p:nvSpPr>
        <p:spPr>
          <a:xfrm>
            <a:off x="8516158" y="4239788"/>
            <a:ext cx="936000" cy="93600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79CC4D-9AC7-44DB-B2BF-24B0ABCEFE87}"/>
              </a:ext>
            </a:extLst>
          </p:cNvPr>
          <p:cNvSpPr/>
          <p:nvPr/>
        </p:nvSpPr>
        <p:spPr>
          <a:xfrm>
            <a:off x="10136562" y="3087660"/>
            <a:ext cx="936000" cy="936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57FBAEB-C40B-43F6-8936-75E37E8415CD}"/>
              </a:ext>
            </a:extLst>
          </p:cNvPr>
          <p:cNvCxnSpPr>
            <a:endCxn id="3" idx="2"/>
          </p:cNvCxnSpPr>
          <p:nvPr/>
        </p:nvCxnSpPr>
        <p:spPr>
          <a:xfrm>
            <a:off x="917330" y="3555660"/>
            <a:ext cx="1117204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BE06CDB-700E-4769-AB1D-F289146BFD7D}"/>
              </a:ext>
            </a:extLst>
          </p:cNvPr>
          <p:cNvCxnSpPr>
            <a:stCxn id="3" idx="4"/>
          </p:cNvCxnSpPr>
          <p:nvPr/>
        </p:nvCxnSpPr>
        <p:spPr>
          <a:xfrm>
            <a:off x="2502534" y="4023660"/>
            <a:ext cx="0" cy="46810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AB3CEC1-7D51-46EA-B19A-7317D195B8EC}"/>
              </a:ext>
            </a:extLst>
          </p:cNvPr>
          <p:cNvCxnSpPr>
            <a:stCxn id="4" idx="2"/>
          </p:cNvCxnSpPr>
          <p:nvPr/>
        </p:nvCxnSpPr>
        <p:spPr>
          <a:xfrm flipH="1">
            <a:off x="2502534" y="4491764"/>
            <a:ext cx="1152406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3A1E69B-5536-425B-AA7F-6A60A33266D2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4115176" y="3195620"/>
            <a:ext cx="7765" cy="828144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DCABEBE-B57A-4CB0-9F72-EFFC19487E9D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4122940" y="3195620"/>
            <a:ext cx="115240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A5B34C-994D-4857-BD9A-83C703D2400B}"/>
              </a:ext>
            </a:extLst>
          </p:cNvPr>
          <p:cNvCxnSpPr>
            <a:stCxn id="6" idx="2"/>
            <a:endCxn id="5" idx="6"/>
          </p:cNvCxnSpPr>
          <p:nvPr/>
        </p:nvCxnSpPr>
        <p:spPr>
          <a:xfrm flipH="1">
            <a:off x="6211346" y="3195620"/>
            <a:ext cx="684406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30C02A7-2753-4E24-8D0A-9434E2A23457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7363752" y="3663620"/>
            <a:ext cx="0" cy="104416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5DBBA24-FBA7-4AED-9197-50DC9CAEED0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363752" y="4707788"/>
            <a:ext cx="1152406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18F6C85-FC6E-4756-AC09-C34517707288}"/>
              </a:ext>
            </a:extLst>
          </p:cNvPr>
          <p:cNvCxnSpPr>
            <a:cxnSpLocks/>
            <a:endCxn id="7" idx="6"/>
          </p:cNvCxnSpPr>
          <p:nvPr/>
        </p:nvCxnSpPr>
        <p:spPr>
          <a:xfrm flipH="1">
            <a:off x="9452158" y="4707788"/>
            <a:ext cx="1152404" cy="0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C263404-FCC0-4345-BE4E-89FF7A51CA84}"/>
              </a:ext>
            </a:extLst>
          </p:cNvPr>
          <p:cNvCxnSpPr>
            <a:cxnSpLocks/>
            <a:stCxn id="8" idx="4"/>
          </p:cNvCxnSpPr>
          <p:nvPr/>
        </p:nvCxnSpPr>
        <p:spPr>
          <a:xfrm>
            <a:off x="10604562" y="4023660"/>
            <a:ext cx="0" cy="684128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873F08E-3B97-4E55-9623-181421A6C87E}"/>
              </a:ext>
            </a:extLst>
          </p:cNvPr>
          <p:cNvCxnSpPr>
            <a:endCxn id="8" idx="0"/>
          </p:cNvCxnSpPr>
          <p:nvPr/>
        </p:nvCxnSpPr>
        <p:spPr>
          <a:xfrm>
            <a:off x="10604562" y="2180766"/>
            <a:ext cx="0" cy="906894"/>
          </a:xfrm>
          <a:prstGeom prst="line">
            <a:avLst/>
          </a:prstGeom>
          <a:solidFill>
            <a:schemeClr val="accent1"/>
          </a:solidFill>
          <a:ln w="38100">
            <a:solidFill>
              <a:schemeClr val="accent1"/>
            </a:solidFill>
            <a:headEnd type="arrow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4B4900-F10F-4171-88E0-542F42F54C95}"/>
              </a:ext>
            </a:extLst>
          </p:cNvPr>
          <p:cNvGrpSpPr/>
          <p:nvPr/>
        </p:nvGrpSpPr>
        <p:grpSpPr>
          <a:xfrm>
            <a:off x="1515152" y="2102077"/>
            <a:ext cx="1974766" cy="902906"/>
            <a:chOff x="2530759" y="1745937"/>
            <a:chExt cx="1681201" cy="9029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AD2FE9-0B27-448F-BB94-9251A080DDA3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3DB29E-A21F-4C29-8923-3454FF3DD200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BD991D8-45B2-4F7C-A75F-9B13A721E844}"/>
              </a:ext>
            </a:extLst>
          </p:cNvPr>
          <p:cNvGrpSpPr/>
          <p:nvPr/>
        </p:nvGrpSpPr>
        <p:grpSpPr>
          <a:xfrm>
            <a:off x="3128414" y="5043909"/>
            <a:ext cx="1974766" cy="902906"/>
            <a:chOff x="2530759" y="1745937"/>
            <a:chExt cx="1681201" cy="90290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57BEAC6-F3B7-4590-B238-BFC29E6B84FB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955E74-3249-452B-91C3-2CC2523490FA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6608F37-D36F-4519-8D77-E85069633242}"/>
              </a:ext>
            </a:extLst>
          </p:cNvPr>
          <p:cNvGrpSpPr/>
          <p:nvPr/>
        </p:nvGrpSpPr>
        <p:grpSpPr>
          <a:xfrm>
            <a:off x="4768788" y="3752158"/>
            <a:ext cx="1974766" cy="902906"/>
            <a:chOff x="2530759" y="1745937"/>
            <a:chExt cx="1681201" cy="9029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FD38D8F-E31E-4E11-9CDB-C7700F14C862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1357F04-9D44-46F5-B2F2-ECDE89B3EA5B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45C0DA4-346D-4516-BD55-737D9568588E}"/>
              </a:ext>
            </a:extLst>
          </p:cNvPr>
          <p:cNvGrpSpPr/>
          <p:nvPr/>
        </p:nvGrpSpPr>
        <p:grpSpPr>
          <a:xfrm>
            <a:off x="6378200" y="1739232"/>
            <a:ext cx="1974766" cy="902906"/>
            <a:chOff x="2530759" y="1745937"/>
            <a:chExt cx="1681201" cy="90290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D2F18A8-B0F0-42BC-81A3-B590A9A97B38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B9A2F0F-16FA-4BD4-AB19-C4C3603B8D23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7F526E3-167F-4DFF-8044-EB64524DA7EF}"/>
              </a:ext>
            </a:extLst>
          </p:cNvPr>
          <p:cNvGrpSpPr/>
          <p:nvPr/>
        </p:nvGrpSpPr>
        <p:grpSpPr>
          <a:xfrm>
            <a:off x="7975200" y="5262539"/>
            <a:ext cx="2021656" cy="902906"/>
            <a:chOff x="2530759" y="1745937"/>
            <a:chExt cx="1681201" cy="9029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0BA2FE-1802-425D-A2EF-2CAD8F24AB67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F77E58-F94C-4970-923C-36D7336C4C97}"/>
                </a:ext>
              </a:extLst>
            </p:cNvPr>
            <p:cNvSpPr txBox="1"/>
            <p:nvPr/>
          </p:nvSpPr>
          <p:spPr>
            <a:xfrm>
              <a:off x="2530759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01E5DBA-D4B3-4C6E-B18C-03E2FC489EAC}"/>
              </a:ext>
            </a:extLst>
          </p:cNvPr>
          <p:cNvGrpSpPr/>
          <p:nvPr/>
        </p:nvGrpSpPr>
        <p:grpSpPr>
          <a:xfrm>
            <a:off x="8087016" y="3131252"/>
            <a:ext cx="1974766" cy="902906"/>
            <a:chOff x="2530758" y="1745937"/>
            <a:chExt cx="1681202" cy="90290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946ED47-CD3A-425A-9BCE-CA259CFEB142}"/>
                </a:ext>
              </a:extLst>
            </p:cNvPr>
            <p:cNvSpPr txBox="1"/>
            <p:nvPr/>
          </p:nvSpPr>
          <p:spPr>
            <a:xfrm>
              <a:off x="2530759" y="2002512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681F27B-1A25-4B35-8D1B-DC6B4345209C}"/>
                </a:ext>
              </a:extLst>
            </p:cNvPr>
            <p:cNvSpPr txBox="1"/>
            <p:nvPr/>
          </p:nvSpPr>
          <p:spPr>
            <a:xfrm>
              <a:off x="2530758" y="174593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16">
            <a:extLst>
              <a:ext uri="{FF2B5EF4-FFF2-40B4-BE49-F238E27FC236}">
                <a16:creationId xmlns:a16="http://schemas.microsoft.com/office/drawing/2014/main" id="{9B5D8A34-046D-4985-B5D9-BAEFFF729499}"/>
              </a:ext>
            </a:extLst>
          </p:cNvPr>
          <p:cNvSpPr/>
          <p:nvPr/>
        </p:nvSpPr>
        <p:spPr>
          <a:xfrm rot="2700000">
            <a:off x="3975018" y="4201878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ED464CAB-4571-49AC-8D20-DE8C13C481AB}"/>
              </a:ext>
            </a:extLst>
          </p:cNvPr>
          <p:cNvSpPr/>
          <p:nvPr/>
        </p:nvSpPr>
        <p:spPr>
          <a:xfrm>
            <a:off x="2339180" y="3351324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">
            <a:extLst>
              <a:ext uri="{FF2B5EF4-FFF2-40B4-BE49-F238E27FC236}">
                <a16:creationId xmlns:a16="http://schemas.microsoft.com/office/drawing/2014/main" id="{3A5CEEBD-F190-4057-8C2C-6219D3FE407A}"/>
              </a:ext>
            </a:extLst>
          </p:cNvPr>
          <p:cNvSpPr/>
          <p:nvPr/>
        </p:nvSpPr>
        <p:spPr>
          <a:xfrm flipH="1">
            <a:off x="5542560" y="3004982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8B167090-366A-41A0-940E-8C65696D5EF4}"/>
              </a:ext>
            </a:extLst>
          </p:cNvPr>
          <p:cNvSpPr/>
          <p:nvPr/>
        </p:nvSpPr>
        <p:spPr>
          <a:xfrm>
            <a:off x="10356589" y="3312868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7">
            <a:extLst>
              <a:ext uri="{FF2B5EF4-FFF2-40B4-BE49-F238E27FC236}">
                <a16:creationId xmlns:a16="http://schemas.microsoft.com/office/drawing/2014/main" id="{7E12FC30-F381-4D07-A457-69910118BC3C}"/>
              </a:ext>
            </a:extLst>
          </p:cNvPr>
          <p:cNvSpPr/>
          <p:nvPr/>
        </p:nvSpPr>
        <p:spPr>
          <a:xfrm>
            <a:off x="8781633" y="4491202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3755A1F1-1265-4845-BDA1-56AEF877C70F}"/>
              </a:ext>
            </a:extLst>
          </p:cNvPr>
          <p:cNvSpPr/>
          <p:nvPr/>
        </p:nvSpPr>
        <p:spPr>
          <a:xfrm>
            <a:off x="7175258" y="2946449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9498DA1-FFE2-40EF-8BE9-6DC5AAB5B2A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C5123E9-455A-4CAE-AE99-2DF96AE3E51F}"/>
              </a:ext>
            </a:extLst>
          </p:cNvPr>
          <p:cNvSpPr/>
          <p:nvPr/>
        </p:nvSpPr>
        <p:spPr>
          <a:xfrm>
            <a:off x="6381155" y="1592155"/>
            <a:ext cx="26020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BEB981-8546-4293-96F3-A07698F2C3BE}"/>
              </a:ext>
            </a:extLst>
          </p:cNvPr>
          <p:cNvSpPr txBox="1"/>
          <p:nvPr/>
        </p:nvSpPr>
        <p:spPr>
          <a:xfrm>
            <a:off x="6381156" y="389757"/>
            <a:ext cx="257667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B83C88-DA44-49A6-8476-7D6ED00CF8E7}"/>
              </a:ext>
            </a:extLst>
          </p:cNvPr>
          <p:cNvSpPr txBox="1"/>
          <p:nvPr/>
        </p:nvSpPr>
        <p:spPr>
          <a:xfrm>
            <a:off x="9353368" y="1260345"/>
            <a:ext cx="250368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84C61D-9D52-40C6-B2AC-50632330C8F5}"/>
              </a:ext>
            </a:extLst>
          </p:cNvPr>
          <p:cNvSpPr txBox="1"/>
          <p:nvPr/>
        </p:nvSpPr>
        <p:spPr>
          <a:xfrm>
            <a:off x="9235673" y="389757"/>
            <a:ext cx="260749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5A44EB-686F-4F71-A0A9-AE32C58A9324}"/>
              </a:ext>
            </a:extLst>
          </p:cNvPr>
          <p:cNvSpPr txBox="1"/>
          <p:nvPr/>
        </p:nvSpPr>
        <p:spPr>
          <a:xfrm>
            <a:off x="381539" y="5509561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AAB77-CDEA-492A-AD9B-3266E6037E2B}"/>
              </a:ext>
            </a:extLst>
          </p:cNvPr>
          <p:cNvSpPr txBox="1"/>
          <p:nvPr/>
        </p:nvSpPr>
        <p:spPr>
          <a:xfrm>
            <a:off x="381539" y="6196774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4E4DC6-68C2-421B-8DB5-B4B29918029C}"/>
              </a:ext>
            </a:extLst>
          </p:cNvPr>
          <p:cNvSpPr txBox="1"/>
          <p:nvPr/>
        </p:nvSpPr>
        <p:spPr>
          <a:xfrm>
            <a:off x="381539" y="5253235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368968A-A41E-42AB-BC88-F07FCE9F61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C5A0E898-2E9E-4E95-A5E7-0B1A0577A09D}"/>
              </a:ext>
            </a:extLst>
          </p:cNvPr>
          <p:cNvSpPr/>
          <p:nvPr/>
        </p:nvSpPr>
        <p:spPr>
          <a:xfrm>
            <a:off x="3909479" y="1719975"/>
            <a:ext cx="4385781" cy="4385781"/>
          </a:xfrm>
          <a:prstGeom prst="donut">
            <a:avLst>
              <a:gd name="adj" fmla="val 2168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C637D462-626E-415A-B64C-CD68B8D78CA8}"/>
              </a:ext>
            </a:extLst>
          </p:cNvPr>
          <p:cNvSpPr/>
          <p:nvPr/>
        </p:nvSpPr>
        <p:spPr>
          <a:xfrm rot="5400000">
            <a:off x="4239238" y="2057918"/>
            <a:ext cx="3709895" cy="3709895"/>
          </a:xfrm>
          <a:prstGeom prst="blockArc">
            <a:avLst>
              <a:gd name="adj1" fmla="val 16241887"/>
              <a:gd name="adj2" fmla="val 21514315"/>
              <a:gd name="adj3" fmla="val 159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500AB4-4E46-4C9E-9DD3-26A61546707D}"/>
              </a:ext>
            </a:extLst>
          </p:cNvPr>
          <p:cNvSpPr/>
          <p:nvPr/>
        </p:nvSpPr>
        <p:spPr>
          <a:xfrm rot="5400000">
            <a:off x="9272973" y="2473446"/>
            <a:ext cx="540000" cy="34627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Block Arc 5">
            <a:extLst>
              <a:ext uri="{FF2B5EF4-FFF2-40B4-BE49-F238E27FC236}">
                <a16:creationId xmlns:a16="http://schemas.microsoft.com/office/drawing/2014/main" id="{94EA6724-7225-450B-BB3B-C55EE9E8A6F2}"/>
              </a:ext>
            </a:extLst>
          </p:cNvPr>
          <p:cNvSpPr/>
          <p:nvPr/>
        </p:nvSpPr>
        <p:spPr>
          <a:xfrm>
            <a:off x="4239238" y="2057918"/>
            <a:ext cx="3709895" cy="3709895"/>
          </a:xfrm>
          <a:prstGeom prst="blockArc">
            <a:avLst>
              <a:gd name="adj1" fmla="val 16267252"/>
              <a:gd name="adj2" fmla="val 21503648"/>
              <a:gd name="adj3" fmla="val 158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FECA22-5DF8-4C71-9AB2-8D3C1781FA7E}"/>
              </a:ext>
            </a:extLst>
          </p:cNvPr>
          <p:cNvSpPr/>
          <p:nvPr/>
        </p:nvSpPr>
        <p:spPr>
          <a:xfrm rot="5400000">
            <a:off x="9272973" y="1866158"/>
            <a:ext cx="540000" cy="34627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Block Arc 7">
            <a:extLst>
              <a:ext uri="{FF2B5EF4-FFF2-40B4-BE49-F238E27FC236}">
                <a16:creationId xmlns:a16="http://schemas.microsoft.com/office/drawing/2014/main" id="{3449EC26-A14D-4B00-9296-D62C3C36A3DD}"/>
              </a:ext>
            </a:extLst>
          </p:cNvPr>
          <p:cNvSpPr/>
          <p:nvPr/>
        </p:nvSpPr>
        <p:spPr>
          <a:xfrm rot="10800000">
            <a:off x="4239238" y="2057918"/>
            <a:ext cx="3709895" cy="3709895"/>
          </a:xfrm>
          <a:prstGeom prst="blockArc">
            <a:avLst>
              <a:gd name="adj1" fmla="val 16247553"/>
              <a:gd name="adj2" fmla="val 21556481"/>
              <a:gd name="adj3" fmla="val 160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8BA1FF7-2642-431A-B8F7-F4271C1FC088}"/>
              </a:ext>
            </a:extLst>
          </p:cNvPr>
          <p:cNvSpPr/>
          <p:nvPr/>
        </p:nvSpPr>
        <p:spPr>
          <a:xfrm rot="5400000">
            <a:off x="2391546" y="2460928"/>
            <a:ext cx="540000" cy="34878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E215E5A2-FA52-4FA6-89DA-5D8E9799352A}"/>
              </a:ext>
            </a:extLst>
          </p:cNvPr>
          <p:cNvSpPr/>
          <p:nvPr/>
        </p:nvSpPr>
        <p:spPr>
          <a:xfrm rot="16200000">
            <a:off x="4239238" y="2057918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689A42-311E-450D-AEA7-765F4B007075}"/>
              </a:ext>
            </a:extLst>
          </p:cNvPr>
          <p:cNvSpPr/>
          <p:nvPr/>
        </p:nvSpPr>
        <p:spPr>
          <a:xfrm rot="5400000">
            <a:off x="2391546" y="1853640"/>
            <a:ext cx="540000" cy="34878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pic>
        <p:nvPicPr>
          <p:cNvPr id="12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424EAFE4-F701-4246-94EF-BD1A7908C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91920" y="3759702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8EA3EF8-E940-412A-B48A-0EE94A97B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474827" y="3759702"/>
            <a:ext cx="1507552" cy="35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CCFCB6E-2904-490A-8E98-E66D4D00B2BB}"/>
              </a:ext>
            </a:extLst>
          </p:cNvPr>
          <p:cNvGrpSpPr/>
          <p:nvPr/>
        </p:nvGrpSpPr>
        <p:grpSpPr>
          <a:xfrm>
            <a:off x="4501136" y="2337894"/>
            <a:ext cx="3170874" cy="3079310"/>
            <a:chOff x="2967709" y="2217483"/>
            <a:chExt cx="3170874" cy="307931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E3B078-6CD7-47F3-9260-55CAA80E8CC0}"/>
                </a:ext>
              </a:extLst>
            </p:cNvPr>
            <p:cNvSpPr txBox="1"/>
            <p:nvPr/>
          </p:nvSpPr>
          <p:spPr>
            <a:xfrm rot="2979303">
              <a:off x="3820058" y="2449950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0FF017-11C0-49CF-9E9F-FEC6C809F305}"/>
                </a:ext>
              </a:extLst>
            </p:cNvPr>
            <p:cNvSpPr txBox="1"/>
            <p:nvPr/>
          </p:nvSpPr>
          <p:spPr>
            <a:xfrm rot="18900000">
              <a:off x="2967709" y="2441433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C2A579A-C69F-4FEE-9EAE-D59B27E663B2}"/>
                </a:ext>
              </a:extLst>
            </p:cNvPr>
            <p:cNvSpPr txBox="1"/>
            <p:nvPr/>
          </p:nvSpPr>
          <p:spPr>
            <a:xfrm rot="13500000">
              <a:off x="2967709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4AB0F90-93AF-4A00-A1D8-987616D2BA99}"/>
                </a:ext>
              </a:extLst>
            </p:cNvPr>
            <p:cNvSpPr txBox="1"/>
            <p:nvPr/>
          </p:nvSpPr>
          <p:spPr>
            <a:xfrm rot="8100000">
              <a:off x="3838222" y="32288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8CC331-BDA0-4095-B183-3366B35C6AB6}"/>
              </a:ext>
            </a:extLst>
          </p:cNvPr>
          <p:cNvGrpSpPr/>
          <p:nvPr/>
        </p:nvGrpSpPr>
        <p:grpSpPr>
          <a:xfrm>
            <a:off x="917642" y="4624367"/>
            <a:ext cx="2991838" cy="1107996"/>
            <a:chOff x="3017859" y="4283314"/>
            <a:chExt cx="18232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64F067-124D-4E38-96C4-625D4A24D5BF}"/>
                </a:ext>
              </a:extLst>
            </p:cNvPr>
            <p:cNvSpPr txBox="1"/>
            <p:nvPr/>
          </p:nvSpPr>
          <p:spPr>
            <a:xfrm>
              <a:off x="3017859" y="4560313"/>
              <a:ext cx="1819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EC4DD02-9561-417F-970E-4F245A8E2B6A}"/>
                </a:ext>
              </a:extLst>
            </p:cNvPr>
            <p:cNvSpPr txBox="1"/>
            <p:nvPr/>
          </p:nvSpPr>
          <p:spPr>
            <a:xfrm>
              <a:off x="3017859" y="4283314"/>
              <a:ext cx="182320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0F4C139-DA8B-4893-801D-7524E521401D}"/>
              </a:ext>
            </a:extLst>
          </p:cNvPr>
          <p:cNvGrpSpPr/>
          <p:nvPr/>
        </p:nvGrpSpPr>
        <p:grpSpPr>
          <a:xfrm>
            <a:off x="917643" y="2106400"/>
            <a:ext cx="3063404" cy="1107996"/>
            <a:chOff x="3017859" y="4283314"/>
            <a:chExt cx="1866816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E5625B-9AD0-468C-99D4-1C1C1D632895}"/>
                </a:ext>
              </a:extLst>
            </p:cNvPr>
            <p:cNvSpPr txBox="1"/>
            <p:nvPr/>
          </p:nvSpPr>
          <p:spPr>
            <a:xfrm>
              <a:off x="3017859" y="4560313"/>
              <a:ext cx="18668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7730E41-AC42-4636-9B8A-701DFB6F6B0A}"/>
                </a:ext>
              </a:extLst>
            </p:cNvPr>
            <p:cNvSpPr txBox="1"/>
            <p:nvPr/>
          </p:nvSpPr>
          <p:spPr>
            <a:xfrm>
              <a:off x="3017860" y="4283314"/>
              <a:ext cx="1866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8A786A-0F27-49F6-A99A-2E34C1C4AD80}"/>
              </a:ext>
            </a:extLst>
          </p:cNvPr>
          <p:cNvGrpSpPr/>
          <p:nvPr/>
        </p:nvGrpSpPr>
        <p:grpSpPr>
          <a:xfrm>
            <a:off x="8208371" y="4624367"/>
            <a:ext cx="3065985" cy="1107996"/>
            <a:chOff x="3037896" y="4283314"/>
            <a:chExt cx="1870812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7CC834-393B-49DC-99AB-36239BBA9A0C}"/>
                </a:ext>
              </a:extLst>
            </p:cNvPr>
            <p:cNvSpPr txBox="1"/>
            <p:nvPr/>
          </p:nvSpPr>
          <p:spPr>
            <a:xfrm>
              <a:off x="3037896" y="4560313"/>
              <a:ext cx="187081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2805C0-01A7-4E8C-9059-05EBEFBD3E2C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70622E8-C315-49DE-9C7F-AF1678DC69D0}"/>
              </a:ext>
            </a:extLst>
          </p:cNvPr>
          <p:cNvGrpSpPr/>
          <p:nvPr/>
        </p:nvGrpSpPr>
        <p:grpSpPr>
          <a:xfrm>
            <a:off x="8208371" y="2106400"/>
            <a:ext cx="3065987" cy="1107996"/>
            <a:chOff x="3017858" y="4283314"/>
            <a:chExt cx="187081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D75B4E-C8B4-447E-B409-C7B40BA0DFA5}"/>
                </a:ext>
              </a:extLst>
            </p:cNvPr>
            <p:cNvSpPr txBox="1"/>
            <p:nvPr/>
          </p:nvSpPr>
          <p:spPr>
            <a:xfrm>
              <a:off x="3017858" y="4560313"/>
              <a:ext cx="18708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9F59E94-56F7-4BAB-9815-0E83E32FBB5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Block Arc 14">
            <a:extLst>
              <a:ext uri="{FF2B5EF4-FFF2-40B4-BE49-F238E27FC236}">
                <a16:creationId xmlns:a16="http://schemas.microsoft.com/office/drawing/2014/main" id="{73D8672C-7D2A-45BB-91DA-8E69346F24DE}"/>
              </a:ext>
            </a:extLst>
          </p:cNvPr>
          <p:cNvSpPr/>
          <p:nvPr/>
        </p:nvSpPr>
        <p:spPr>
          <a:xfrm rot="16200000">
            <a:off x="5350643" y="3207148"/>
            <a:ext cx="1479419" cy="148039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8552F26-92D2-496F-9169-377BCB6A55EE}"/>
              </a:ext>
            </a:extLst>
          </p:cNvPr>
          <p:cNvSpPr txBox="1"/>
          <p:nvPr/>
        </p:nvSpPr>
        <p:spPr>
          <a:xfrm>
            <a:off x="5199926" y="3627106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CD3F07AD-787D-4762-8A00-A905986C1F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1969927"/>
              </p:ext>
            </p:extLst>
          </p:nvPr>
        </p:nvGraphicFramePr>
        <p:xfrm>
          <a:off x="6080435" y="2009057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B2077637-B4F3-40C7-BD76-DB1A4B7476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98907029"/>
              </p:ext>
            </p:extLst>
          </p:nvPr>
        </p:nvGraphicFramePr>
        <p:xfrm>
          <a:off x="7941194" y="1998884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91EF27A4-3891-449D-9776-7803DC0693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8871967"/>
              </p:ext>
            </p:extLst>
          </p:nvPr>
        </p:nvGraphicFramePr>
        <p:xfrm>
          <a:off x="9801953" y="1988529"/>
          <a:ext cx="1161941" cy="1161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F85B6FC-03D0-46C2-8380-C8785B645D7D}"/>
              </a:ext>
            </a:extLst>
          </p:cNvPr>
          <p:cNvSpPr/>
          <p:nvPr/>
        </p:nvSpPr>
        <p:spPr>
          <a:xfrm>
            <a:off x="902521" y="5259775"/>
            <a:ext cx="10386958" cy="1151578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ED2B85-1A1F-4C23-92D4-113BC3F5A061}"/>
              </a:ext>
            </a:extLst>
          </p:cNvPr>
          <p:cNvSpPr txBox="1"/>
          <p:nvPr/>
        </p:nvSpPr>
        <p:spPr>
          <a:xfrm>
            <a:off x="8113566" y="322633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B31EF6-BAC5-4070-B964-D94134ED8D6A}"/>
              </a:ext>
            </a:extLst>
          </p:cNvPr>
          <p:cNvSpPr txBox="1"/>
          <p:nvPr/>
        </p:nvSpPr>
        <p:spPr>
          <a:xfrm>
            <a:off x="6277528" y="3226332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418343-B663-4B7C-ACF0-97BA3F525057}"/>
              </a:ext>
            </a:extLst>
          </p:cNvPr>
          <p:cNvSpPr txBox="1"/>
          <p:nvPr/>
        </p:nvSpPr>
        <p:spPr>
          <a:xfrm>
            <a:off x="9949604" y="322633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D30B5A-6647-48E4-9F32-612C5D0AFCC2}"/>
              </a:ext>
            </a:extLst>
          </p:cNvPr>
          <p:cNvSpPr txBox="1"/>
          <p:nvPr/>
        </p:nvSpPr>
        <p:spPr>
          <a:xfrm>
            <a:off x="5931292" y="153258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7A31DD-8590-458C-9969-76C7CD3D5451}"/>
              </a:ext>
            </a:extLst>
          </p:cNvPr>
          <p:cNvSpPr txBox="1"/>
          <p:nvPr/>
        </p:nvSpPr>
        <p:spPr>
          <a:xfrm>
            <a:off x="7782594" y="153258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D64B7E-D960-457B-AA31-EE1BAD706393}"/>
              </a:ext>
            </a:extLst>
          </p:cNvPr>
          <p:cNvSpPr txBox="1"/>
          <p:nvPr/>
        </p:nvSpPr>
        <p:spPr>
          <a:xfrm>
            <a:off x="9633895" y="1532586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921A76A-F7B9-4C9F-8610-44DAC9803307}"/>
              </a:ext>
            </a:extLst>
          </p:cNvPr>
          <p:cNvGrpSpPr/>
          <p:nvPr/>
        </p:nvGrpSpPr>
        <p:grpSpPr>
          <a:xfrm>
            <a:off x="5804291" y="3773422"/>
            <a:ext cx="1813116" cy="1269023"/>
            <a:chOff x="4473971" y="3861048"/>
            <a:chExt cx="1399112" cy="12690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AAE3F5-5A3D-4F5A-849F-B39972CB16EB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ABDD97C-0BF7-42AF-959A-30CD3611C92E}"/>
                </a:ext>
              </a:extLst>
            </p:cNvPr>
            <p:cNvSpPr txBox="1"/>
            <p:nvPr/>
          </p:nvSpPr>
          <p:spPr>
            <a:xfrm>
              <a:off x="4473971" y="3861048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CE92CC-8675-45A7-ABC7-E1AFE9CB525F}"/>
              </a:ext>
            </a:extLst>
          </p:cNvPr>
          <p:cNvGrpSpPr/>
          <p:nvPr/>
        </p:nvGrpSpPr>
        <p:grpSpPr>
          <a:xfrm>
            <a:off x="7640328" y="3773422"/>
            <a:ext cx="1813116" cy="1269023"/>
            <a:chOff x="5786611" y="3871669"/>
            <a:chExt cx="1399112" cy="126902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6C59FA-5AE8-46AF-9157-583FE1A69B78}"/>
                </a:ext>
              </a:extLst>
            </p:cNvPr>
            <p:cNvSpPr txBox="1"/>
            <p:nvPr/>
          </p:nvSpPr>
          <p:spPr>
            <a:xfrm>
              <a:off x="5786612" y="4125029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8D9A33-1B63-4A45-914E-156C03E7F052}"/>
                </a:ext>
              </a:extLst>
            </p:cNvPr>
            <p:cNvSpPr txBox="1"/>
            <p:nvPr/>
          </p:nvSpPr>
          <p:spPr>
            <a:xfrm>
              <a:off x="5786611" y="3871669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64E50C-5F46-4DF3-ABEB-E4E3A3C51AF4}"/>
              </a:ext>
            </a:extLst>
          </p:cNvPr>
          <p:cNvGrpSpPr/>
          <p:nvPr/>
        </p:nvGrpSpPr>
        <p:grpSpPr>
          <a:xfrm>
            <a:off x="9476364" y="3773422"/>
            <a:ext cx="1813116" cy="1269023"/>
            <a:chOff x="7190264" y="3882290"/>
            <a:chExt cx="1399112" cy="126902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E611C6-4F20-46A8-A9D8-A81646006B3F}"/>
                </a:ext>
              </a:extLst>
            </p:cNvPr>
            <p:cNvSpPr txBox="1"/>
            <p:nvPr/>
          </p:nvSpPr>
          <p:spPr>
            <a:xfrm>
              <a:off x="7190264" y="4135650"/>
              <a:ext cx="13991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EEE6F43-DA51-4615-97E5-E883E93507ED}"/>
                </a:ext>
              </a:extLst>
            </p:cNvPr>
            <p:cNvSpPr txBox="1"/>
            <p:nvPr/>
          </p:nvSpPr>
          <p:spPr>
            <a:xfrm>
              <a:off x="7190264" y="3882290"/>
              <a:ext cx="1399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D550466-F91C-4D3A-A729-07A717637D5C}"/>
              </a:ext>
            </a:extLst>
          </p:cNvPr>
          <p:cNvSpPr txBox="1"/>
          <p:nvPr/>
        </p:nvSpPr>
        <p:spPr>
          <a:xfrm>
            <a:off x="1264778" y="5512400"/>
            <a:ext cx="9644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67A577D7-7280-4542-87AE-DE71020B9A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3446616"/>
              </p:ext>
            </p:extLst>
          </p:nvPr>
        </p:nvGraphicFramePr>
        <p:xfrm>
          <a:off x="769122" y="1467599"/>
          <a:ext cx="4725465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Box 14">
            <a:extLst>
              <a:ext uri="{FF2B5EF4-FFF2-40B4-BE49-F238E27FC236}">
                <a16:creationId xmlns:a16="http://schemas.microsoft.com/office/drawing/2014/main" id="{EE1A9F31-F4F6-41F7-818C-7573C63FD15D}"/>
              </a:ext>
            </a:extLst>
          </p:cNvPr>
          <p:cNvSpPr txBox="1"/>
          <p:nvPr/>
        </p:nvSpPr>
        <p:spPr>
          <a:xfrm>
            <a:off x="1385777" y="284317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DFDF7053-5D14-476D-8CD4-F78DC9EAD1AA}"/>
              </a:ext>
            </a:extLst>
          </p:cNvPr>
          <p:cNvSpPr txBox="1"/>
          <p:nvPr/>
        </p:nvSpPr>
        <p:spPr>
          <a:xfrm>
            <a:off x="1385777" y="440039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D64E6737-104B-4214-8145-7F56481F810E}"/>
              </a:ext>
            </a:extLst>
          </p:cNvPr>
          <p:cNvSpPr txBox="1"/>
          <p:nvPr/>
        </p:nvSpPr>
        <p:spPr>
          <a:xfrm>
            <a:off x="1385777" y="3747817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E25DCE6C-1ABC-4C5D-9E97-013B97D58B49}"/>
              </a:ext>
            </a:extLst>
          </p:cNvPr>
          <p:cNvSpPr txBox="1"/>
          <p:nvPr/>
        </p:nvSpPr>
        <p:spPr>
          <a:xfrm>
            <a:off x="4304379" y="448409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02F05C-AB3D-446C-B3DA-E899EE46D7CB}"/>
              </a:ext>
            </a:extLst>
          </p:cNvPr>
          <p:cNvSpPr txBox="1"/>
          <p:nvPr/>
        </p:nvSpPr>
        <p:spPr>
          <a:xfrm>
            <a:off x="4304379" y="398280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1F89B1A7-64CD-4B00-9621-EEDD8409C844}"/>
              </a:ext>
            </a:extLst>
          </p:cNvPr>
          <p:cNvSpPr txBox="1"/>
          <p:nvPr/>
        </p:nvSpPr>
        <p:spPr>
          <a:xfrm>
            <a:off x="4304379" y="314581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3D2C799C-F146-4A11-A805-671B55CE2ADF}"/>
              </a:ext>
            </a:extLst>
          </p:cNvPr>
          <p:cNvSpPr txBox="1"/>
          <p:nvPr/>
        </p:nvSpPr>
        <p:spPr>
          <a:xfrm>
            <a:off x="2845761" y="4225562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14">
            <a:extLst>
              <a:ext uri="{FF2B5EF4-FFF2-40B4-BE49-F238E27FC236}">
                <a16:creationId xmlns:a16="http://schemas.microsoft.com/office/drawing/2014/main" id="{08D12156-75A8-4E9C-8361-08C5BE1D960B}"/>
              </a:ext>
            </a:extLst>
          </p:cNvPr>
          <p:cNvSpPr txBox="1"/>
          <p:nvPr/>
        </p:nvSpPr>
        <p:spPr>
          <a:xfrm>
            <a:off x="2845761" y="183987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14">
            <a:extLst>
              <a:ext uri="{FF2B5EF4-FFF2-40B4-BE49-F238E27FC236}">
                <a16:creationId xmlns:a16="http://schemas.microsoft.com/office/drawing/2014/main" id="{EF0F4894-69F1-4642-9DB2-9F17DFCDDCBD}"/>
              </a:ext>
            </a:extLst>
          </p:cNvPr>
          <p:cNvSpPr txBox="1"/>
          <p:nvPr/>
        </p:nvSpPr>
        <p:spPr>
          <a:xfrm>
            <a:off x="2845761" y="299876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Rectangle 30">
            <a:extLst>
              <a:ext uri="{FF2B5EF4-FFF2-40B4-BE49-F238E27FC236}">
                <a16:creationId xmlns:a16="http://schemas.microsoft.com/office/drawing/2014/main" id="{2952E415-8422-4890-9268-55947EFF05FD}"/>
              </a:ext>
            </a:extLst>
          </p:cNvPr>
          <p:cNvSpPr/>
          <p:nvPr/>
        </p:nvSpPr>
        <p:spPr>
          <a:xfrm>
            <a:off x="8388281" y="241619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8222CB39-4BB1-4F14-A1D7-9F8A2F09DFC9}"/>
              </a:ext>
            </a:extLst>
          </p:cNvPr>
          <p:cNvSpPr/>
          <p:nvPr/>
        </p:nvSpPr>
        <p:spPr>
          <a:xfrm>
            <a:off x="6496673" y="240986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9545BBDA-F298-4AA8-8C4B-E215722451A9}"/>
              </a:ext>
            </a:extLst>
          </p:cNvPr>
          <p:cNvSpPr/>
          <p:nvPr/>
        </p:nvSpPr>
        <p:spPr>
          <a:xfrm>
            <a:off x="10200262" y="2427102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201889-722E-44CE-993C-DF57E03515FC}"/>
              </a:ext>
            </a:extLst>
          </p:cNvPr>
          <p:cNvSpPr txBox="1"/>
          <p:nvPr/>
        </p:nvSpPr>
        <p:spPr>
          <a:xfrm>
            <a:off x="841457" y="872842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FCB4D4-6BC7-4808-B8B0-308B01268A7D}"/>
              </a:ext>
            </a:extLst>
          </p:cNvPr>
          <p:cNvSpPr txBox="1"/>
          <p:nvPr/>
        </p:nvSpPr>
        <p:spPr>
          <a:xfrm>
            <a:off x="841457" y="470417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957069-E0BD-4C0E-ACD2-BFFFF4886179}"/>
              </a:ext>
            </a:extLst>
          </p:cNvPr>
          <p:cNvSpPr txBox="1"/>
          <p:nvPr/>
        </p:nvSpPr>
        <p:spPr>
          <a:xfrm>
            <a:off x="2170934" y="1281285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0DBA15-1AFE-41F4-B282-F4CA06AB1D3A}"/>
              </a:ext>
            </a:extLst>
          </p:cNvPr>
          <p:cNvSpPr txBox="1"/>
          <p:nvPr/>
        </p:nvSpPr>
        <p:spPr>
          <a:xfrm>
            <a:off x="1634112" y="2283108"/>
            <a:ext cx="32692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11523F20-6087-4A90-AAC0-F01A0CB5347A}"/>
              </a:ext>
            </a:extLst>
          </p:cNvPr>
          <p:cNvSpPr/>
          <p:nvPr/>
        </p:nvSpPr>
        <p:spPr>
          <a:xfrm>
            <a:off x="3962400" y="1898469"/>
            <a:ext cx="4267200" cy="4267200"/>
          </a:xfrm>
          <a:prstGeom prst="blockArc">
            <a:avLst>
              <a:gd name="adj1" fmla="val 28244"/>
              <a:gd name="adj2" fmla="val 16246200"/>
              <a:gd name="adj3" fmla="val 1203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9F07872A-AE9A-42FA-9241-69FBA4CC0306}"/>
              </a:ext>
            </a:extLst>
          </p:cNvPr>
          <p:cNvSpPr/>
          <p:nvPr/>
        </p:nvSpPr>
        <p:spPr>
          <a:xfrm rot="5400000">
            <a:off x="6024938" y="1715464"/>
            <a:ext cx="1030398" cy="888274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22A81A9-A24B-4A24-B845-825D5E40E1B2}"/>
              </a:ext>
            </a:extLst>
          </p:cNvPr>
          <p:cNvGrpSpPr/>
          <p:nvPr/>
        </p:nvGrpSpPr>
        <p:grpSpPr>
          <a:xfrm>
            <a:off x="4782266" y="2541985"/>
            <a:ext cx="2627469" cy="2881534"/>
            <a:chOff x="3985343" y="1571406"/>
            <a:chExt cx="4267200" cy="4679821"/>
          </a:xfrm>
          <a:solidFill>
            <a:schemeClr val="accent2"/>
          </a:solidFill>
        </p:grpSpPr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07635A9E-A5ED-49AC-BAC6-70C8E393741F}"/>
                </a:ext>
              </a:extLst>
            </p:cNvPr>
            <p:cNvSpPr/>
            <p:nvPr/>
          </p:nvSpPr>
          <p:spPr>
            <a:xfrm flipH="1">
              <a:off x="3985343" y="1984026"/>
              <a:ext cx="4267200" cy="4267201"/>
            </a:xfrm>
            <a:prstGeom prst="blockArc">
              <a:avLst>
                <a:gd name="adj1" fmla="val 21333366"/>
                <a:gd name="adj2" fmla="val 16220260"/>
                <a:gd name="adj3" fmla="val 1966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2D0397B-338C-4495-ABFD-EA006977C05E}"/>
                </a:ext>
              </a:extLst>
            </p:cNvPr>
            <p:cNvSpPr/>
            <p:nvPr/>
          </p:nvSpPr>
          <p:spPr>
            <a:xfrm rot="16200000" flipH="1">
              <a:off x="4560914" y="1686816"/>
              <a:ext cx="1673438" cy="144261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3664F78-932B-4F8D-AE79-881E7E86B9CD}"/>
              </a:ext>
            </a:extLst>
          </p:cNvPr>
          <p:cNvGrpSpPr/>
          <p:nvPr/>
        </p:nvGrpSpPr>
        <p:grpSpPr>
          <a:xfrm>
            <a:off x="583474" y="5050596"/>
            <a:ext cx="3231676" cy="1298399"/>
            <a:chOff x="1576251" y="1665296"/>
            <a:chExt cx="3231676" cy="12983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44D37E-EEB3-43B5-A890-F19CCF8803BE}"/>
                </a:ext>
              </a:extLst>
            </p:cNvPr>
            <p:cNvSpPr txBox="1"/>
            <p:nvPr/>
          </p:nvSpPr>
          <p:spPr>
            <a:xfrm>
              <a:off x="3333750" y="1665296"/>
              <a:ext cx="1474177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DC8E895-D6DD-44DD-ABB1-CF6F00EE6B69}"/>
                </a:ext>
              </a:extLst>
            </p:cNvPr>
            <p:cNvSpPr txBox="1"/>
            <p:nvPr/>
          </p:nvSpPr>
          <p:spPr>
            <a:xfrm>
              <a:off x="1576251" y="1948032"/>
              <a:ext cx="32316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9B9777-C046-4099-85C0-179B57162669}"/>
              </a:ext>
            </a:extLst>
          </p:cNvPr>
          <p:cNvGrpSpPr/>
          <p:nvPr/>
        </p:nvGrpSpPr>
        <p:grpSpPr>
          <a:xfrm>
            <a:off x="8376850" y="1892784"/>
            <a:ext cx="3346858" cy="1298399"/>
            <a:chOff x="7355977" y="4860819"/>
            <a:chExt cx="3346858" cy="12983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56DDB64-792D-4346-9824-0032436E9F6C}"/>
                </a:ext>
              </a:extLst>
            </p:cNvPr>
            <p:cNvSpPr txBox="1"/>
            <p:nvPr/>
          </p:nvSpPr>
          <p:spPr>
            <a:xfrm>
              <a:off x="7355978" y="4860819"/>
              <a:ext cx="1492747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48A226C-59E0-4A7F-83A4-92B86C4F226C}"/>
                </a:ext>
              </a:extLst>
            </p:cNvPr>
            <p:cNvSpPr txBox="1"/>
            <p:nvPr/>
          </p:nvSpPr>
          <p:spPr>
            <a:xfrm>
              <a:off x="7355977" y="5143555"/>
              <a:ext cx="334685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315426-808E-4A26-BA2C-F93AE2E9FC69}"/>
              </a:ext>
            </a:extLst>
          </p:cNvPr>
          <p:cNvGrpSpPr/>
          <p:nvPr/>
        </p:nvGrpSpPr>
        <p:grpSpPr>
          <a:xfrm>
            <a:off x="8784051" y="3527404"/>
            <a:ext cx="2939657" cy="2537429"/>
            <a:chOff x="905977" y="2456312"/>
            <a:chExt cx="3407949" cy="25374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48B689-8364-4AFD-B83F-D1FEFEE421E1}"/>
                </a:ext>
              </a:extLst>
            </p:cNvPr>
            <p:cNvSpPr txBox="1"/>
            <p:nvPr/>
          </p:nvSpPr>
          <p:spPr>
            <a:xfrm>
              <a:off x="10303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5A7271F-C18F-4931-AAFE-2794DCA0D3E8}"/>
                </a:ext>
              </a:extLst>
            </p:cNvPr>
            <p:cNvSpPr txBox="1"/>
            <p:nvPr/>
          </p:nvSpPr>
          <p:spPr>
            <a:xfrm>
              <a:off x="10303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28680A-C750-4F57-BE11-5A269CA0FE13}"/>
                </a:ext>
              </a:extLst>
            </p:cNvPr>
            <p:cNvSpPr txBox="1"/>
            <p:nvPr/>
          </p:nvSpPr>
          <p:spPr>
            <a:xfrm>
              <a:off x="10303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AAB123-91F9-4650-8D4A-76E623FD5266}"/>
                </a:ext>
              </a:extLst>
            </p:cNvPr>
            <p:cNvSpPr txBox="1"/>
            <p:nvPr/>
          </p:nvSpPr>
          <p:spPr>
            <a:xfrm>
              <a:off x="10303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3CB5F1-C58E-4662-812C-4ED35D7BB59F}"/>
                </a:ext>
              </a:extLst>
            </p:cNvPr>
            <p:cNvSpPr txBox="1"/>
            <p:nvPr/>
          </p:nvSpPr>
          <p:spPr>
            <a:xfrm>
              <a:off x="10303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078B0FA-4A38-4EEA-8F61-86786A99087C}"/>
                </a:ext>
              </a:extLst>
            </p:cNvPr>
            <p:cNvSpPr txBox="1"/>
            <p:nvPr/>
          </p:nvSpPr>
          <p:spPr>
            <a:xfrm>
              <a:off x="10303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B979C0-62ED-4361-9C8F-3099889014DA}"/>
                </a:ext>
              </a:extLst>
            </p:cNvPr>
            <p:cNvSpPr txBox="1"/>
            <p:nvPr/>
          </p:nvSpPr>
          <p:spPr>
            <a:xfrm>
              <a:off x="10303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6F1198-BCD2-46DA-9591-B0F44F435AD7}"/>
                </a:ext>
              </a:extLst>
            </p:cNvPr>
            <p:cNvSpPr txBox="1"/>
            <p:nvPr/>
          </p:nvSpPr>
          <p:spPr>
            <a:xfrm>
              <a:off x="10303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B5040F5-5392-4169-B814-DBCABD7598BE}"/>
                </a:ext>
              </a:extLst>
            </p:cNvPr>
            <p:cNvGrpSpPr/>
            <p:nvPr/>
          </p:nvGrpSpPr>
          <p:grpSpPr>
            <a:xfrm>
              <a:off x="905977" y="2543817"/>
              <a:ext cx="114300" cy="2362419"/>
              <a:chOff x="905977" y="2332809"/>
              <a:chExt cx="114300" cy="2362419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5F754B64-E1E2-468B-8D78-646AEC2B36EE}"/>
                  </a:ext>
                </a:extLst>
              </p:cNvPr>
              <p:cNvSpPr/>
              <p:nvPr/>
            </p:nvSpPr>
            <p:spPr>
              <a:xfrm>
                <a:off x="905977" y="23328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3C91189-CD4B-4BB6-B9E1-EF03E3A77E57}"/>
                  </a:ext>
                </a:extLst>
              </p:cNvPr>
              <p:cNvSpPr/>
              <p:nvPr/>
            </p:nvSpPr>
            <p:spPr>
              <a:xfrm>
                <a:off x="905977" y="26539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A4A0D183-327D-4CC8-A867-5125166FD6C5}"/>
                  </a:ext>
                </a:extLst>
              </p:cNvPr>
              <p:cNvSpPr/>
              <p:nvPr/>
            </p:nvSpPr>
            <p:spPr>
              <a:xfrm>
                <a:off x="905977" y="297512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22D379C5-2E06-4083-A52B-D7A480D3B2A0}"/>
                  </a:ext>
                </a:extLst>
              </p:cNvPr>
              <p:cNvSpPr/>
              <p:nvPr/>
            </p:nvSpPr>
            <p:spPr>
              <a:xfrm>
                <a:off x="905977" y="329628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E16C5D63-CFB9-4163-9AEC-759B16718AE5}"/>
                  </a:ext>
                </a:extLst>
              </p:cNvPr>
              <p:cNvSpPr/>
              <p:nvPr/>
            </p:nvSpPr>
            <p:spPr>
              <a:xfrm>
                <a:off x="905977" y="361744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E2580AD1-19FD-4E9B-B229-A7CC5F305E0C}"/>
                  </a:ext>
                </a:extLst>
              </p:cNvPr>
              <p:cNvSpPr/>
              <p:nvPr/>
            </p:nvSpPr>
            <p:spPr>
              <a:xfrm>
                <a:off x="905977" y="39386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3317207-BFDA-46BA-963F-335DF4296F1B}"/>
                  </a:ext>
                </a:extLst>
              </p:cNvPr>
              <p:cNvSpPr/>
              <p:nvPr/>
            </p:nvSpPr>
            <p:spPr>
              <a:xfrm>
                <a:off x="905977" y="42597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62A7C56-A9DD-4FC3-83D2-AD416F1FED87}"/>
                  </a:ext>
                </a:extLst>
              </p:cNvPr>
              <p:cNvSpPr/>
              <p:nvPr/>
            </p:nvSpPr>
            <p:spPr>
              <a:xfrm>
                <a:off x="905977" y="4580928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F7DA530-A3DC-4BBA-BB29-A9AEF10399F9}"/>
              </a:ext>
            </a:extLst>
          </p:cNvPr>
          <p:cNvGrpSpPr/>
          <p:nvPr/>
        </p:nvGrpSpPr>
        <p:grpSpPr>
          <a:xfrm>
            <a:off x="573896" y="2221824"/>
            <a:ext cx="2944368" cy="2537429"/>
            <a:chOff x="7878074" y="2456312"/>
            <a:chExt cx="3407949" cy="253742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E1305F8-8134-4867-9DE6-86B79DFE5203}"/>
                </a:ext>
              </a:extLst>
            </p:cNvPr>
            <p:cNvSpPr txBox="1"/>
            <p:nvPr/>
          </p:nvSpPr>
          <p:spPr>
            <a:xfrm flipH="1">
              <a:off x="7878074" y="24563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E8C9152-7C3E-4267-88EB-4A7912BD7DCB}"/>
                </a:ext>
              </a:extLst>
            </p:cNvPr>
            <p:cNvSpPr txBox="1"/>
            <p:nvPr/>
          </p:nvSpPr>
          <p:spPr>
            <a:xfrm flipH="1">
              <a:off x="7878074" y="27774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07BC086-EE98-48F7-AAC6-4D758F841CC1}"/>
                </a:ext>
              </a:extLst>
            </p:cNvPr>
            <p:cNvSpPr txBox="1"/>
            <p:nvPr/>
          </p:nvSpPr>
          <p:spPr>
            <a:xfrm flipH="1">
              <a:off x="7878074" y="374095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76C5D7-7B06-4DD0-9AC7-1F00663E4E42}"/>
                </a:ext>
              </a:extLst>
            </p:cNvPr>
            <p:cNvSpPr txBox="1"/>
            <p:nvPr/>
          </p:nvSpPr>
          <p:spPr>
            <a:xfrm flipH="1">
              <a:off x="7878074" y="341979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4E90D21-05BC-4C60-8752-ABE57AEBC31B}"/>
                </a:ext>
              </a:extLst>
            </p:cNvPr>
            <p:cNvSpPr txBox="1"/>
            <p:nvPr/>
          </p:nvSpPr>
          <p:spPr>
            <a:xfrm flipH="1">
              <a:off x="7878074" y="309863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9DA8A69-98B7-440F-8742-7D256D0C82A0}"/>
                </a:ext>
              </a:extLst>
            </p:cNvPr>
            <p:cNvSpPr txBox="1"/>
            <p:nvPr/>
          </p:nvSpPr>
          <p:spPr>
            <a:xfrm flipH="1">
              <a:off x="7878074" y="406211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E4F2CFD-71DA-482C-8B85-E2C4606ED34C}"/>
                </a:ext>
              </a:extLst>
            </p:cNvPr>
            <p:cNvSpPr txBox="1"/>
            <p:nvPr/>
          </p:nvSpPr>
          <p:spPr>
            <a:xfrm flipH="1">
              <a:off x="7878074" y="4704431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F0339FE-04C9-4696-8549-ED3542FC6488}"/>
                </a:ext>
              </a:extLst>
            </p:cNvPr>
            <p:cNvSpPr txBox="1"/>
            <p:nvPr/>
          </p:nvSpPr>
          <p:spPr>
            <a:xfrm flipH="1">
              <a:off x="7878074" y="438327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CA349EB9-6B15-45B6-9C14-63B6C940E526}"/>
                </a:ext>
              </a:extLst>
            </p:cNvPr>
            <p:cNvGrpSpPr/>
            <p:nvPr/>
          </p:nvGrpSpPr>
          <p:grpSpPr>
            <a:xfrm>
              <a:off x="11171723" y="2543817"/>
              <a:ext cx="114300" cy="2362419"/>
              <a:chOff x="11171723" y="2332809"/>
              <a:chExt cx="114300" cy="2362419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F0CC53B7-1119-49A5-88D2-EADBBAFA655A}"/>
                  </a:ext>
                </a:extLst>
              </p:cNvPr>
              <p:cNvSpPr/>
              <p:nvPr/>
            </p:nvSpPr>
            <p:spPr>
              <a:xfrm flipH="1">
                <a:off x="11171723" y="23328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4D77D649-699C-4C29-A3C2-E6FCBFF9AFFC}"/>
                  </a:ext>
                </a:extLst>
              </p:cNvPr>
              <p:cNvSpPr/>
              <p:nvPr/>
            </p:nvSpPr>
            <p:spPr>
              <a:xfrm flipH="1">
                <a:off x="11171723" y="26539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C2AE2419-7B67-4E74-AC2E-6022AAC2590C}"/>
                  </a:ext>
                </a:extLst>
              </p:cNvPr>
              <p:cNvSpPr/>
              <p:nvPr/>
            </p:nvSpPr>
            <p:spPr>
              <a:xfrm flipH="1">
                <a:off x="11171723" y="297512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46007B50-F9F7-4BB9-A512-C89F6E4541A5}"/>
                  </a:ext>
                </a:extLst>
              </p:cNvPr>
              <p:cNvSpPr/>
              <p:nvPr/>
            </p:nvSpPr>
            <p:spPr>
              <a:xfrm flipH="1">
                <a:off x="11171723" y="329628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4B36D369-C9C5-4602-8D90-891DE985BF05}"/>
                  </a:ext>
                </a:extLst>
              </p:cNvPr>
              <p:cNvSpPr/>
              <p:nvPr/>
            </p:nvSpPr>
            <p:spPr>
              <a:xfrm flipH="1">
                <a:off x="11171723" y="361744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D6659AD2-FC2C-472D-8434-3677430FA795}"/>
                  </a:ext>
                </a:extLst>
              </p:cNvPr>
              <p:cNvSpPr/>
              <p:nvPr/>
            </p:nvSpPr>
            <p:spPr>
              <a:xfrm flipH="1">
                <a:off x="11171723" y="393860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9539EFCD-F679-4D5A-A041-572F41FC6E2D}"/>
                  </a:ext>
                </a:extLst>
              </p:cNvPr>
              <p:cNvSpPr/>
              <p:nvPr/>
            </p:nvSpPr>
            <p:spPr>
              <a:xfrm flipH="1">
                <a:off x="11171723" y="4259769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8F00B2E-6ABD-4547-80C3-91D81A49A9A2}"/>
                  </a:ext>
                </a:extLst>
              </p:cNvPr>
              <p:cNvSpPr/>
              <p:nvPr/>
            </p:nvSpPr>
            <p:spPr>
              <a:xfrm flipH="1">
                <a:off x="11171723" y="4580928"/>
                <a:ext cx="114300" cy="1143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3">
            <a:extLst>
              <a:ext uri="{FF2B5EF4-FFF2-40B4-BE49-F238E27FC236}">
                <a16:creationId xmlns:a16="http://schemas.microsoft.com/office/drawing/2014/main" id="{CE5049B8-2DE4-4C81-AC6F-F8FE26BA61AA}"/>
              </a:ext>
            </a:extLst>
          </p:cNvPr>
          <p:cNvSpPr/>
          <p:nvPr/>
        </p:nvSpPr>
        <p:spPr>
          <a:xfrm>
            <a:off x="9301538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235C3E-4EE0-4B4E-BD4E-DF369BFCFEF6}"/>
              </a:ext>
            </a:extLst>
          </p:cNvPr>
          <p:cNvSpPr/>
          <p:nvPr/>
        </p:nvSpPr>
        <p:spPr>
          <a:xfrm>
            <a:off x="9296140" y="3277487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CCCF882-7C4B-4516-8998-B8A48DA096CA}"/>
              </a:ext>
            </a:extLst>
          </p:cNvPr>
          <p:cNvGrpSpPr/>
          <p:nvPr/>
        </p:nvGrpSpPr>
        <p:grpSpPr>
          <a:xfrm>
            <a:off x="8908464" y="4339580"/>
            <a:ext cx="1485353" cy="1477328"/>
            <a:chOff x="2725123" y="4283314"/>
            <a:chExt cx="1292073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77319E-DBB7-41E9-B097-DC1BCE1E929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1A57F64-3C75-4ACC-83A6-4164CD307E3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Freeform 10">
            <a:extLst>
              <a:ext uri="{FF2B5EF4-FFF2-40B4-BE49-F238E27FC236}">
                <a16:creationId xmlns:a16="http://schemas.microsoft.com/office/drawing/2014/main" id="{AE86BDA7-CEFB-4F73-B7B8-D64B8BDA3983}"/>
              </a:ext>
            </a:extLst>
          </p:cNvPr>
          <p:cNvSpPr/>
          <p:nvPr/>
        </p:nvSpPr>
        <p:spPr>
          <a:xfrm>
            <a:off x="1417595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3EFA71-FC37-4413-B0E8-4A68570AB039}"/>
              </a:ext>
            </a:extLst>
          </p:cNvPr>
          <p:cNvSpPr/>
          <p:nvPr/>
        </p:nvSpPr>
        <p:spPr>
          <a:xfrm>
            <a:off x="1412197" y="3277487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631C38-7A82-4D3C-9290-6A79A423C0B7}"/>
              </a:ext>
            </a:extLst>
          </p:cNvPr>
          <p:cNvGrpSpPr/>
          <p:nvPr/>
        </p:nvGrpSpPr>
        <p:grpSpPr>
          <a:xfrm>
            <a:off x="1009651" y="4339580"/>
            <a:ext cx="1485353" cy="1477328"/>
            <a:chOff x="2725123" y="4283314"/>
            <a:chExt cx="1292073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13C048C-B751-4E44-A67E-2B59BD55ED3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70E333A-57F9-41CC-A0FC-106E1FD010F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0">
            <a:extLst>
              <a:ext uri="{FF2B5EF4-FFF2-40B4-BE49-F238E27FC236}">
                <a16:creationId xmlns:a16="http://schemas.microsoft.com/office/drawing/2014/main" id="{0DE43204-F4BC-4F6D-A5F6-3E5529FDF0C2}"/>
              </a:ext>
            </a:extLst>
          </p:cNvPr>
          <p:cNvSpPr/>
          <p:nvPr/>
        </p:nvSpPr>
        <p:spPr>
          <a:xfrm>
            <a:off x="6673557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D4A6193-179E-477B-A867-7D3F37B4EDE8}"/>
              </a:ext>
            </a:extLst>
          </p:cNvPr>
          <p:cNvSpPr/>
          <p:nvPr/>
        </p:nvSpPr>
        <p:spPr>
          <a:xfrm>
            <a:off x="6668159" y="3277487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ED6FDA7-7FEC-45A9-9DE8-79D0A6245EB4}"/>
              </a:ext>
            </a:extLst>
          </p:cNvPr>
          <p:cNvGrpSpPr/>
          <p:nvPr/>
        </p:nvGrpSpPr>
        <p:grpSpPr>
          <a:xfrm>
            <a:off x="6275527" y="4339580"/>
            <a:ext cx="1485353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931653-1730-4226-823F-B4257894B12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1284FB-7E01-4E9B-8251-D9A4ED7C19D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Freeform 27">
            <a:extLst>
              <a:ext uri="{FF2B5EF4-FFF2-40B4-BE49-F238E27FC236}">
                <a16:creationId xmlns:a16="http://schemas.microsoft.com/office/drawing/2014/main" id="{5869FCDD-7535-4D96-AAAF-7ED53BEF7C9A}"/>
              </a:ext>
            </a:extLst>
          </p:cNvPr>
          <p:cNvSpPr/>
          <p:nvPr/>
        </p:nvSpPr>
        <p:spPr>
          <a:xfrm>
            <a:off x="4045576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329CB32-4788-48D1-A7E5-4863C663EC5B}"/>
              </a:ext>
            </a:extLst>
          </p:cNvPr>
          <p:cNvSpPr/>
          <p:nvPr/>
        </p:nvSpPr>
        <p:spPr>
          <a:xfrm>
            <a:off x="4040178" y="3277487"/>
            <a:ext cx="702055" cy="70205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EB6F02-F60F-4FE7-8279-36A92EAFC7D1}"/>
              </a:ext>
            </a:extLst>
          </p:cNvPr>
          <p:cNvGrpSpPr/>
          <p:nvPr/>
        </p:nvGrpSpPr>
        <p:grpSpPr>
          <a:xfrm>
            <a:off x="3642589" y="4339580"/>
            <a:ext cx="1485353" cy="1477328"/>
            <a:chOff x="2725123" y="4283314"/>
            <a:chExt cx="1292073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7D3469-3F5A-4D6A-B8AA-71C8933483C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F26115-8906-4475-8570-FAB5806C25BD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ame 17">
            <a:extLst>
              <a:ext uri="{FF2B5EF4-FFF2-40B4-BE49-F238E27FC236}">
                <a16:creationId xmlns:a16="http://schemas.microsoft.com/office/drawing/2014/main" id="{CF59EDA2-45FA-4912-B2DA-B4D39616DABD}"/>
              </a:ext>
            </a:extLst>
          </p:cNvPr>
          <p:cNvSpPr/>
          <p:nvPr/>
        </p:nvSpPr>
        <p:spPr>
          <a:xfrm>
            <a:off x="9487950" y="349062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DF9D3715-419E-4C86-895C-6E81FA96F1D4}"/>
              </a:ext>
            </a:extLst>
          </p:cNvPr>
          <p:cNvSpPr/>
          <p:nvPr/>
        </p:nvSpPr>
        <p:spPr>
          <a:xfrm>
            <a:off x="4179180" y="349994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275DA042-3ACD-4218-9C4E-B0AE06AA303C}"/>
              </a:ext>
            </a:extLst>
          </p:cNvPr>
          <p:cNvSpPr>
            <a:spLocks noChangeAspect="1"/>
          </p:cNvSpPr>
          <p:nvPr/>
        </p:nvSpPr>
        <p:spPr>
          <a:xfrm>
            <a:off x="1565223" y="346608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2C6A3350-292E-4D5A-838E-340645EA11AF}"/>
              </a:ext>
            </a:extLst>
          </p:cNvPr>
          <p:cNvSpPr>
            <a:spLocks noChangeAspect="1"/>
          </p:cNvSpPr>
          <p:nvPr/>
        </p:nvSpPr>
        <p:spPr>
          <a:xfrm>
            <a:off x="6840864" y="34660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0" y="4947691"/>
            <a:ext cx="12191999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1188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60BF6-9337-43FF-AE59-4A288C6514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CECDF2-2819-49A7-B5CB-6FD6FAD461B5}"/>
              </a:ext>
            </a:extLst>
          </p:cNvPr>
          <p:cNvSpPr txBox="1"/>
          <p:nvPr/>
        </p:nvSpPr>
        <p:spPr>
          <a:xfrm>
            <a:off x="6018115" y="2548259"/>
            <a:ext cx="55167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7" name="Rounded Rectangular Callout 31">
            <a:extLst>
              <a:ext uri="{FF2B5EF4-FFF2-40B4-BE49-F238E27FC236}">
                <a16:creationId xmlns:a16="http://schemas.microsoft.com/office/drawing/2014/main" id="{CF6CD821-014C-411B-8750-11B26BFEF5F0}"/>
              </a:ext>
            </a:extLst>
          </p:cNvPr>
          <p:cNvSpPr/>
          <p:nvPr/>
        </p:nvSpPr>
        <p:spPr>
          <a:xfrm flipH="1">
            <a:off x="6986189" y="4392802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57BF0C75-9325-45EC-A3B2-6D845A3243FE}"/>
              </a:ext>
            </a:extLst>
          </p:cNvPr>
          <p:cNvGrpSpPr/>
          <p:nvPr/>
        </p:nvGrpSpPr>
        <p:grpSpPr>
          <a:xfrm>
            <a:off x="6206612" y="4912110"/>
            <a:ext cx="1387252" cy="1320245"/>
            <a:chOff x="1730330" y="5175558"/>
            <a:chExt cx="1742087" cy="132024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66FCD6-3FC1-4C4A-BEB4-C95D7C7F286A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D5C55EE-1E8E-4896-81EB-FB268FCB86B9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1" name="Rounded Rectangular Callout 31">
            <a:extLst>
              <a:ext uri="{FF2B5EF4-FFF2-40B4-BE49-F238E27FC236}">
                <a16:creationId xmlns:a16="http://schemas.microsoft.com/office/drawing/2014/main" id="{982A339C-9D12-47B8-8913-7EC63846A2FD}"/>
              </a:ext>
            </a:extLst>
          </p:cNvPr>
          <p:cNvSpPr/>
          <p:nvPr/>
        </p:nvSpPr>
        <p:spPr>
          <a:xfrm flipH="1">
            <a:off x="8956709" y="4392802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2" name="그룹 6">
            <a:extLst>
              <a:ext uri="{FF2B5EF4-FFF2-40B4-BE49-F238E27FC236}">
                <a16:creationId xmlns:a16="http://schemas.microsoft.com/office/drawing/2014/main" id="{30DA5D75-31C4-49A4-BEAE-DEDA7FD2B6AA}"/>
              </a:ext>
            </a:extLst>
          </p:cNvPr>
          <p:cNvGrpSpPr/>
          <p:nvPr/>
        </p:nvGrpSpPr>
        <p:grpSpPr>
          <a:xfrm>
            <a:off x="8177132" y="4912110"/>
            <a:ext cx="1387252" cy="1320245"/>
            <a:chOff x="1730330" y="5175558"/>
            <a:chExt cx="1742087" cy="13202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25CE7C-F426-45FE-96EB-9003D0A7FCE4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67BCA69-2B55-407A-8AA6-817C1BA0878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5" name="Rounded Rectangular Callout 31">
            <a:extLst>
              <a:ext uri="{FF2B5EF4-FFF2-40B4-BE49-F238E27FC236}">
                <a16:creationId xmlns:a16="http://schemas.microsoft.com/office/drawing/2014/main" id="{AF8C0B26-4224-4F2B-BE79-3A0D2467AFC5}"/>
              </a:ext>
            </a:extLst>
          </p:cNvPr>
          <p:cNvSpPr/>
          <p:nvPr/>
        </p:nvSpPr>
        <p:spPr>
          <a:xfrm flipH="1">
            <a:off x="10927229" y="4392802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6" name="그룹 6">
            <a:extLst>
              <a:ext uri="{FF2B5EF4-FFF2-40B4-BE49-F238E27FC236}">
                <a16:creationId xmlns:a16="http://schemas.microsoft.com/office/drawing/2014/main" id="{CA9E2A12-3340-4444-AA79-03A96A3D02FA}"/>
              </a:ext>
            </a:extLst>
          </p:cNvPr>
          <p:cNvGrpSpPr/>
          <p:nvPr/>
        </p:nvGrpSpPr>
        <p:grpSpPr>
          <a:xfrm>
            <a:off x="10147652" y="4912110"/>
            <a:ext cx="1387252" cy="1320245"/>
            <a:chOff x="1730330" y="5175558"/>
            <a:chExt cx="1742087" cy="13202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D2A59F-8396-4701-9893-7D546A553644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1072E0F-0450-4640-9A0D-89161416FEBC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" name="Round Same Side Corner Rectangle 36">
            <a:extLst>
              <a:ext uri="{FF2B5EF4-FFF2-40B4-BE49-F238E27FC236}">
                <a16:creationId xmlns:a16="http://schemas.microsoft.com/office/drawing/2014/main" id="{9A4E8960-CC5D-43F8-9EDE-343FD2FA3C7D}"/>
              </a:ext>
            </a:extLst>
          </p:cNvPr>
          <p:cNvSpPr/>
          <p:nvPr/>
        </p:nvSpPr>
        <p:spPr>
          <a:xfrm>
            <a:off x="7150269" y="447630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자유형 176">
            <a:extLst>
              <a:ext uri="{FF2B5EF4-FFF2-40B4-BE49-F238E27FC236}">
                <a16:creationId xmlns:a16="http://schemas.microsoft.com/office/drawing/2014/main" id="{563BD341-B3DB-4891-BF1F-D32D0202F224}"/>
              </a:ext>
            </a:extLst>
          </p:cNvPr>
          <p:cNvSpPr/>
          <p:nvPr/>
        </p:nvSpPr>
        <p:spPr>
          <a:xfrm>
            <a:off x="11131607" y="4444098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9D24CDCE-AD26-4961-AE5E-45B1A37A819F}"/>
              </a:ext>
            </a:extLst>
          </p:cNvPr>
          <p:cNvSpPr/>
          <p:nvPr/>
        </p:nvSpPr>
        <p:spPr>
          <a:xfrm>
            <a:off x="9145758" y="4444098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D7EB9618-0CD1-48D9-9303-92FC0FB99480}"/>
              </a:ext>
            </a:extLst>
          </p:cNvPr>
          <p:cNvSpPr txBox="1">
            <a:spLocks/>
          </p:cNvSpPr>
          <p:nvPr/>
        </p:nvSpPr>
        <p:spPr>
          <a:xfrm>
            <a:off x="6018115" y="1642978"/>
            <a:ext cx="5516789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6DA8F9-28A4-403B-87BC-721C3C9509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6154060-0296-4783-BABC-32068E4412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34B72E-7F20-4C49-A9D6-1C562C4B8E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8C13DE-0D7E-42EC-8838-36FCCAB2EA2C}"/>
              </a:ext>
            </a:extLst>
          </p:cNvPr>
          <p:cNvGrpSpPr/>
          <p:nvPr/>
        </p:nvGrpSpPr>
        <p:grpSpPr>
          <a:xfrm>
            <a:off x="5262837" y="1682885"/>
            <a:ext cx="6164882" cy="3617977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7D01912-6570-4563-A0ED-C2980066A58B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BA0D2A4-D437-4760-903F-07DE181DA62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7FF0FC1-EBE0-4918-A7E6-7880FE551281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3C8BC76-3100-45DC-A0EF-AB7ED4EC37E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AA87003-4E3F-46F7-BD3D-4CB581973068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23F93AF-E974-4E2B-9D37-3FD00C58BA4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B2F0D6-C84D-4C7F-A5FD-B1D5ACBE5F5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4DCE30B-CBA6-4C3C-91EE-1423F5A66AD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44D0E2-62C8-4552-B8E1-67A81831C85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F6A243-A35E-44ED-AA53-A3DF57E93AA3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4D1F000-F85B-49E3-B9F9-21A96A8BB5C6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CD6E88-006E-4792-8990-6FFA161C2974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040FCA8-F3C2-4367-9F82-408B91DCC06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ED8C2CB-8A98-41C1-B3A5-9FF0E0CBA4D7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7CA5C79-8BE5-4AF1-9FCC-B96725858AC7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DAEAD29-D472-4F78-B4BC-84F2F92EF728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89F4034-3771-463B-860B-54DFB2F33D70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0219E38-A39F-4D61-908C-C137EE27DAEA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47EA7B8-3966-459D-811D-31E3FBC50C7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CCE46A-F7F1-456F-A651-2CAF4806154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920BE27-0005-41CC-A913-159E81237DC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AB2B19-C6FF-4C0B-8C04-512AE356C621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43F96DF-1271-4E3C-BF73-DB64781843DF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77638F3-BF78-4F03-A21E-540D261DB2BD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44D95D0-8EB9-4E4F-892C-DC34988E2A0F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5E9D626-6C21-4E14-97BA-D2E75D804D7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7AC30FC-5507-43FC-BD20-52FF24851A4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5AC1CF7-8E68-465B-84F8-8A92F338995F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99B694A-FD2C-44CA-8C4A-2CD8B86CAB2A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BCD345-CDB2-470A-802F-F2C0063C5DC8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3AEBCD0-E224-43F5-870F-7B0E27D599B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9CBA5B9-F5B9-4A6F-8F8E-F76A57420765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619CC9B-3021-4F4A-A40A-5A7D208128BD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73BD59C-5917-4AF2-98BD-68D5EF32AFFC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1ACBC9C-53BC-4F04-999D-36B846C18F58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5C98C95-4110-415F-9644-72C6AA5D919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FE7DB0D-9351-42EC-B646-C300275CAD6F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7EC4AAB-67A9-476B-A3EF-BC449A36DB9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6BFD5CA-8301-4031-AAA5-E04A24034F9A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DAED00D-C233-4DF4-9B71-0FC5502CD6A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9B597B5-B7F5-4111-95EE-EC90E6F34CE9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3B96A4E-7161-4654-97F2-D3BE3D41C81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DE00CB1-A546-4C11-A572-DB29D83CF31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0157633-34C6-4D11-A9B7-46D27BE6E41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D9A6E0A-956F-4F41-B50A-6B91E42F02E4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E7B6395-6556-4325-AB8D-8F936F8D9A8F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8183AFF-BF27-4DEA-83AB-4168491442A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4B72793-B95F-40A1-A3B8-ECDCE4C1F04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1CF15F3-108D-4DF6-8C94-770CA3CFFB9C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EE7A5CE-1EE5-4A79-AEB4-6FBBD5F5EA54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2D44DC3-E6EF-4EE2-8C7E-F6765D4BD69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354B3FC-8B23-4FE8-A5D5-0AB48E658F77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6404AEC-2250-4E85-A7C2-A6F4A3054EA8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42B5DB31-14EB-408D-B86C-EE1E08CDA1F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9F42053-8A90-496E-82C2-7B41C7E05D2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6B47A3E-0CA6-4710-B319-55726828F961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37681DE-5545-4B61-8757-01B183FF17B2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F8834CC-A17D-4797-B7A3-DF3CC91FB20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002D168-35C8-488E-9A5C-6857C3446C3B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8C8D1294-E2C1-40C8-9D42-D2B2AAB3F26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9212105-F1C7-4752-919B-16FE8D239318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309EECE-3427-4C3C-9463-66ED0C7B8884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E307882-71B5-42A0-9B20-66B25496314F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21894BF-335E-4285-9A15-78EBF6E10E4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98B3161-79DA-4C5A-9C1D-EB335CBDF04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35A0073-7D6A-46FC-9713-848AA4084648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74C8492-A2D9-4926-9A66-C69D2B4D172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48794C80-722B-4B47-B06F-A088294E05F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5DA9248-98BE-407A-B89A-BCBE6B38539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7590E59-BA60-4D4F-9656-F63AFE0042B2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9857DC7-C003-458A-9AF3-15F3F3E13805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92BBC12-2CAC-4711-9ECE-DB13F2A53B4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3A01F93-851C-43DF-BC39-2D2D139BEA8F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93B0E8F-A3E6-495F-AABD-A063C5CC65D5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C1CB5CA1-19FF-486F-BA02-7F297B2766C5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50597C1-26F5-4384-B80D-FF4F1C502D16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C408157-A208-4275-BCE1-202FE3B4A81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F8DA953-F8D4-40FB-B2C3-FFA55E7403D5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3072A65-CBA7-4731-88C1-6BD2F644B34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B3899BB-65A9-4C1B-BB05-E5E0A2C17D8D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CB45757-B35D-4174-9705-8F7B6FB9BDB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6120A88-F535-42CB-9E34-4F20F924C704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8E01EA5-6F84-43A6-B13F-BDD4B1FBA365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C2BF3AE-66B9-4355-A91F-E7DEFECEB11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C92C311-0225-4023-9C88-52EF9B830AC9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16C299BA-04CC-4967-9D2A-53678D2C74A0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38F119B-7E9E-42A7-BEC6-A0DB6A02F740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AB852E9B-6817-4AC8-ABB5-65A83815FEFD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BC6B169-C00C-43A9-AE2A-D558948C9393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FAE0110-4F15-4D40-839B-B76AB9AD6D3A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D743633-5A7F-42C7-AE58-9A91152D03A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A29370A-685F-469C-A854-8BCC153AE27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1F85555-A76C-4E77-A003-D23EFDD48D45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035D2C7-EF79-4CFA-B959-268EC2C1B20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5E13AD8-8A13-4490-AEF7-B6F4AEFB2857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2F1B780F-A71B-4BD2-90FA-4580C625FA05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9E5AAA0-A560-4E15-9918-A5EFC5C453E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AD6B92F-0C54-4AD0-82EA-353466F6B7E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BBB5859-067A-4122-8DDF-18C4A0C8F60C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F63B81ED-E73D-4CBF-9282-B35A69FD0F8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720AE65D-F70A-43F7-86D4-B97173FD5B0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E020C6E-0323-4AB8-8BD2-718A95B2AFD8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453676B-A4C8-42D0-A01A-9B7FBF2D0D9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DFA829D-1E1F-4B0B-A058-B66B99A74CD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007C185-FBBA-4F0E-9124-2E72B0106B94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82D84A7-D9E8-4B13-88B2-47840AAF671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BA43A6AB-123A-4E79-B99D-FB4302E8F9DA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D815538-B537-4CFE-B953-955FC41E211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82596C0-D093-4946-90D5-CE74612AE23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4B12364-8FA5-410C-ABBE-9DD5D613429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0146B533-F2A6-417D-A5DC-7B7A5E3D93E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109C5CEA-67A8-4CA8-B2FF-EE32FBDEBA4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차트 4">
            <a:extLst>
              <a:ext uri="{FF2B5EF4-FFF2-40B4-BE49-F238E27FC236}">
                <a16:creationId xmlns:a16="http://schemas.microsoft.com/office/drawing/2014/main" id="{8B9BC869-9249-444B-9CAB-1FD348BA1C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09700"/>
              </p:ext>
            </p:extLst>
          </p:nvPr>
        </p:nvGraphicFramePr>
        <p:xfrm>
          <a:off x="898979" y="4543318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7" name="차트 301">
            <a:extLst>
              <a:ext uri="{FF2B5EF4-FFF2-40B4-BE49-F238E27FC236}">
                <a16:creationId xmlns:a16="http://schemas.microsoft.com/office/drawing/2014/main" id="{3B92ECA4-3BEB-4D77-88DB-56E84D730A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374290"/>
              </p:ext>
            </p:extLst>
          </p:nvPr>
        </p:nvGraphicFramePr>
        <p:xfrm>
          <a:off x="2975935" y="4545634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" name="TextBox 117">
            <a:extLst>
              <a:ext uri="{FF2B5EF4-FFF2-40B4-BE49-F238E27FC236}">
                <a16:creationId xmlns:a16="http://schemas.microsoft.com/office/drawing/2014/main" id="{A280E01C-F3F4-4CE2-902A-DD3107ADDFF6}"/>
              </a:ext>
            </a:extLst>
          </p:cNvPr>
          <p:cNvSpPr txBox="1"/>
          <p:nvPr/>
        </p:nvSpPr>
        <p:spPr>
          <a:xfrm>
            <a:off x="685825" y="2263782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914E6207-0791-438C-BA9F-F3C5C11C64F9}"/>
              </a:ext>
            </a:extLst>
          </p:cNvPr>
          <p:cNvSpPr txBox="1"/>
          <p:nvPr/>
        </p:nvSpPr>
        <p:spPr>
          <a:xfrm>
            <a:off x="764281" y="1853552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98DA070-791E-43BC-B318-D50E587C3CE7}"/>
              </a:ext>
            </a:extLst>
          </p:cNvPr>
          <p:cNvSpPr txBox="1"/>
          <p:nvPr/>
        </p:nvSpPr>
        <p:spPr>
          <a:xfrm>
            <a:off x="2058587" y="2202226"/>
            <a:ext cx="3048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234ED14-09A6-4498-9B23-B827CF709EB1}"/>
              </a:ext>
            </a:extLst>
          </p:cNvPr>
          <p:cNvSpPr txBox="1"/>
          <p:nvPr/>
        </p:nvSpPr>
        <p:spPr>
          <a:xfrm>
            <a:off x="721069" y="2947887"/>
            <a:ext cx="438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46758EB-953E-4475-ADA7-667C272FBD92}"/>
              </a:ext>
            </a:extLst>
          </p:cNvPr>
          <p:cNvSpPr txBox="1"/>
          <p:nvPr/>
        </p:nvSpPr>
        <p:spPr>
          <a:xfrm>
            <a:off x="959878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089D72FD-7C37-4A32-B608-A23E8BA617D3}"/>
              </a:ext>
            </a:extLst>
          </p:cNvPr>
          <p:cNvSpPr txBox="1"/>
          <p:nvPr/>
        </p:nvSpPr>
        <p:spPr>
          <a:xfrm>
            <a:off x="3036834" y="4193593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E6AC8E2-680D-42DD-B7F3-CE19052F80C7}"/>
              </a:ext>
            </a:extLst>
          </p:cNvPr>
          <p:cNvSpPr txBox="1"/>
          <p:nvPr/>
        </p:nvSpPr>
        <p:spPr>
          <a:xfrm>
            <a:off x="3352543" y="512115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9737A321-D796-473D-B29D-F6D995726041}"/>
              </a:ext>
            </a:extLst>
          </p:cNvPr>
          <p:cNvSpPr txBox="1"/>
          <p:nvPr/>
        </p:nvSpPr>
        <p:spPr>
          <a:xfrm>
            <a:off x="1275587" y="511884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74088DF-D6C9-4B9D-BAE6-2A4661E586D5}"/>
              </a:ext>
            </a:extLst>
          </p:cNvPr>
          <p:cNvGrpSpPr/>
          <p:nvPr/>
        </p:nvGrpSpPr>
        <p:grpSpPr>
          <a:xfrm>
            <a:off x="5355857" y="5520398"/>
            <a:ext cx="1640631" cy="540524"/>
            <a:chOff x="3633543" y="1538722"/>
            <a:chExt cx="1640631" cy="540524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EF63A938-2FD9-43AD-B88D-6940AB198F2F}"/>
                </a:ext>
              </a:extLst>
            </p:cNvPr>
            <p:cNvGrpSpPr/>
            <p:nvPr/>
          </p:nvGrpSpPr>
          <p:grpSpPr>
            <a:xfrm>
              <a:off x="3633543" y="1538722"/>
              <a:ext cx="1640631" cy="276999"/>
              <a:chOff x="5117136" y="2124311"/>
              <a:chExt cx="1640631" cy="276999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EC624C3E-9BAA-4335-B702-0A68B645F866}"/>
                  </a:ext>
                </a:extLst>
              </p:cNvPr>
              <p:cNvSpPr/>
              <p:nvPr/>
            </p:nvSpPr>
            <p:spPr>
              <a:xfrm>
                <a:off x="5117136" y="2202984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F366BD98-C575-463A-8203-49C7D758E5A9}"/>
                  </a:ext>
                </a:extLst>
              </p:cNvPr>
              <p:cNvSpPr txBox="1"/>
              <p:nvPr/>
            </p:nvSpPr>
            <p:spPr>
              <a:xfrm>
                <a:off x="5267955" y="2124311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DAEB7BE4-67FD-4588-A92E-104B3C9FF836}"/>
                </a:ext>
              </a:extLst>
            </p:cNvPr>
            <p:cNvGrpSpPr/>
            <p:nvPr/>
          </p:nvGrpSpPr>
          <p:grpSpPr>
            <a:xfrm>
              <a:off x="3633543" y="1802247"/>
              <a:ext cx="1640631" cy="276999"/>
              <a:chOff x="3429013" y="2387836"/>
              <a:chExt cx="1640631" cy="276999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3C101FD6-8936-46A0-A889-40BE683571BD}"/>
                  </a:ext>
                </a:extLst>
              </p:cNvPr>
              <p:cNvSpPr/>
              <p:nvPr/>
            </p:nvSpPr>
            <p:spPr>
              <a:xfrm>
                <a:off x="3429013" y="2466509"/>
                <a:ext cx="152039" cy="143201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B1BAC797-EB28-4E7F-831D-19ADFFD34E0F}"/>
                  </a:ext>
                </a:extLst>
              </p:cNvPr>
              <p:cNvSpPr txBox="1"/>
              <p:nvPr/>
            </p:nvSpPr>
            <p:spPr>
              <a:xfrm>
                <a:off x="3579832" y="2387836"/>
                <a:ext cx="1489812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7B2E4380-3F70-41B3-821B-7B1110A7461A}"/>
              </a:ext>
            </a:extLst>
          </p:cNvPr>
          <p:cNvSpPr/>
          <p:nvPr/>
        </p:nvSpPr>
        <p:spPr>
          <a:xfrm>
            <a:off x="6804000" y="5532172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E83ED12D-05D3-4F51-A4CA-4F72C2156CF5}"/>
              </a:ext>
            </a:extLst>
          </p:cNvPr>
          <p:cNvSpPr/>
          <p:nvPr/>
        </p:nvSpPr>
        <p:spPr>
          <a:xfrm>
            <a:off x="6804000" y="5786533"/>
            <a:ext cx="47666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designed..  </a:t>
            </a:r>
          </a:p>
        </p:txBody>
      </p:sp>
      <p:sp>
        <p:nvSpPr>
          <p:cNvPr id="135" name="Teardrop 134">
            <a:extLst>
              <a:ext uri="{FF2B5EF4-FFF2-40B4-BE49-F238E27FC236}">
                <a16:creationId xmlns:a16="http://schemas.microsoft.com/office/drawing/2014/main" id="{BD2995A7-C06A-4B0F-ACD0-5D5E70D9F96A}"/>
              </a:ext>
            </a:extLst>
          </p:cNvPr>
          <p:cNvSpPr/>
          <p:nvPr/>
        </p:nvSpPr>
        <p:spPr>
          <a:xfrm rot="8100000">
            <a:off x="6279096" y="2552203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" name="Teardrop 135">
            <a:extLst>
              <a:ext uri="{FF2B5EF4-FFF2-40B4-BE49-F238E27FC236}">
                <a16:creationId xmlns:a16="http://schemas.microsoft.com/office/drawing/2014/main" id="{15D75C75-03E5-4AA7-A6B2-CF6F2223B0ED}"/>
              </a:ext>
            </a:extLst>
          </p:cNvPr>
          <p:cNvSpPr/>
          <p:nvPr/>
        </p:nvSpPr>
        <p:spPr>
          <a:xfrm rot="8100000">
            <a:off x="9813972" y="2865392"/>
            <a:ext cx="432048" cy="432048"/>
          </a:xfrm>
          <a:prstGeom prst="teardrop">
            <a:avLst>
              <a:gd name="adj" fmla="val 1490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C72661C-E2CF-428A-BA45-B777EAA0A9B5}"/>
              </a:ext>
            </a:extLst>
          </p:cNvPr>
          <p:cNvSpPr txBox="1"/>
          <p:nvPr/>
        </p:nvSpPr>
        <p:spPr>
          <a:xfrm>
            <a:off x="6332165" y="261297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1C0382C-B780-4CF4-9659-9142984380D6}"/>
              </a:ext>
            </a:extLst>
          </p:cNvPr>
          <p:cNvSpPr txBox="1"/>
          <p:nvPr/>
        </p:nvSpPr>
        <p:spPr>
          <a:xfrm>
            <a:off x="9874720" y="2912139"/>
            <a:ext cx="3279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12F258-0DF2-489A-9193-CF92789D671A}"/>
              </a:ext>
            </a:extLst>
          </p:cNvPr>
          <p:cNvGrpSpPr/>
          <p:nvPr/>
        </p:nvGrpSpPr>
        <p:grpSpPr>
          <a:xfrm>
            <a:off x="4213030" y="2089514"/>
            <a:ext cx="3765942" cy="3743763"/>
            <a:chOff x="2670753" y="2114334"/>
            <a:chExt cx="3765942" cy="374376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83469D77-AE2B-4D29-AE21-14492A7B65E4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D79E523D-2A8F-422D-9211-4693A54F2324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712B08E3-3C08-49B5-A3A2-E53A57308FB7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C4A10B9E-838A-4493-A78C-8E6F357965F5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7">
            <a:extLst>
              <a:ext uri="{FF2B5EF4-FFF2-40B4-BE49-F238E27FC236}">
                <a16:creationId xmlns:a16="http://schemas.microsoft.com/office/drawing/2014/main" id="{236E769F-C99B-4175-B720-C12FCD6BB1B4}"/>
              </a:ext>
            </a:extLst>
          </p:cNvPr>
          <p:cNvSpPr/>
          <p:nvPr/>
        </p:nvSpPr>
        <p:spPr>
          <a:xfrm rot="8100000">
            <a:off x="5484340" y="3395848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25E741C5-CACE-403C-B041-A8416CC1320E}"/>
              </a:ext>
            </a:extLst>
          </p:cNvPr>
          <p:cNvSpPr/>
          <p:nvPr/>
        </p:nvSpPr>
        <p:spPr>
          <a:xfrm>
            <a:off x="5830169" y="3641288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5C73AB8-F9EE-4558-8657-CF35BD031DEC}"/>
              </a:ext>
            </a:extLst>
          </p:cNvPr>
          <p:cNvGrpSpPr/>
          <p:nvPr/>
        </p:nvGrpSpPr>
        <p:grpSpPr>
          <a:xfrm>
            <a:off x="9131568" y="1768905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976DBE-3F1D-46CB-819A-CAF0C90C399D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ABD31C-574C-44B0-9A3C-1914179D6F93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4B840F-D7FA-408C-A5AC-333D08A9A7A0}"/>
              </a:ext>
            </a:extLst>
          </p:cNvPr>
          <p:cNvGrpSpPr/>
          <p:nvPr/>
        </p:nvGrpSpPr>
        <p:grpSpPr>
          <a:xfrm>
            <a:off x="9131568" y="4964733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19E435-782A-4FD0-ACAF-C36E5764AB50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17C056-1788-4EA8-9976-FF9EBDEEF810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48F7089-6E1D-4523-BCBB-5EC84153D110}"/>
              </a:ext>
            </a:extLst>
          </p:cNvPr>
          <p:cNvGrpSpPr/>
          <p:nvPr/>
        </p:nvGrpSpPr>
        <p:grpSpPr>
          <a:xfrm>
            <a:off x="879966" y="1768905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B448194-EF0B-4539-951D-3204B8862509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BEB8F5-DA0C-4BAF-8B01-E9061489936C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0B492D3-8268-4FAB-A7BE-92A6036D3157}"/>
              </a:ext>
            </a:extLst>
          </p:cNvPr>
          <p:cNvGrpSpPr/>
          <p:nvPr/>
        </p:nvGrpSpPr>
        <p:grpSpPr>
          <a:xfrm>
            <a:off x="879968" y="4964733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9AE2F3-6ECE-4180-A072-01996A8041CB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C9DFE1-AFF1-47B3-A016-AF0C361DA7AA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813DF37-4C60-453B-812C-6C1C915962AC}"/>
              </a:ext>
            </a:extLst>
          </p:cNvPr>
          <p:cNvSpPr txBox="1"/>
          <p:nvPr/>
        </p:nvSpPr>
        <p:spPr>
          <a:xfrm>
            <a:off x="8004814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A0DE685-FB06-4F7B-AB3D-FEB82729A9A8}"/>
              </a:ext>
            </a:extLst>
          </p:cNvPr>
          <p:cNvSpPr txBox="1"/>
          <p:nvPr/>
        </p:nvSpPr>
        <p:spPr>
          <a:xfrm>
            <a:off x="8004814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F0DDE3-0236-4355-AA7A-62BB312FDC4B}"/>
              </a:ext>
            </a:extLst>
          </p:cNvPr>
          <p:cNvSpPr txBox="1"/>
          <p:nvPr/>
        </p:nvSpPr>
        <p:spPr>
          <a:xfrm>
            <a:off x="3163961" y="176890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34E88A-5334-450A-91CE-839EF49251D4}"/>
              </a:ext>
            </a:extLst>
          </p:cNvPr>
          <p:cNvSpPr txBox="1"/>
          <p:nvPr/>
        </p:nvSpPr>
        <p:spPr>
          <a:xfrm>
            <a:off x="3163961" y="496473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6B8E4A68-0892-4167-88A7-DEA1FA2F2FA4}"/>
              </a:ext>
            </a:extLst>
          </p:cNvPr>
          <p:cNvSpPr/>
          <p:nvPr/>
        </p:nvSpPr>
        <p:spPr>
          <a:xfrm>
            <a:off x="7141726" y="4203095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D2823F39-3CCA-44B9-B0BE-2DFB64F6811F}"/>
              </a:ext>
            </a:extLst>
          </p:cNvPr>
          <p:cNvSpPr/>
          <p:nvPr/>
        </p:nvSpPr>
        <p:spPr>
          <a:xfrm>
            <a:off x="6672754" y="2669920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C109756-F7C0-4DCA-8344-1DD68E4A6625}"/>
              </a:ext>
            </a:extLst>
          </p:cNvPr>
          <p:cNvSpPr/>
          <p:nvPr/>
        </p:nvSpPr>
        <p:spPr>
          <a:xfrm>
            <a:off x="4650881" y="4253175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ABAED35A-4D66-412F-A2A4-8C06B0566E09}"/>
              </a:ext>
            </a:extLst>
          </p:cNvPr>
          <p:cNvSpPr/>
          <p:nvPr/>
        </p:nvSpPr>
        <p:spPr>
          <a:xfrm>
            <a:off x="5025521" y="2690423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77A59B8-D90F-4AD8-8AC8-BE899CC940EE}"/>
              </a:ext>
            </a:extLst>
          </p:cNvPr>
          <p:cNvSpPr txBox="1"/>
          <p:nvPr/>
        </p:nvSpPr>
        <p:spPr>
          <a:xfrm>
            <a:off x="5767509" y="3752850"/>
            <a:ext cx="5588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75F0D08-C5A2-47A3-93BE-2C3D1C6C5BC6}"/>
              </a:ext>
            </a:extLst>
          </p:cNvPr>
          <p:cNvSpPr txBox="1">
            <a:spLocks/>
          </p:cNvSpPr>
          <p:nvPr/>
        </p:nvSpPr>
        <p:spPr>
          <a:xfrm>
            <a:off x="7698834" y="3281771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2800" b="0" dirty="0"/>
              <a:t>Allppt.com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EF866A-D3FA-47A5-9632-E71998B7F21D}"/>
              </a:ext>
            </a:extLst>
          </p:cNvPr>
          <p:cNvSpPr txBox="1"/>
          <p:nvPr/>
        </p:nvSpPr>
        <p:spPr>
          <a:xfrm>
            <a:off x="6636166" y="5238431"/>
            <a:ext cx="47198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10A9DA-897F-4F8E-9DBD-E76D9EEF6892}"/>
              </a:ext>
            </a:extLst>
          </p:cNvPr>
          <p:cNvSpPr/>
          <p:nvPr/>
        </p:nvSpPr>
        <p:spPr>
          <a:xfrm>
            <a:off x="9845033" y="3130161"/>
            <a:ext cx="137160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2722315-C5F6-4D6F-ACF7-C544F11B3CE4}"/>
              </a:ext>
            </a:extLst>
          </p:cNvPr>
          <p:cNvSpPr/>
          <p:nvPr/>
        </p:nvSpPr>
        <p:spPr>
          <a:xfrm>
            <a:off x="9845033" y="2208888"/>
            <a:ext cx="1371600" cy="790448"/>
          </a:xfrm>
          <a:custGeom>
            <a:avLst/>
            <a:gdLst>
              <a:gd name="connsiteX0" fmla="*/ 2825453 w 4155898"/>
              <a:gd name="connsiteY0" fmla="*/ 517728 h 2395029"/>
              <a:gd name="connsiteX1" fmla="*/ 3077604 w 4155898"/>
              <a:gd name="connsiteY1" fmla="*/ 728756 h 2395029"/>
              <a:gd name="connsiteX2" fmla="*/ 3053396 w 4155898"/>
              <a:gd name="connsiteY2" fmla="*/ 937402 h 2395029"/>
              <a:gd name="connsiteX3" fmla="*/ 2687248 w 4155898"/>
              <a:gd name="connsiteY3" fmla="*/ 1330140 h 2395029"/>
              <a:gd name="connsiteX4" fmla="*/ 2486390 w 4155898"/>
              <a:gd name="connsiteY4" fmla="*/ 1370123 h 2395029"/>
              <a:gd name="connsiteX5" fmla="*/ 2253932 w 4155898"/>
              <a:gd name="connsiteY5" fmla="*/ 1165743 h 2395029"/>
              <a:gd name="connsiteX6" fmla="*/ 2265491 w 4155898"/>
              <a:gd name="connsiteY6" fmla="*/ 989341 h 2395029"/>
              <a:gd name="connsiteX7" fmla="*/ 2277099 w 4155898"/>
              <a:gd name="connsiteY7" fmla="*/ 949457 h 2395029"/>
              <a:gd name="connsiteX8" fmla="*/ 2356469 w 4155898"/>
              <a:gd name="connsiteY8" fmla="*/ 798354 h 2395029"/>
              <a:gd name="connsiteX9" fmla="*/ 2381788 w 4155898"/>
              <a:gd name="connsiteY9" fmla="*/ 766948 h 2395029"/>
              <a:gd name="connsiteX10" fmla="*/ 2381624 w 4155898"/>
              <a:gd name="connsiteY10" fmla="*/ 767880 h 2395029"/>
              <a:gd name="connsiteX11" fmla="*/ 2359304 w 4155898"/>
              <a:gd name="connsiteY11" fmla="*/ 893278 h 2395029"/>
              <a:gd name="connsiteX12" fmla="*/ 2368262 w 4155898"/>
              <a:gd name="connsiteY12" fmla="*/ 905140 h 2395029"/>
              <a:gd name="connsiteX13" fmla="*/ 2461608 w 4155898"/>
              <a:gd name="connsiteY13" fmla="*/ 904947 h 2395029"/>
              <a:gd name="connsiteX14" fmla="*/ 2471776 w 4155898"/>
              <a:gd name="connsiteY14" fmla="*/ 896474 h 2395029"/>
              <a:gd name="connsiteX15" fmla="*/ 2491432 w 4155898"/>
              <a:gd name="connsiteY15" fmla="*/ 785406 h 2395029"/>
              <a:gd name="connsiteX16" fmla="*/ 2518576 w 4155898"/>
              <a:gd name="connsiteY16" fmla="*/ 632475 h 2395029"/>
              <a:gd name="connsiteX17" fmla="*/ 2547967 w 4155898"/>
              <a:gd name="connsiteY17" fmla="*/ 609885 h 2395029"/>
              <a:gd name="connsiteX18" fmla="*/ 2627323 w 4155898"/>
              <a:gd name="connsiteY18" fmla="*/ 565152 h 2395029"/>
              <a:gd name="connsiteX19" fmla="*/ 2825453 w 4155898"/>
              <a:gd name="connsiteY19" fmla="*/ 517728 h 2395029"/>
              <a:gd name="connsiteX20" fmla="*/ 555496 w 4155898"/>
              <a:gd name="connsiteY20" fmla="*/ 365392 h 2395029"/>
              <a:gd name="connsiteX21" fmla="*/ 437989 w 4155898"/>
              <a:gd name="connsiteY21" fmla="*/ 622630 h 2395029"/>
              <a:gd name="connsiteX22" fmla="*/ 574765 w 4155898"/>
              <a:gd name="connsiteY22" fmla="*/ 622824 h 2395029"/>
              <a:gd name="connsiteX23" fmla="*/ 583141 w 4155898"/>
              <a:gd name="connsiteY23" fmla="*/ 613043 h 2395029"/>
              <a:gd name="connsiteX24" fmla="*/ 557917 w 4155898"/>
              <a:gd name="connsiteY24" fmla="*/ 366022 h 2395029"/>
              <a:gd name="connsiteX25" fmla="*/ 555496 w 4155898"/>
              <a:gd name="connsiteY25" fmla="*/ 365392 h 2395029"/>
              <a:gd name="connsiteX26" fmla="*/ 3065698 w 4155898"/>
              <a:gd name="connsiteY26" fmla="*/ 332049 h 2395029"/>
              <a:gd name="connsiteX27" fmla="*/ 3429366 w 4155898"/>
              <a:gd name="connsiteY27" fmla="*/ 617934 h 2395029"/>
              <a:gd name="connsiteX28" fmla="*/ 3446927 w 4155898"/>
              <a:gd name="connsiteY28" fmla="*/ 784018 h 2395029"/>
              <a:gd name="connsiteX29" fmla="*/ 3220670 w 4155898"/>
              <a:gd name="connsiteY29" fmla="*/ 1336290 h 2395029"/>
              <a:gd name="connsiteX30" fmla="*/ 2901946 w 4155898"/>
              <a:gd name="connsiteY30" fmla="*/ 1626341 h 2395029"/>
              <a:gd name="connsiteX31" fmla="*/ 2560701 w 4155898"/>
              <a:gd name="connsiteY31" fmla="*/ 1757253 h 2395029"/>
              <a:gd name="connsiteX32" fmla="*/ 2331071 w 4155898"/>
              <a:gd name="connsiteY32" fmla="*/ 1745993 h 2395029"/>
              <a:gd name="connsiteX33" fmla="*/ 2068750 w 4155898"/>
              <a:gd name="connsiteY33" fmla="*/ 1480943 h 2395029"/>
              <a:gd name="connsiteX34" fmla="*/ 2053223 w 4155898"/>
              <a:gd name="connsiteY34" fmla="*/ 1271404 h 2395029"/>
              <a:gd name="connsiteX35" fmla="*/ 2071428 w 4155898"/>
              <a:gd name="connsiteY35" fmla="*/ 1173976 h 2395029"/>
              <a:gd name="connsiteX36" fmla="*/ 2070337 w 4155898"/>
              <a:gd name="connsiteY36" fmla="*/ 1197986 h 2395029"/>
              <a:gd name="connsiteX37" fmla="*/ 2131751 w 4155898"/>
              <a:gd name="connsiteY37" fmla="*/ 1444631 h 2395029"/>
              <a:gd name="connsiteX38" fmla="*/ 2365002 w 4155898"/>
              <a:gd name="connsiteY38" fmla="*/ 1591666 h 2395029"/>
              <a:gd name="connsiteX39" fmla="*/ 2602122 w 4155898"/>
              <a:gd name="connsiteY39" fmla="*/ 1570732 h 2395029"/>
              <a:gd name="connsiteX40" fmla="*/ 2985930 w 4155898"/>
              <a:gd name="connsiteY40" fmla="*/ 1332173 h 2395029"/>
              <a:gd name="connsiteX41" fmla="*/ 3201075 w 4155898"/>
              <a:gd name="connsiteY41" fmla="*/ 1020841 h 2395029"/>
              <a:gd name="connsiteX42" fmla="*/ 3259612 w 4155898"/>
              <a:gd name="connsiteY42" fmla="*/ 737139 h 2395029"/>
              <a:gd name="connsiteX43" fmla="*/ 3096206 w 4155898"/>
              <a:gd name="connsiteY43" fmla="*/ 431958 h 2395029"/>
              <a:gd name="connsiteX44" fmla="*/ 2876052 w 4155898"/>
              <a:gd name="connsiteY44" fmla="*/ 377787 h 2395029"/>
              <a:gd name="connsiteX45" fmla="*/ 2745685 w 4155898"/>
              <a:gd name="connsiteY45" fmla="*/ 398324 h 2395029"/>
              <a:gd name="connsiteX46" fmla="*/ 2729265 w 4155898"/>
              <a:gd name="connsiteY46" fmla="*/ 399714 h 2395029"/>
              <a:gd name="connsiteX47" fmla="*/ 2831554 w 4155898"/>
              <a:gd name="connsiteY47" fmla="*/ 362905 h 2395029"/>
              <a:gd name="connsiteX48" fmla="*/ 3065698 w 4155898"/>
              <a:gd name="connsiteY48" fmla="*/ 332049 h 2395029"/>
              <a:gd name="connsiteX49" fmla="*/ 3237803 w 4155898"/>
              <a:gd name="connsiteY49" fmla="*/ 180818 h 2395029"/>
              <a:gd name="connsiteX50" fmla="*/ 3411656 w 4155898"/>
              <a:gd name="connsiteY50" fmla="*/ 212051 h 2395029"/>
              <a:gd name="connsiteX51" fmla="*/ 3776713 w 4155898"/>
              <a:gd name="connsiteY51" fmla="*/ 641993 h 2395029"/>
              <a:gd name="connsiteX52" fmla="*/ 3766940 w 4155898"/>
              <a:gd name="connsiteY52" fmla="*/ 957890 h 2395029"/>
              <a:gd name="connsiteX53" fmla="*/ 3516426 w 4155898"/>
              <a:gd name="connsiteY53" fmla="*/ 1496967 h 2395029"/>
              <a:gd name="connsiteX54" fmla="*/ 3113420 w 4155898"/>
              <a:gd name="connsiteY54" fmla="*/ 1882164 h 2395029"/>
              <a:gd name="connsiteX55" fmla="*/ 2627819 w 4155898"/>
              <a:gd name="connsiteY55" fmla="*/ 2077218 h 2395029"/>
              <a:gd name="connsiteX56" fmla="*/ 2296396 w 4155898"/>
              <a:gd name="connsiteY56" fmla="*/ 2055837 h 2395029"/>
              <a:gd name="connsiteX57" fmla="*/ 1939772 w 4155898"/>
              <a:gd name="connsiteY57" fmla="*/ 1644944 h 2395029"/>
              <a:gd name="connsiteX58" fmla="*/ 1940665 w 4155898"/>
              <a:gd name="connsiteY58" fmla="*/ 1341102 h 2395029"/>
              <a:gd name="connsiteX59" fmla="*/ 2004614 w 4155898"/>
              <a:gd name="connsiteY59" fmla="*/ 1110381 h 2395029"/>
              <a:gd name="connsiteX60" fmla="*/ 2107205 w 4155898"/>
              <a:gd name="connsiteY60" fmla="*/ 904999 h 2395029"/>
              <a:gd name="connsiteX61" fmla="*/ 2110592 w 4155898"/>
              <a:gd name="connsiteY61" fmla="*/ 905003 h 2395029"/>
              <a:gd name="connsiteX62" fmla="*/ 2040654 w 4155898"/>
              <a:gd name="connsiteY62" fmla="*/ 1068246 h 2395029"/>
              <a:gd name="connsiteX63" fmla="*/ 2000838 w 4155898"/>
              <a:gd name="connsiteY63" fmla="*/ 1241988 h 2395029"/>
              <a:gd name="connsiteX64" fmla="*/ 2013289 w 4155898"/>
              <a:gd name="connsiteY64" fmla="*/ 1515470 h 2395029"/>
              <a:gd name="connsiteX65" fmla="*/ 2158439 w 4155898"/>
              <a:gd name="connsiteY65" fmla="*/ 1753137 h 2395029"/>
              <a:gd name="connsiteX66" fmla="*/ 2455187 w 4155898"/>
              <a:gd name="connsiteY66" fmla="*/ 1883206 h 2395029"/>
              <a:gd name="connsiteX67" fmla="*/ 2750249 w 4155898"/>
              <a:gd name="connsiteY67" fmla="*/ 1849473 h 2395029"/>
              <a:gd name="connsiteX68" fmla="*/ 3147500 w 4155898"/>
              <a:gd name="connsiteY68" fmla="*/ 1630955 h 2395029"/>
              <a:gd name="connsiteX69" fmla="*/ 3454963 w 4155898"/>
              <a:gd name="connsiteY69" fmla="*/ 1266395 h 2395029"/>
              <a:gd name="connsiteX70" fmla="*/ 3583048 w 4155898"/>
              <a:gd name="connsiteY70" fmla="*/ 886803 h 2395029"/>
              <a:gd name="connsiteX71" fmla="*/ 3570994 w 4155898"/>
              <a:gd name="connsiteY71" fmla="*/ 630733 h 2395029"/>
              <a:gd name="connsiteX72" fmla="*/ 3369391 w 4155898"/>
              <a:gd name="connsiteY72" fmla="*/ 343311 h 2395029"/>
              <a:gd name="connsiteX73" fmla="*/ 3055975 w 4155898"/>
              <a:gd name="connsiteY73" fmla="*/ 254763 h 2395029"/>
              <a:gd name="connsiteX74" fmla="*/ 2689282 w 4155898"/>
              <a:gd name="connsiteY74" fmla="*/ 344551 h 2395029"/>
              <a:gd name="connsiteX75" fmla="*/ 2608224 w 4155898"/>
              <a:gd name="connsiteY75" fmla="*/ 386617 h 2395029"/>
              <a:gd name="connsiteX76" fmla="*/ 2594830 w 4155898"/>
              <a:gd name="connsiteY76" fmla="*/ 390834 h 2395029"/>
              <a:gd name="connsiteX77" fmla="*/ 2693945 w 4155898"/>
              <a:gd name="connsiteY77" fmla="*/ 329520 h 2395029"/>
              <a:gd name="connsiteX78" fmla="*/ 3061234 w 4155898"/>
              <a:gd name="connsiteY78" fmla="*/ 196425 h 2395029"/>
              <a:gd name="connsiteX79" fmla="*/ 3237803 w 4155898"/>
              <a:gd name="connsiteY79" fmla="*/ 180818 h 2395029"/>
              <a:gd name="connsiteX80" fmla="*/ 603186 w 4155898"/>
              <a:gd name="connsiteY80" fmla="*/ 153619 h 2395029"/>
              <a:gd name="connsiteX81" fmla="*/ 649569 w 4155898"/>
              <a:gd name="connsiteY81" fmla="*/ 189496 h 2395029"/>
              <a:gd name="connsiteX82" fmla="*/ 662497 w 4155898"/>
              <a:gd name="connsiteY82" fmla="*/ 241979 h 2395029"/>
              <a:gd name="connsiteX83" fmla="*/ 688981 w 4155898"/>
              <a:gd name="connsiteY83" fmla="*/ 497280 h 2395029"/>
              <a:gd name="connsiteX84" fmla="*/ 713818 w 4155898"/>
              <a:gd name="connsiteY84" fmla="*/ 742025 h 2395029"/>
              <a:gd name="connsiteX85" fmla="*/ 730135 w 4155898"/>
              <a:gd name="connsiteY85" fmla="*/ 895361 h 2395029"/>
              <a:gd name="connsiteX86" fmla="*/ 721612 w 4155898"/>
              <a:gd name="connsiteY86" fmla="*/ 905044 h 2395029"/>
              <a:gd name="connsiteX87" fmla="*/ 622989 w 4155898"/>
              <a:gd name="connsiteY87" fmla="*/ 905092 h 2395029"/>
              <a:gd name="connsiteX88" fmla="*/ 612191 w 4155898"/>
              <a:gd name="connsiteY88" fmla="*/ 895457 h 2395029"/>
              <a:gd name="connsiteX89" fmla="*/ 598635 w 4155898"/>
              <a:gd name="connsiteY89" fmla="*/ 751127 h 2395029"/>
              <a:gd name="connsiteX90" fmla="*/ 581882 w 4155898"/>
              <a:gd name="connsiteY90" fmla="*/ 734665 h 2395029"/>
              <a:gd name="connsiteX91" fmla="*/ 397948 w 4155898"/>
              <a:gd name="connsiteY91" fmla="*/ 734812 h 2395029"/>
              <a:gd name="connsiteX92" fmla="*/ 381341 w 4155898"/>
              <a:gd name="connsiteY92" fmla="*/ 745511 h 2395029"/>
              <a:gd name="connsiteX93" fmla="*/ 313510 w 4155898"/>
              <a:gd name="connsiteY93" fmla="*/ 893570 h 2395029"/>
              <a:gd name="connsiteX94" fmla="*/ 295837 w 4155898"/>
              <a:gd name="connsiteY94" fmla="*/ 905189 h 2395029"/>
              <a:gd name="connsiteX95" fmla="*/ 190338 w 4155898"/>
              <a:gd name="connsiteY95" fmla="*/ 904898 h 2395029"/>
              <a:gd name="connsiteX96" fmla="*/ 384731 w 4155898"/>
              <a:gd name="connsiteY96" fmla="*/ 481496 h 2395029"/>
              <a:gd name="connsiteX97" fmla="*/ 497638 w 4155898"/>
              <a:gd name="connsiteY97" fmla="*/ 234717 h 2395029"/>
              <a:gd name="connsiteX98" fmla="*/ 538309 w 4155898"/>
              <a:gd name="connsiteY98" fmla="*/ 174680 h 2395029"/>
              <a:gd name="connsiteX99" fmla="*/ 603186 w 4155898"/>
              <a:gd name="connsiteY99" fmla="*/ 153619 h 2395029"/>
              <a:gd name="connsiteX100" fmla="*/ 2272008 w 4155898"/>
              <a:gd name="connsiteY100" fmla="*/ 153087 h 2395029"/>
              <a:gd name="connsiteX101" fmla="*/ 2281740 w 4155898"/>
              <a:gd name="connsiteY101" fmla="*/ 163012 h 2395029"/>
              <a:gd name="connsiteX102" fmla="*/ 2264601 w 4155898"/>
              <a:gd name="connsiteY102" fmla="*/ 255633 h 2395029"/>
              <a:gd name="connsiteX103" fmla="*/ 2251818 w 4155898"/>
              <a:gd name="connsiteY103" fmla="*/ 265848 h 2395029"/>
              <a:gd name="connsiteX104" fmla="*/ 2021162 w 4155898"/>
              <a:gd name="connsiteY104" fmla="*/ 265462 h 2395029"/>
              <a:gd name="connsiteX105" fmla="*/ 2006394 w 4155898"/>
              <a:gd name="connsiteY105" fmla="*/ 278195 h 2395029"/>
              <a:gd name="connsiteX106" fmla="*/ 1975215 w 4155898"/>
              <a:gd name="connsiteY106" fmla="*/ 457337 h 2395029"/>
              <a:gd name="connsiteX107" fmla="*/ 1987804 w 4155898"/>
              <a:gd name="connsiteY107" fmla="*/ 472781 h 2395029"/>
              <a:gd name="connsiteX108" fmla="*/ 2121142 w 4155898"/>
              <a:gd name="connsiteY108" fmla="*/ 472249 h 2395029"/>
              <a:gd name="connsiteX109" fmla="*/ 2131020 w 4155898"/>
              <a:gd name="connsiteY109" fmla="*/ 483820 h 2395029"/>
              <a:gd name="connsiteX110" fmla="*/ 2114122 w 4155898"/>
              <a:gd name="connsiteY110" fmla="*/ 575085 h 2395029"/>
              <a:gd name="connsiteX111" fmla="*/ 2101388 w 4155898"/>
              <a:gd name="connsiteY111" fmla="*/ 585641 h 2395029"/>
              <a:gd name="connsiteX112" fmla="*/ 1964031 w 4155898"/>
              <a:gd name="connsiteY112" fmla="*/ 585350 h 2395029"/>
              <a:gd name="connsiteX113" fmla="*/ 1950425 w 4155898"/>
              <a:gd name="connsiteY113" fmla="*/ 595904 h 2395029"/>
              <a:gd name="connsiteX114" fmla="*/ 1916679 w 4155898"/>
              <a:gd name="connsiteY114" fmla="*/ 791120 h 2395029"/>
              <a:gd name="connsiteX115" fmla="*/ 2035106 w 4155898"/>
              <a:gd name="connsiteY115" fmla="*/ 791120 h 2395029"/>
              <a:gd name="connsiteX116" fmla="*/ 2159100 w 4155898"/>
              <a:gd name="connsiteY116" fmla="*/ 790926 h 2395029"/>
              <a:gd name="connsiteX117" fmla="*/ 2168736 w 4155898"/>
              <a:gd name="connsiteY117" fmla="*/ 803030 h 2395029"/>
              <a:gd name="connsiteX118" fmla="*/ 2151548 w 4155898"/>
              <a:gd name="connsiteY118" fmla="*/ 895604 h 2395029"/>
              <a:gd name="connsiteX119" fmla="*/ 2140654 w 4155898"/>
              <a:gd name="connsiteY119" fmla="*/ 905045 h 2395029"/>
              <a:gd name="connsiteX120" fmla="*/ 2110592 w 4155898"/>
              <a:gd name="connsiteY120" fmla="*/ 905003 h 2395029"/>
              <a:gd name="connsiteX121" fmla="*/ 2110866 w 4155898"/>
              <a:gd name="connsiteY121" fmla="*/ 904364 h 2395029"/>
              <a:gd name="connsiteX122" fmla="*/ 2117017 w 4155898"/>
              <a:gd name="connsiteY122" fmla="*/ 888242 h 2395029"/>
              <a:gd name="connsiteX123" fmla="*/ 2111610 w 4155898"/>
              <a:gd name="connsiteY123" fmla="*/ 896179 h 2395029"/>
              <a:gd name="connsiteX124" fmla="*/ 2107205 w 4155898"/>
              <a:gd name="connsiteY124" fmla="*/ 904999 h 2395029"/>
              <a:gd name="connsiteX125" fmla="*/ 1859305 w 4155898"/>
              <a:gd name="connsiteY125" fmla="*/ 904657 h 2395029"/>
              <a:gd name="connsiteX126" fmla="*/ 1797865 w 4155898"/>
              <a:gd name="connsiteY126" fmla="*/ 825738 h 2395029"/>
              <a:gd name="connsiteX127" fmla="*/ 1831030 w 4155898"/>
              <a:gd name="connsiteY127" fmla="*/ 636187 h 2395029"/>
              <a:gd name="connsiteX128" fmla="*/ 1872185 w 4155898"/>
              <a:gd name="connsiteY128" fmla="*/ 400979 h 2395029"/>
              <a:gd name="connsiteX129" fmla="*/ 1903123 w 4155898"/>
              <a:gd name="connsiteY129" fmla="*/ 227212 h 2395029"/>
              <a:gd name="connsiteX130" fmla="*/ 1992016 w 4155898"/>
              <a:gd name="connsiteY130" fmla="*/ 153329 h 2395029"/>
              <a:gd name="connsiteX131" fmla="*/ 2272008 w 4155898"/>
              <a:gd name="connsiteY131" fmla="*/ 153087 h 2395029"/>
              <a:gd name="connsiteX132" fmla="*/ 27658 w 4155898"/>
              <a:gd name="connsiteY132" fmla="*/ 152941 h 2395029"/>
              <a:gd name="connsiteX133" fmla="*/ 432955 w 4155898"/>
              <a:gd name="connsiteY133" fmla="*/ 153134 h 2395029"/>
              <a:gd name="connsiteX134" fmla="*/ 414846 w 4155898"/>
              <a:gd name="connsiteY134" fmla="*/ 254906 h 2395029"/>
              <a:gd name="connsiteX135" fmla="*/ 402162 w 4155898"/>
              <a:gd name="connsiteY135" fmla="*/ 265751 h 2395029"/>
              <a:gd name="connsiteX136" fmla="*/ 274148 w 4155898"/>
              <a:gd name="connsiteY136" fmla="*/ 265316 h 2395029"/>
              <a:gd name="connsiteX137" fmla="*/ 259816 w 4155898"/>
              <a:gd name="connsiteY137" fmla="*/ 277226 h 2395029"/>
              <a:gd name="connsiteX138" fmla="*/ 218323 w 4155898"/>
              <a:gd name="connsiteY138" fmla="*/ 512386 h 2395029"/>
              <a:gd name="connsiteX139" fmla="*/ 177508 w 4155898"/>
              <a:gd name="connsiteY139" fmla="*/ 745027 h 2395029"/>
              <a:gd name="connsiteX140" fmla="*/ 150879 w 4155898"/>
              <a:gd name="connsiteY140" fmla="*/ 897975 h 2395029"/>
              <a:gd name="connsiteX141" fmla="*/ 141873 w 4155898"/>
              <a:gd name="connsiteY141" fmla="*/ 904899 h 2395029"/>
              <a:gd name="connsiteX142" fmla="*/ 44508 w 4155898"/>
              <a:gd name="connsiteY142" fmla="*/ 904947 h 2395029"/>
              <a:gd name="connsiteX143" fmla="*/ 37730 w 4155898"/>
              <a:gd name="connsiteY143" fmla="*/ 896716 h 2395029"/>
              <a:gd name="connsiteX144" fmla="*/ 79803 w 4155898"/>
              <a:gd name="connsiteY144" fmla="*/ 658943 h 2395029"/>
              <a:gd name="connsiteX145" fmla="*/ 121296 w 4155898"/>
              <a:gd name="connsiteY145" fmla="*/ 423686 h 2395029"/>
              <a:gd name="connsiteX146" fmla="*/ 147248 w 4155898"/>
              <a:gd name="connsiteY146" fmla="*/ 278727 h 2395029"/>
              <a:gd name="connsiteX147" fmla="*/ 136209 w 4155898"/>
              <a:gd name="connsiteY147" fmla="*/ 265268 h 2395029"/>
              <a:gd name="connsiteX148" fmla="*/ 10858 w 4155898"/>
              <a:gd name="connsiteY148" fmla="*/ 265703 h 2395029"/>
              <a:gd name="connsiteX149" fmla="*/ 642 w 4155898"/>
              <a:gd name="connsiteY149" fmla="*/ 254712 h 2395029"/>
              <a:gd name="connsiteX150" fmla="*/ 17443 w 4155898"/>
              <a:gd name="connsiteY150" fmla="*/ 162043 h 2395029"/>
              <a:gd name="connsiteX151" fmla="*/ 27658 w 4155898"/>
              <a:gd name="connsiteY151" fmla="*/ 152941 h 2395029"/>
              <a:gd name="connsiteX152" fmla="*/ 2348507 w 4155898"/>
              <a:gd name="connsiteY152" fmla="*/ 152940 h 2395029"/>
              <a:gd name="connsiteX153" fmla="*/ 2749881 w 4155898"/>
              <a:gd name="connsiteY153" fmla="*/ 153231 h 2395029"/>
              <a:gd name="connsiteX154" fmla="*/ 2753899 w 4155898"/>
              <a:gd name="connsiteY154" fmla="*/ 154296 h 2395029"/>
              <a:gd name="connsiteX155" fmla="*/ 2735549 w 4155898"/>
              <a:gd name="connsiteY155" fmla="*/ 257617 h 2395029"/>
              <a:gd name="connsiteX156" fmla="*/ 2723348 w 4155898"/>
              <a:gd name="connsiteY156" fmla="*/ 265605 h 2395029"/>
              <a:gd name="connsiteX157" fmla="*/ 2594028 w 4155898"/>
              <a:gd name="connsiteY157" fmla="*/ 265316 h 2395029"/>
              <a:gd name="connsiteX158" fmla="*/ 2581149 w 4155898"/>
              <a:gd name="connsiteY158" fmla="*/ 275822 h 2395029"/>
              <a:gd name="connsiteX159" fmla="*/ 2535250 w 4155898"/>
              <a:gd name="connsiteY159" fmla="*/ 538530 h 2395029"/>
              <a:gd name="connsiteX160" fmla="*/ 2518576 w 4155898"/>
              <a:gd name="connsiteY160" fmla="*/ 632475 h 2395029"/>
              <a:gd name="connsiteX161" fmla="*/ 2476995 w 4155898"/>
              <a:gd name="connsiteY161" fmla="*/ 664435 h 2395029"/>
              <a:gd name="connsiteX162" fmla="*/ 2413474 w 4155898"/>
              <a:gd name="connsiteY162" fmla="*/ 727644 h 2395029"/>
              <a:gd name="connsiteX163" fmla="*/ 2381788 w 4155898"/>
              <a:gd name="connsiteY163" fmla="*/ 766948 h 2395029"/>
              <a:gd name="connsiteX164" fmla="*/ 2423262 w 4155898"/>
              <a:gd name="connsiteY164" fmla="*/ 531364 h 2395029"/>
              <a:gd name="connsiteX165" fmla="*/ 2464513 w 4155898"/>
              <a:gd name="connsiteY165" fmla="*/ 298868 h 2395029"/>
              <a:gd name="connsiteX166" fmla="*/ 2466062 w 4155898"/>
              <a:gd name="connsiteY166" fmla="*/ 288361 h 2395029"/>
              <a:gd name="connsiteX167" fmla="*/ 2447228 w 4155898"/>
              <a:gd name="connsiteY167" fmla="*/ 265558 h 2395029"/>
              <a:gd name="connsiteX168" fmla="*/ 2329866 w 4155898"/>
              <a:gd name="connsiteY168" fmla="*/ 265605 h 2395029"/>
              <a:gd name="connsiteX169" fmla="*/ 2321490 w 4155898"/>
              <a:gd name="connsiteY169" fmla="*/ 257520 h 2395029"/>
              <a:gd name="connsiteX170" fmla="*/ 2338921 w 4155898"/>
              <a:gd name="connsiteY170" fmla="*/ 160880 h 2395029"/>
              <a:gd name="connsiteX171" fmla="*/ 2348507 w 4155898"/>
              <a:gd name="connsiteY171" fmla="*/ 152940 h 2395029"/>
              <a:gd name="connsiteX172" fmla="*/ 966069 w 4155898"/>
              <a:gd name="connsiteY172" fmla="*/ 152845 h 2395029"/>
              <a:gd name="connsiteX173" fmla="*/ 1126037 w 4155898"/>
              <a:gd name="connsiteY173" fmla="*/ 153667 h 2395029"/>
              <a:gd name="connsiteX174" fmla="*/ 1287991 w 4155898"/>
              <a:gd name="connsiteY174" fmla="*/ 333003 h 2395029"/>
              <a:gd name="connsiteX175" fmla="*/ 1196532 w 4155898"/>
              <a:gd name="connsiteY175" fmla="*/ 502993 h 2395029"/>
              <a:gd name="connsiteX176" fmla="*/ 1070649 w 4155898"/>
              <a:gd name="connsiteY176" fmla="*/ 577167 h 2395029"/>
              <a:gd name="connsiteX177" fmla="*/ 1065323 w 4155898"/>
              <a:gd name="connsiteY177" fmla="*/ 589804 h 2395029"/>
              <a:gd name="connsiteX178" fmla="*/ 1203407 w 4155898"/>
              <a:gd name="connsiteY178" fmla="*/ 897007 h 2395029"/>
              <a:gd name="connsiteX179" fmla="*/ 1206699 w 4155898"/>
              <a:gd name="connsiteY179" fmla="*/ 904899 h 2395029"/>
              <a:gd name="connsiteX180" fmla="*/ 1082220 w 4155898"/>
              <a:gd name="connsiteY180" fmla="*/ 905045 h 2395029"/>
              <a:gd name="connsiteX181" fmla="*/ 1071424 w 4155898"/>
              <a:gd name="connsiteY181" fmla="*/ 897298 h 2395029"/>
              <a:gd name="connsiteX182" fmla="*/ 955078 w 4155898"/>
              <a:gd name="connsiteY182" fmla="*/ 641852 h 2395029"/>
              <a:gd name="connsiteX183" fmla="*/ 1008917 w 4155898"/>
              <a:gd name="connsiteY183" fmla="*/ 495247 h 2395029"/>
              <a:gd name="connsiteX184" fmla="*/ 1107445 w 4155898"/>
              <a:gd name="connsiteY184" fmla="*/ 443295 h 2395029"/>
              <a:gd name="connsiteX185" fmla="*/ 1172372 w 4155898"/>
              <a:gd name="connsiteY185" fmla="*/ 343025 h 2395029"/>
              <a:gd name="connsiteX186" fmla="*/ 1099167 w 4155898"/>
              <a:gd name="connsiteY186" fmla="*/ 266043 h 2395029"/>
              <a:gd name="connsiteX187" fmla="*/ 988534 w 4155898"/>
              <a:gd name="connsiteY187" fmla="*/ 265510 h 2395029"/>
              <a:gd name="connsiteX188" fmla="*/ 979819 w 4155898"/>
              <a:gd name="connsiteY188" fmla="*/ 273789 h 2395029"/>
              <a:gd name="connsiteX189" fmla="*/ 945540 w 4155898"/>
              <a:gd name="connsiteY189" fmla="*/ 467116 h 2395029"/>
              <a:gd name="connsiteX190" fmla="*/ 904483 w 4155898"/>
              <a:gd name="connsiteY190" fmla="*/ 699613 h 2395029"/>
              <a:gd name="connsiteX191" fmla="*/ 871124 w 4155898"/>
              <a:gd name="connsiteY191" fmla="*/ 890422 h 2395029"/>
              <a:gd name="connsiteX192" fmla="*/ 853597 w 4155898"/>
              <a:gd name="connsiteY192" fmla="*/ 905238 h 2395029"/>
              <a:gd name="connsiteX193" fmla="*/ 765624 w 4155898"/>
              <a:gd name="connsiteY193" fmla="*/ 905093 h 2395029"/>
              <a:gd name="connsiteX194" fmla="*/ 757006 w 4155898"/>
              <a:gd name="connsiteY194" fmla="*/ 894296 h 2395029"/>
              <a:gd name="connsiteX195" fmla="*/ 809634 w 4155898"/>
              <a:gd name="connsiteY195" fmla="*/ 595082 h 2395029"/>
              <a:gd name="connsiteX196" fmla="*/ 864733 w 4155898"/>
              <a:gd name="connsiteY196" fmla="*/ 286910 h 2395029"/>
              <a:gd name="connsiteX197" fmla="*/ 875675 w 4155898"/>
              <a:gd name="connsiteY197" fmla="*/ 225566 h 2395029"/>
              <a:gd name="connsiteX198" fmla="*/ 966069 w 4155898"/>
              <a:gd name="connsiteY198" fmla="*/ 152845 h 2395029"/>
              <a:gd name="connsiteX199" fmla="*/ 1615911 w 4155898"/>
              <a:gd name="connsiteY199" fmla="*/ 151935 h 2395029"/>
              <a:gd name="connsiteX200" fmla="*/ 1773802 w 4155898"/>
              <a:gd name="connsiteY200" fmla="*/ 258489 h 2395029"/>
              <a:gd name="connsiteX201" fmla="*/ 1788084 w 4155898"/>
              <a:gd name="connsiteY201" fmla="*/ 346753 h 2395029"/>
              <a:gd name="connsiteX202" fmla="*/ 1774771 w 4155898"/>
              <a:gd name="connsiteY202" fmla="*/ 359729 h 2395029"/>
              <a:gd name="connsiteX203" fmla="*/ 1684135 w 4155898"/>
              <a:gd name="connsiteY203" fmla="*/ 359534 h 2395029"/>
              <a:gd name="connsiteX204" fmla="*/ 1673289 w 4155898"/>
              <a:gd name="connsiteY204" fmla="*/ 349706 h 2395029"/>
              <a:gd name="connsiteX205" fmla="*/ 1549973 w 4155898"/>
              <a:gd name="connsiteY205" fmla="*/ 277371 h 2395029"/>
              <a:gd name="connsiteX206" fmla="*/ 1481609 w 4155898"/>
              <a:gd name="connsiteY206" fmla="*/ 378659 h 2395029"/>
              <a:gd name="connsiteX207" fmla="*/ 1435323 w 4155898"/>
              <a:gd name="connsiteY207" fmla="*/ 642578 h 2395029"/>
              <a:gd name="connsiteX208" fmla="*/ 1425542 w 4155898"/>
              <a:gd name="connsiteY208" fmla="*/ 700096 h 2395029"/>
              <a:gd name="connsiteX209" fmla="*/ 1542371 w 4155898"/>
              <a:gd name="connsiteY209" fmla="*/ 782841 h 2395029"/>
              <a:gd name="connsiteX210" fmla="*/ 1614464 w 4155898"/>
              <a:gd name="connsiteY210" fmla="*/ 692156 h 2395029"/>
              <a:gd name="connsiteX211" fmla="*/ 1632861 w 4155898"/>
              <a:gd name="connsiteY211" fmla="*/ 585301 h 2395029"/>
              <a:gd name="connsiteX212" fmla="*/ 1550021 w 4155898"/>
              <a:gd name="connsiteY212" fmla="*/ 585494 h 2395029"/>
              <a:gd name="connsiteX213" fmla="*/ 1540531 w 4155898"/>
              <a:gd name="connsiteY213" fmla="*/ 575326 h 2395029"/>
              <a:gd name="connsiteX214" fmla="*/ 1557090 w 4155898"/>
              <a:gd name="connsiteY214" fmla="*/ 483916 h 2395029"/>
              <a:gd name="connsiteX215" fmla="*/ 1572825 w 4155898"/>
              <a:gd name="connsiteY215" fmla="*/ 472006 h 2395029"/>
              <a:gd name="connsiteX216" fmla="*/ 1678131 w 4155898"/>
              <a:gd name="connsiteY216" fmla="*/ 471715 h 2395029"/>
              <a:gd name="connsiteX217" fmla="*/ 1751095 w 4155898"/>
              <a:gd name="connsiteY217" fmla="*/ 561383 h 2395029"/>
              <a:gd name="connsiteX218" fmla="*/ 1713862 w 4155898"/>
              <a:gd name="connsiteY218" fmla="*/ 767590 h 2395029"/>
              <a:gd name="connsiteX219" fmla="*/ 1692075 w 4155898"/>
              <a:gd name="connsiteY219" fmla="*/ 893086 h 2395029"/>
              <a:gd name="connsiteX220" fmla="*/ 1677598 w 4155898"/>
              <a:gd name="connsiteY220" fmla="*/ 905140 h 2395029"/>
              <a:gd name="connsiteX221" fmla="*/ 1590933 w 4155898"/>
              <a:gd name="connsiteY221" fmla="*/ 905092 h 2395029"/>
              <a:gd name="connsiteX222" fmla="*/ 1579506 w 4155898"/>
              <a:gd name="connsiteY222" fmla="*/ 890325 h 2395029"/>
              <a:gd name="connsiteX223" fmla="*/ 1580282 w 4155898"/>
              <a:gd name="connsiteY223" fmla="*/ 881707 h 2395029"/>
              <a:gd name="connsiteX224" fmla="*/ 1496908 w 4155898"/>
              <a:gd name="connsiteY224" fmla="*/ 904075 h 2395029"/>
              <a:gd name="connsiteX225" fmla="*/ 1310504 w 4155898"/>
              <a:gd name="connsiteY225" fmla="*/ 743768 h 2395029"/>
              <a:gd name="connsiteX226" fmla="*/ 1325465 w 4155898"/>
              <a:gd name="connsiteY226" fmla="*/ 625486 h 2395029"/>
              <a:gd name="connsiteX227" fmla="*/ 1366474 w 4155898"/>
              <a:gd name="connsiteY227" fmla="*/ 390231 h 2395029"/>
              <a:gd name="connsiteX228" fmla="*/ 1546776 w 4155898"/>
              <a:gd name="connsiteY228" fmla="*/ 165433 h 2395029"/>
              <a:gd name="connsiteX229" fmla="*/ 1615911 w 4155898"/>
              <a:gd name="connsiteY229" fmla="*/ 151935 h 2395029"/>
              <a:gd name="connsiteX230" fmla="*/ 3391745 w 4155898"/>
              <a:gd name="connsiteY230" fmla="*/ 62 h 2395029"/>
              <a:gd name="connsiteX231" fmla="*/ 3513549 w 4155898"/>
              <a:gd name="connsiteY231" fmla="*/ 6976 h 2395029"/>
              <a:gd name="connsiteX232" fmla="*/ 4119793 w 4155898"/>
              <a:gd name="connsiteY232" fmla="*/ 514206 h 2395029"/>
              <a:gd name="connsiteX233" fmla="*/ 4154468 w 4155898"/>
              <a:gd name="connsiteY233" fmla="*/ 823058 h 2395029"/>
              <a:gd name="connsiteX234" fmla="*/ 4072866 w 4155898"/>
              <a:gd name="connsiteY234" fmla="*/ 1227751 h 2395029"/>
              <a:gd name="connsiteX235" fmla="*/ 3756820 w 4155898"/>
              <a:gd name="connsiteY235" fmla="*/ 1762612 h 2395029"/>
              <a:gd name="connsiteX236" fmla="*/ 3328019 w 4155898"/>
              <a:gd name="connsiteY236" fmla="*/ 2148901 h 2395029"/>
              <a:gd name="connsiteX237" fmla="*/ 2775399 w 4155898"/>
              <a:gd name="connsiteY237" fmla="*/ 2374711 h 2395029"/>
              <a:gd name="connsiteX238" fmla="*/ 2544628 w 4155898"/>
              <a:gd name="connsiteY238" fmla="*/ 2394603 h 2395029"/>
              <a:gd name="connsiteX239" fmla="*/ 1939127 w 4155898"/>
              <a:gd name="connsiteY239" fmla="*/ 2069927 h 2395029"/>
              <a:gd name="connsiteX240" fmla="*/ 1825279 w 4155898"/>
              <a:gd name="connsiteY240" fmla="*/ 1776254 h 2395029"/>
              <a:gd name="connsiteX241" fmla="*/ 1835399 w 4155898"/>
              <a:gd name="connsiteY241" fmla="*/ 1394728 h 2395029"/>
              <a:gd name="connsiteX242" fmla="*/ 2007138 w 4155898"/>
              <a:gd name="connsiteY242" fmla="*/ 924703 h 2395029"/>
              <a:gd name="connsiteX243" fmla="*/ 2011255 w 4155898"/>
              <a:gd name="connsiteY243" fmla="*/ 917659 h 2395029"/>
              <a:gd name="connsiteX244" fmla="*/ 2015720 w 4155898"/>
              <a:gd name="connsiteY244" fmla="*/ 915228 h 2395029"/>
              <a:gd name="connsiteX245" fmla="*/ 2000590 w 4155898"/>
              <a:gd name="connsiteY245" fmla="*/ 945885 h 2395029"/>
              <a:gd name="connsiteX246" fmla="*/ 1878061 w 4155898"/>
              <a:gd name="connsiteY246" fmla="*/ 1348147 h 2395029"/>
              <a:gd name="connsiteX247" fmla="*/ 1896912 w 4155898"/>
              <a:gd name="connsiteY247" fmla="*/ 1713353 h 2395029"/>
              <a:gd name="connsiteX248" fmla="*/ 2396056 w 4155898"/>
              <a:gd name="connsiteY248" fmla="*/ 2173208 h 2395029"/>
              <a:gd name="connsiteX249" fmla="*/ 2720186 w 4155898"/>
              <a:gd name="connsiteY249" fmla="*/ 2172216 h 2395029"/>
              <a:gd name="connsiteX250" fmla="*/ 3428870 w 4155898"/>
              <a:gd name="connsiteY250" fmla="*/ 1811773 h 2395029"/>
              <a:gd name="connsiteX251" fmla="*/ 3779590 w 4155898"/>
              <a:gd name="connsiteY251" fmla="*/ 1390313 h 2395029"/>
              <a:gd name="connsiteX252" fmla="*/ 3955992 w 4155898"/>
              <a:gd name="connsiteY252" fmla="*/ 919693 h 2395029"/>
              <a:gd name="connsiteX253" fmla="*/ 3967550 w 4155898"/>
              <a:gd name="connsiteY253" fmla="*/ 630038 h 2395029"/>
              <a:gd name="connsiteX254" fmla="*/ 3445935 w 4155898"/>
              <a:gd name="connsiteY254" fmla="*/ 50879 h 2395029"/>
              <a:gd name="connsiteX255" fmla="*/ 3158016 w 4155898"/>
              <a:gd name="connsiteY255" fmla="*/ 46513 h 2395029"/>
              <a:gd name="connsiteX256" fmla="*/ 2876795 w 4155898"/>
              <a:gd name="connsiteY256" fmla="*/ 120427 h 2395029"/>
              <a:gd name="connsiteX257" fmla="*/ 2861368 w 4155898"/>
              <a:gd name="connsiteY257" fmla="*/ 125041 h 2395029"/>
              <a:gd name="connsiteX258" fmla="*/ 3269830 w 4155898"/>
              <a:gd name="connsiteY258" fmla="*/ 8663 h 2395029"/>
              <a:gd name="connsiteX259" fmla="*/ 3391745 w 4155898"/>
              <a:gd name="connsiteY259" fmla="*/ 62 h 239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</a:cxnLst>
            <a:rect l="l" t="t" r="r" b="b"/>
            <a:pathLst>
              <a:path w="4155898" h="2395029">
                <a:moveTo>
                  <a:pt x="2825453" y="517728"/>
                </a:moveTo>
                <a:cubicBezTo>
                  <a:pt x="2964798" y="516984"/>
                  <a:pt x="3061234" y="616595"/>
                  <a:pt x="3077604" y="728756"/>
                </a:cubicBezTo>
                <a:cubicBezTo>
                  <a:pt x="3088121" y="800884"/>
                  <a:pt x="3078646" y="870731"/>
                  <a:pt x="3053396" y="937402"/>
                </a:cubicBezTo>
                <a:cubicBezTo>
                  <a:pt x="2985087" y="1117674"/>
                  <a:pt x="2861913" y="1248834"/>
                  <a:pt x="2687248" y="1330140"/>
                </a:cubicBezTo>
                <a:cubicBezTo>
                  <a:pt x="2624148" y="1359507"/>
                  <a:pt x="2556683" y="1373744"/>
                  <a:pt x="2486390" y="1370123"/>
                </a:cubicBezTo>
                <a:cubicBezTo>
                  <a:pt x="2363265" y="1363773"/>
                  <a:pt x="2272138" y="1272844"/>
                  <a:pt x="2253932" y="1165743"/>
                </a:cubicBezTo>
                <a:cubicBezTo>
                  <a:pt x="2243714" y="1105718"/>
                  <a:pt x="2249567" y="1047132"/>
                  <a:pt x="2265491" y="989341"/>
                </a:cubicBezTo>
                <a:cubicBezTo>
                  <a:pt x="2268467" y="978526"/>
                  <a:pt x="2273080" y="961561"/>
                  <a:pt x="2277099" y="949457"/>
                </a:cubicBezTo>
                <a:cubicBezTo>
                  <a:pt x="2296297" y="894641"/>
                  <a:pt x="2322786" y="844488"/>
                  <a:pt x="2356469" y="798354"/>
                </a:cubicBezTo>
                <a:lnTo>
                  <a:pt x="2381788" y="766948"/>
                </a:lnTo>
                <a:lnTo>
                  <a:pt x="2381624" y="767880"/>
                </a:lnTo>
                <a:cubicBezTo>
                  <a:pt x="2374265" y="809711"/>
                  <a:pt x="2366760" y="851495"/>
                  <a:pt x="2359304" y="893278"/>
                </a:cubicBezTo>
                <a:cubicBezTo>
                  <a:pt x="2357997" y="900492"/>
                  <a:pt x="2357464" y="905431"/>
                  <a:pt x="2368262" y="905140"/>
                </a:cubicBezTo>
                <a:cubicBezTo>
                  <a:pt x="2399393" y="904317"/>
                  <a:pt x="2430476" y="904754"/>
                  <a:pt x="2461608" y="904947"/>
                </a:cubicBezTo>
                <a:cubicBezTo>
                  <a:pt x="2467951" y="904995"/>
                  <a:pt x="2470613" y="903639"/>
                  <a:pt x="2471776" y="896474"/>
                </a:cubicBezTo>
                <a:cubicBezTo>
                  <a:pt x="2477828" y="859387"/>
                  <a:pt x="2484848" y="822396"/>
                  <a:pt x="2491432" y="785406"/>
                </a:cubicBezTo>
                <a:lnTo>
                  <a:pt x="2518576" y="632475"/>
                </a:lnTo>
                <a:lnTo>
                  <a:pt x="2547967" y="609885"/>
                </a:lnTo>
                <a:cubicBezTo>
                  <a:pt x="2572969" y="593273"/>
                  <a:pt x="2599370" y="578298"/>
                  <a:pt x="2627323" y="565152"/>
                </a:cubicBezTo>
                <a:cubicBezTo>
                  <a:pt x="2689976" y="535686"/>
                  <a:pt x="2755904" y="518125"/>
                  <a:pt x="2825453" y="517728"/>
                </a:cubicBezTo>
                <a:close/>
                <a:moveTo>
                  <a:pt x="555496" y="365392"/>
                </a:moveTo>
                <a:cubicBezTo>
                  <a:pt x="516520" y="450751"/>
                  <a:pt x="477545" y="536109"/>
                  <a:pt x="437989" y="622630"/>
                </a:cubicBezTo>
                <a:cubicBezTo>
                  <a:pt x="485098" y="622630"/>
                  <a:pt x="529932" y="622436"/>
                  <a:pt x="574765" y="622824"/>
                </a:cubicBezTo>
                <a:cubicBezTo>
                  <a:pt x="582755" y="622872"/>
                  <a:pt x="583964" y="620645"/>
                  <a:pt x="583141" y="613043"/>
                </a:cubicBezTo>
                <a:cubicBezTo>
                  <a:pt x="574523" y="530735"/>
                  <a:pt x="566244" y="448379"/>
                  <a:pt x="557917" y="366022"/>
                </a:cubicBezTo>
                <a:cubicBezTo>
                  <a:pt x="557094" y="365829"/>
                  <a:pt x="556319" y="365586"/>
                  <a:pt x="555496" y="365392"/>
                </a:cubicBezTo>
                <a:close/>
                <a:moveTo>
                  <a:pt x="3065698" y="332049"/>
                </a:moveTo>
                <a:cubicBezTo>
                  <a:pt x="3248797" y="342913"/>
                  <a:pt x="3384968" y="463409"/>
                  <a:pt x="3429366" y="617934"/>
                </a:cubicBezTo>
                <a:cubicBezTo>
                  <a:pt x="3444943" y="672204"/>
                  <a:pt x="3450251" y="727763"/>
                  <a:pt x="3446927" y="784018"/>
                </a:cubicBezTo>
                <a:cubicBezTo>
                  <a:pt x="3434526" y="993854"/>
                  <a:pt x="3350094" y="1174472"/>
                  <a:pt x="3220670" y="1336290"/>
                </a:cubicBezTo>
                <a:cubicBezTo>
                  <a:pt x="3129889" y="1449790"/>
                  <a:pt x="3025418" y="1548657"/>
                  <a:pt x="2901946" y="1626341"/>
                </a:cubicBezTo>
                <a:cubicBezTo>
                  <a:pt x="2796879" y="1692418"/>
                  <a:pt x="2683528" y="1737709"/>
                  <a:pt x="2560701" y="1757253"/>
                </a:cubicBezTo>
                <a:cubicBezTo>
                  <a:pt x="2483562" y="1769556"/>
                  <a:pt x="2406274" y="1770399"/>
                  <a:pt x="2331071" y="1745993"/>
                </a:cubicBezTo>
                <a:cubicBezTo>
                  <a:pt x="2198422" y="1702884"/>
                  <a:pt x="2110519" y="1614039"/>
                  <a:pt x="2068750" y="1480943"/>
                </a:cubicBezTo>
                <a:cubicBezTo>
                  <a:pt x="2047270" y="1412585"/>
                  <a:pt x="2045931" y="1342144"/>
                  <a:pt x="2053223" y="1271404"/>
                </a:cubicBezTo>
                <a:cubicBezTo>
                  <a:pt x="2056596" y="1238515"/>
                  <a:pt x="2062549" y="1206072"/>
                  <a:pt x="2071428" y="1173976"/>
                </a:cubicBezTo>
                <a:cubicBezTo>
                  <a:pt x="2071081" y="1181963"/>
                  <a:pt x="2070833" y="1189999"/>
                  <a:pt x="2070337" y="1197986"/>
                </a:cubicBezTo>
                <a:cubicBezTo>
                  <a:pt x="2065128" y="1286584"/>
                  <a:pt x="2080209" y="1370568"/>
                  <a:pt x="2131751" y="1444631"/>
                </a:cubicBezTo>
                <a:cubicBezTo>
                  <a:pt x="2188501" y="1526185"/>
                  <a:pt x="2266284" y="1575792"/>
                  <a:pt x="2365002" y="1591666"/>
                </a:cubicBezTo>
                <a:cubicBezTo>
                  <a:pt x="2445861" y="1604663"/>
                  <a:pt x="2524587" y="1592956"/>
                  <a:pt x="2602122" y="1570732"/>
                </a:cubicBezTo>
                <a:cubicBezTo>
                  <a:pt x="2752580" y="1527574"/>
                  <a:pt x="2877044" y="1442250"/>
                  <a:pt x="2985930" y="1332173"/>
                </a:cubicBezTo>
                <a:cubicBezTo>
                  <a:pt x="3076016" y="1241095"/>
                  <a:pt x="3151122" y="1139599"/>
                  <a:pt x="3201075" y="1020841"/>
                </a:cubicBezTo>
                <a:cubicBezTo>
                  <a:pt x="3239223" y="930209"/>
                  <a:pt x="3261497" y="835906"/>
                  <a:pt x="3259612" y="737139"/>
                </a:cubicBezTo>
                <a:cubicBezTo>
                  <a:pt x="3257131" y="607963"/>
                  <a:pt x="3206235" y="503639"/>
                  <a:pt x="3096206" y="431958"/>
                </a:cubicBezTo>
                <a:cubicBezTo>
                  <a:pt x="3029386" y="388403"/>
                  <a:pt x="2954728" y="374562"/>
                  <a:pt x="2876052" y="377787"/>
                </a:cubicBezTo>
                <a:cubicBezTo>
                  <a:pt x="2831802" y="379623"/>
                  <a:pt x="2788446" y="387262"/>
                  <a:pt x="2745685" y="398324"/>
                </a:cubicBezTo>
                <a:cubicBezTo>
                  <a:pt x="2741171" y="399465"/>
                  <a:pt x="2736656" y="401797"/>
                  <a:pt x="2729265" y="399714"/>
                </a:cubicBezTo>
                <a:cubicBezTo>
                  <a:pt x="2763940" y="384782"/>
                  <a:pt x="2797375" y="372926"/>
                  <a:pt x="2831554" y="362905"/>
                </a:cubicBezTo>
                <a:cubicBezTo>
                  <a:pt x="2907998" y="340483"/>
                  <a:pt x="2985881" y="327337"/>
                  <a:pt x="3065698" y="332049"/>
                </a:cubicBezTo>
                <a:close/>
                <a:moveTo>
                  <a:pt x="3237803" y="180818"/>
                </a:moveTo>
                <a:cubicBezTo>
                  <a:pt x="3296382" y="182262"/>
                  <a:pt x="3354509" y="191514"/>
                  <a:pt x="3411656" y="212051"/>
                </a:cubicBezTo>
                <a:cubicBezTo>
                  <a:pt x="3614796" y="285023"/>
                  <a:pt x="3736829" y="429577"/>
                  <a:pt x="3776713" y="641993"/>
                </a:cubicBezTo>
                <a:cubicBezTo>
                  <a:pt x="3796556" y="747755"/>
                  <a:pt x="3787478" y="853120"/>
                  <a:pt x="3766940" y="957890"/>
                </a:cubicBezTo>
                <a:cubicBezTo>
                  <a:pt x="3727751" y="1158153"/>
                  <a:pt x="3639501" y="1335844"/>
                  <a:pt x="3516426" y="1496967"/>
                </a:cubicBezTo>
                <a:cubicBezTo>
                  <a:pt x="3402330" y="1646333"/>
                  <a:pt x="3269831" y="1776899"/>
                  <a:pt x="3113420" y="1882164"/>
                </a:cubicBezTo>
                <a:cubicBezTo>
                  <a:pt x="2965492" y="1981725"/>
                  <a:pt x="2804320" y="2049041"/>
                  <a:pt x="2627819" y="2077218"/>
                </a:cubicBezTo>
                <a:cubicBezTo>
                  <a:pt x="2515955" y="2095077"/>
                  <a:pt x="2404042" y="2095573"/>
                  <a:pt x="2296396" y="2055837"/>
                </a:cubicBezTo>
                <a:cubicBezTo>
                  <a:pt x="2103028" y="1984453"/>
                  <a:pt x="1983376" y="1846844"/>
                  <a:pt x="1939772" y="1644944"/>
                </a:cubicBezTo>
                <a:cubicBezTo>
                  <a:pt x="1917895" y="1543796"/>
                  <a:pt x="1923451" y="1442251"/>
                  <a:pt x="1940665" y="1341102"/>
                </a:cubicBezTo>
                <a:cubicBezTo>
                  <a:pt x="1954257" y="1261235"/>
                  <a:pt x="1975848" y="1184432"/>
                  <a:pt x="2004614" y="1110381"/>
                </a:cubicBezTo>
                <a:lnTo>
                  <a:pt x="2107205" y="904999"/>
                </a:lnTo>
                <a:lnTo>
                  <a:pt x="2110592" y="905003"/>
                </a:lnTo>
                <a:lnTo>
                  <a:pt x="2040654" y="1068246"/>
                </a:lnTo>
                <a:cubicBezTo>
                  <a:pt x="2022269" y="1124507"/>
                  <a:pt x="2008949" y="1182410"/>
                  <a:pt x="2000838" y="1241988"/>
                </a:cubicBezTo>
                <a:cubicBezTo>
                  <a:pt x="1988337" y="1333810"/>
                  <a:pt x="1988932" y="1425136"/>
                  <a:pt x="2013289" y="1515470"/>
                </a:cubicBezTo>
                <a:cubicBezTo>
                  <a:pt x="2038540" y="1608930"/>
                  <a:pt x="2087352" y="1687804"/>
                  <a:pt x="2158439" y="1753137"/>
                </a:cubicBezTo>
                <a:cubicBezTo>
                  <a:pt x="2242473" y="1830375"/>
                  <a:pt x="2342083" y="1872788"/>
                  <a:pt x="2455187" y="1883206"/>
                </a:cubicBezTo>
                <a:cubicBezTo>
                  <a:pt x="2555740" y="1892482"/>
                  <a:pt x="2653813" y="1877352"/>
                  <a:pt x="2750249" y="1849473"/>
                </a:cubicBezTo>
                <a:cubicBezTo>
                  <a:pt x="2899020" y="1806415"/>
                  <a:pt x="3030130" y="1730913"/>
                  <a:pt x="3147500" y="1630955"/>
                </a:cubicBezTo>
                <a:cubicBezTo>
                  <a:pt x="3270128" y="1526533"/>
                  <a:pt x="3374699" y="1406534"/>
                  <a:pt x="3454963" y="1266395"/>
                </a:cubicBezTo>
                <a:cubicBezTo>
                  <a:pt x="3522577" y="1148380"/>
                  <a:pt x="3566430" y="1022280"/>
                  <a:pt x="3583048" y="886803"/>
                </a:cubicBezTo>
                <a:cubicBezTo>
                  <a:pt x="3593614" y="800636"/>
                  <a:pt x="3592821" y="715213"/>
                  <a:pt x="3570994" y="630733"/>
                </a:cubicBezTo>
                <a:cubicBezTo>
                  <a:pt x="3539791" y="509791"/>
                  <a:pt x="3471284" y="414546"/>
                  <a:pt x="3369391" y="343311"/>
                </a:cubicBezTo>
                <a:cubicBezTo>
                  <a:pt x="3275337" y="277582"/>
                  <a:pt x="3169526" y="252034"/>
                  <a:pt x="3055975" y="254763"/>
                </a:cubicBezTo>
                <a:cubicBezTo>
                  <a:pt x="2927196" y="257888"/>
                  <a:pt x="2805709" y="290876"/>
                  <a:pt x="2689282" y="344551"/>
                </a:cubicBezTo>
                <a:cubicBezTo>
                  <a:pt x="2661601" y="357300"/>
                  <a:pt x="2634664" y="371438"/>
                  <a:pt x="2608224" y="386617"/>
                </a:cubicBezTo>
                <a:cubicBezTo>
                  <a:pt x="2604603" y="388701"/>
                  <a:pt x="2601478" y="392868"/>
                  <a:pt x="2594830" y="390834"/>
                </a:cubicBezTo>
                <a:cubicBezTo>
                  <a:pt x="2627422" y="368213"/>
                  <a:pt x="2660311" y="348222"/>
                  <a:pt x="2693945" y="329520"/>
                </a:cubicBezTo>
                <a:cubicBezTo>
                  <a:pt x="2809231" y="265527"/>
                  <a:pt x="2931314" y="219988"/>
                  <a:pt x="3061234" y="196425"/>
                </a:cubicBezTo>
                <a:cubicBezTo>
                  <a:pt x="3120192" y="185735"/>
                  <a:pt x="3179224" y="179373"/>
                  <a:pt x="3237803" y="180818"/>
                </a:cubicBezTo>
                <a:close/>
                <a:moveTo>
                  <a:pt x="603186" y="153619"/>
                </a:moveTo>
                <a:cubicBezTo>
                  <a:pt x="625313" y="156282"/>
                  <a:pt x="639354" y="170662"/>
                  <a:pt x="649569" y="189496"/>
                </a:cubicBezTo>
                <a:cubicBezTo>
                  <a:pt x="658477" y="205860"/>
                  <a:pt x="660608" y="223968"/>
                  <a:pt x="662497" y="241979"/>
                </a:cubicBezTo>
                <a:cubicBezTo>
                  <a:pt x="671502" y="327047"/>
                  <a:pt x="680266" y="412163"/>
                  <a:pt x="688981" y="497280"/>
                </a:cubicBezTo>
                <a:cubicBezTo>
                  <a:pt x="697357" y="578861"/>
                  <a:pt x="705491" y="660444"/>
                  <a:pt x="713818" y="742025"/>
                </a:cubicBezTo>
                <a:cubicBezTo>
                  <a:pt x="719046" y="793153"/>
                  <a:pt x="724179" y="844329"/>
                  <a:pt x="730135" y="895361"/>
                </a:cubicBezTo>
                <a:cubicBezTo>
                  <a:pt x="731103" y="903785"/>
                  <a:pt x="729069" y="905092"/>
                  <a:pt x="721612" y="905044"/>
                </a:cubicBezTo>
                <a:cubicBezTo>
                  <a:pt x="688738" y="904754"/>
                  <a:pt x="655864" y="904705"/>
                  <a:pt x="622989" y="905092"/>
                </a:cubicBezTo>
                <a:cubicBezTo>
                  <a:pt x="615532" y="905189"/>
                  <a:pt x="612870" y="902623"/>
                  <a:pt x="612191" y="895457"/>
                </a:cubicBezTo>
                <a:cubicBezTo>
                  <a:pt x="607786" y="847331"/>
                  <a:pt x="602992" y="799253"/>
                  <a:pt x="598635" y="751127"/>
                </a:cubicBezTo>
                <a:cubicBezTo>
                  <a:pt x="597666" y="740427"/>
                  <a:pt x="595585" y="734473"/>
                  <a:pt x="581882" y="734665"/>
                </a:cubicBezTo>
                <a:cubicBezTo>
                  <a:pt x="520587" y="735634"/>
                  <a:pt x="459243" y="735296"/>
                  <a:pt x="397948" y="734812"/>
                </a:cubicBezTo>
                <a:cubicBezTo>
                  <a:pt x="388991" y="734763"/>
                  <a:pt x="384924" y="737523"/>
                  <a:pt x="381341" y="745511"/>
                </a:cubicBezTo>
                <a:cubicBezTo>
                  <a:pt x="358973" y="794993"/>
                  <a:pt x="335830" y="844087"/>
                  <a:pt x="313510" y="893570"/>
                </a:cubicBezTo>
                <a:cubicBezTo>
                  <a:pt x="309734" y="901994"/>
                  <a:pt x="305425" y="905334"/>
                  <a:pt x="295837" y="905189"/>
                </a:cubicBezTo>
                <a:cubicBezTo>
                  <a:pt x="261365" y="904463"/>
                  <a:pt x="226844" y="904898"/>
                  <a:pt x="190338" y="904898"/>
                </a:cubicBezTo>
                <a:cubicBezTo>
                  <a:pt x="255893" y="762118"/>
                  <a:pt x="320337" y="621855"/>
                  <a:pt x="384731" y="481496"/>
                </a:cubicBezTo>
                <a:cubicBezTo>
                  <a:pt x="422447" y="399285"/>
                  <a:pt x="459970" y="316977"/>
                  <a:pt x="497638" y="234717"/>
                </a:cubicBezTo>
                <a:cubicBezTo>
                  <a:pt x="507854" y="212445"/>
                  <a:pt x="519570" y="191239"/>
                  <a:pt x="538309" y="174680"/>
                </a:cubicBezTo>
                <a:cubicBezTo>
                  <a:pt x="556948" y="158170"/>
                  <a:pt x="578687" y="150665"/>
                  <a:pt x="603186" y="153619"/>
                </a:cubicBezTo>
                <a:close/>
                <a:moveTo>
                  <a:pt x="2272008" y="153087"/>
                </a:moveTo>
                <a:cubicBezTo>
                  <a:pt x="2279755" y="153087"/>
                  <a:pt x="2283484" y="154055"/>
                  <a:pt x="2281740" y="163012"/>
                </a:cubicBezTo>
                <a:cubicBezTo>
                  <a:pt x="2275688" y="193805"/>
                  <a:pt x="2269732" y="224646"/>
                  <a:pt x="2264601" y="255633"/>
                </a:cubicBezTo>
                <a:cubicBezTo>
                  <a:pt x="2263196" y="264154"/>
                  <a:pt x="2259808" y="265897"/>
                  <a:pt x="2251818" y="265848"/>
                </a:cubicBezTo>
                <a:cubicBezTo>
                  <a:pt x="2174933" y="265559"/>
                  <a:pt x="2098048" y="265848"/>
                  <a:pt x="2021162" y="265462"/>
                </a:cubicBezTo>
                <a:cubicBezTo>
                  <a:pt x="2011334" y="265413"/>
                  <a:pt x="2008090" y="267640"/>
                  <a:pt x="2006394" y="278195"/>
                </a:cubicBezTo>
                <a:cubicBezTo>
                  <a:pt x="1996760" y="338038"/>
                  <a:pt x="1985964" y="397686"/>
                  <a:pt x="1975215" y="457337"/>
                </a:cubicBezTo>
                <a:cubicBezTo>
                  <a:pt x="1973230" y="468279"/>
                  <a:pt x="1974101" y="473120"/>
                  <a:pt x="1987804" y="472781"/>
                </a:cubicBezTo>
                <a:cubicBezTo>
                  <a:pt x="2032250" y="471715"/>
                  <a:pt x="2076696" y="472539"/>
                  <a:pt x="2121142" y="472249"/>
                </a:cubicBezTo>
                <a:cubicBezTo>
                  <a:pt x="2130003" y="472200"/>
                  <a:pt x="2133440" y="472781"/>
                  <a:pt x="2131020" y="483820"/>
                </a:cubicBezTo>
                <a:cubicBezTo>
                  <a:pt x="2124289" y="513983"/>
                  <a:pt x="2118963" y="544534"/>
                  <a:pt x="2114122" y="575085"/>
                </a:cubicBezTo>
                <a:cubicBezTo>
                  <a:pt x="2112718" y="583849"/>
                  <a:pt x="2109522" y="585689"/>
                  <a:pt x="2101388" y="585641"/>
                </a:cubicBezTo>
                <a:cubicBezTo>
                  <a:pt x="2055586" y="585253"/>
                  <a:pt x="2009833" y="585592"/>
                  <a:pt x="1964031" y="585350"/>
                </a:cubicBezTo>
                <a:cubicBezTo>
                  <a:pt x="1956139" y="585301"/>
                  <a:pt x="1952072" y="585785"/>
                  <a:pt x="1950425" y="595904"/>
                </a:cubicBezTo>
                <a:cubicBezTo>
                  <a:pt x="1940016" y="660396"/>
                  <a:pt x="1928299" y="724838"/>
                  <a:pt x="1916679" y="791120"/>
                </a:cubicBezTo>
                <a:cubicBezTo>
                  <a:pt x="1956962" y="791120"/>
                  <a:pt x="1996034" y="791120"/>
                  <a:pt x="2035106" y="791120"/>
                </a:cubicBezTo>
                <a:cubicBezTo>
                  <a:pt x="2076454" y="791120"/>
                  <a:pt x="2117802" y="791410"/>
                  <a:pt x="2159100" y="790926"/>
                </a:cubicBezTo>
                <a:cubicBezTo>
                  <a:pt x="2169123" y="790782"/>
                  <a:pt x="2170770" y="793395"/>
                  <a:pt x="2168736" y="803030"/>
                </a:cubicBezTo>
                <a:cubicBezTo>
                  <a:pt x="2162297" y="833727"/>
                  <a:pt x="2156583" y="864616"/>
                  <a:pt x="2151548" y="895604"/>
                </a:cubicBezTo>
                <a:cubicBezTo>
                  <a:pt x="2150289" y="903253"/>
                  <a:pt x="2147674" y="905045"/>
                  <a:pt x="2140654" y="905045"/>
                </a:cubicBezTo>
                <a:lnTo>
                  <a:pt x="2110592" y="905003"/>
                </a:lnTo>
                <a:lnTo>
                  <a:pt x="2110866" y="904364"/>
                </a:lnTo>
                <a:cubicBezTo>
                  <a:pt x="2113296" y="899850"/>
                  <a:pt x="2117364" y="895832"/>
                  <a:pt x="2117017" y="888242"/>
                </a:cubicBezTo>
                <a:cubicBezTo>
                  <a:pt x="2114587" y="891813"/>
                  <a:pt x="2113049" y="893947"/>
                  <a:pt x="2111610" y="896179"/>
                </a:cubicBezTo>
                <a:lnTo>
                  <a:pt x="2107205" y="904999"/>
                </a:lnTo>
                <a:lnTo>
                  <a:pt x="1859305" y="904657"/>
                </a:lnTo>
                <a:cubicBezTo>
                  <a:pt x="1816118" y="904270"/>
                  <a:pt x="1789925" y="868054"/>
                  <a:pt x="1797865" y="825738"/>
                </a:cubicBezTo>
                <a:cubicBezTo>
                  <a:pt x="1809727" y="762700"/>
                  <a:pt x="1819991" y="699371"/>
                  <a:pt x="1831030" y="636187"/>
                </a:cubicBezTo>
                <a:cubicBezTo>
                  <a:pt x="1844733" y="557752"/>
                  <a:pt x="1858434" y="479366"/>
                  <a:pt x="1872185" y="400979"/>
                </a:cubicBezTo>
                <a:cubicBezTo>
                  <a:pt x="1882352" y="343025"/>
                  <a:pt x="1892180" y="285021"/>
                  <a:pt x="1903123" y="227212"/>
                </a:cubicBezTo>
                <a:cubicBezTo>
                  <a:pt x="1910918" y="185913"/>
                  <a:pt x="1950425" y="153425"/>
                  <a:pt x="1992016" y="153329"/>
                </a:cubicBezTo>
                <a:cubicBezTo>
                  <a:pt x="2085362" y="153087"/>
                  <a:pt x="2178709" y="153329"/>
                  <a:pt x="2272008" y="153087"/>
                </a:cubicBezTo>
                <a:close/>
                <a:moveTo>
                  <a:pt x="27658" y="152941"/>
                </a:moveTo>
                <a:cubicBezTo>
                  <a:pt x="162305" y="153231"/>
                  <a:pt x="296952" y="153134"/>
                  <a:pt x="432955" y="153134"/>
                </a:cubicBezTo>
                <a:cubicBezTo>
                  <a:pt x="426708" y="187898"/>
                  <a:pt x="420414" y="221353"/>
                  <a:pt x="414846" y="254906"/>
                </a:cubicBezTo>
                <a:cubicBezTo>
                  <a:pt x="413491" y="263040"/>
                  <a:pt x="410780" y="265848"/>
                  <a:pt x="402162" y="265751"/>
                </a:cubicBezTo>
                <a:cubicBezTo>
                  <a:pt x="359506" y="265268"/>
                  <a:pt x="316803" y="265848"/>
                  <a:pt x="274148" y="265316"/>
                </a:cubicBezTo>
                <a:cubicBezTo>
                  <a:pt x="264803" y="265219"/>
                  <a:pt x="261463" y="267592"/>
                  <a:pt x="259816" y="277226"/>
                </a:cubicBezTo>
                <a:cubicBezTo>
                  <a:pt x="246357" y="355661"/>
                  <a:pt x="232122" y="434000"/>
                  <a:pt x="218323" y="512386"/>
                </a:cubicBezTo>
                <a:cubicBezTo>
                  <a:pt x="204622" y="589900"/>
                  <a:pt x="191113" y="667512"/>
                  <a:pt x="177508" y="745027"/>
                </a:cubicBezTo>
                <a:cubicBezTo>
                  <a:pt x="168551" y="796010"/>
                  <a:pt x="159497" y="846944"/>
                  <a:pt x="150879" y="897975"/>
                </a:cubicBezTo>
                <a:cubicBezTo>
                  <a:pt x="149814" y="904124"/>
                  <a:pt x="146764" y="904899"/>
                  <a:pt x="141873" y="904899"/>
                </a:cubicBezTo>
                <a:cubicBezTo>
                  <a:pt x="109435" y="904850"/>
                  <a:pt x="76995" y="904803"/>
                  <a:pt x="44508" y="904947"/>
                </a:cubicBezTo>
                <a:cubicBezTo>
                  <a:pt x="38407" y="904947"/>
                  <a:pt x="36374" y="904124"/>
                  <a:pt x="37730" y="896716"/>
                </a:cubicBezTo>
                <a:cubicBezTo>
                  <a:pt x="52060" y="817507"/>
                  <a:pt x="65811" y="738200"/>
                  <a:pt x="79803" y="658943"/>
                </a:cubicBezTo>
                <a:cubicBezTo>
                  <a:pt x="93602" y="580508"/>
                  <a:pt x="107450" y="502121"/>
                  <a:pt x="121296" y="423686"/>
                </a:cubicBezTo>
                <a:cubicBezTo>
                  <a:pt x="129867" y="375366"/>
                  <a:pt x="138194" y="326998"/>
                  <a:pt x="147248" y="278727"/>
                </a:cubicBezTo>
                <a:cubicBezTo>
                  <a:pt x="149185" y="268318"/>
                  <a:pt x="147684" y="265074"/>
                  <a:pt x="136209" y="265268"/>
                </a:cubicBezTo>
                <a:cubicBezTo>
                  <a:pt x="94426" y="265993"/>
                  <a:pt x="52642" y="265364"/>
                  <a:pt x="10858" y="265703"/>
                </a:cubicBezTo>
                <a:cubicBezTo>
                  <a:pt x="2433" y="265751"/>
                  <a:pt x="-1682" y="265800"/>
                  <a:pt x="642" y="254712"/>
                </a:cubicBezTo>
                <a:cubicBezTo>
                  <a:pt x="7082" y="224016"/>
                  <a:pt x="11972" y="192981"/>
                  <a:pt x="17443" y="162043"/>
                </a:cubicBezTo>
                <a:cubicBezTo>
                  <a:pt x="18459" y="156233"/>
                  <a:pt x="20445" y="152892"/>
                  <a:pt x="27658" y="152941"/>
                </a:cubicBezTo>
                <a:close/>
                <a:moveTo>
                  <a:pt x="2348507" y="152940"/>
                </a:moveTo>
                <a:cubicBezTo>
                  <a:pt x="2482282" y="153182"/>
                  <a:pt x="2616058" y="153134"/>
                  <a:pt x="2749881" y="153231"/>
                </a:cubicBezTo>
                <a:cubicBezTo>
                  <a:pt x="2751091" y="153231"/>
                  <a:pt x="2752350" y="153861"/>
                  <a:pt x="2753899" y="154296"/>
                </a:cubicBezTo>
                <a:cubicBezTo>
                  <a:pt x="2747654" y="188817"/>
                  <a:pt x="2741117" y="223144"/>
                  <a:pt x="2735549" y="257617"/>
                </a:cubicBezTo>
                <a:cubicBezTo>
                  <a:pt x="2734146" y="266332"/>
                  <a:pt x="2729207" y="265605"/>
                  <a:pt x="2723348" y="265605"/>
                </a:cubicBezTo>
                <a:cubicBezTo>
                  <a:pt x="2680258" y="265558"/>
                  <a:pt x="2637118" y="265896"/>
                  <a:pt x="2594028" y="265316"/>
                </a:cubicBezTo>
                <a:cubicBezTo>
                  <a:pt x="2585458" y="265219"/>
                  <a:pt x="2582457" y="268366"/>
                  <a:pt x="2581149" y="275822"/>
                </a:cubicBezTo>
                <a:cubicBezTo>
                  <a:pt x="2565898" y="363407"/>
                  <a:pt x="2550694" y="450993"/>
                  <a:pt x="2535250" y="538530"/>
                </a:cubicBezTo>
                <a:lnTo>
                  <a:pt x="2518576" y="632475"/>
                </a:lnTo>
                <a:lnTo>
                  <a:pt x="2476995" y="664435"/>
                </a:lnTo>
                <a:cubicBezTo>
                  <a:pt x="2454632" y="684125"/>
                  <a:pt x="2433510" y="705259"/>
                  <a:pt x="2413474" y="727644"/>
                </a:cubicBezTo>
                <a:lnTo>
                  <a:pt x="2381788" y="766948"/>
                </a:lnTo>
                <a:lnTo>
                  <a:pt x="2423262" y="531364"/>
                </a:lnTo>
                <a:cubicBezTo>
                  <a:pt x="2436964" y="453849"/>
                  <a:pt x="2450763" y="376383"/>
                  <a:pt x="2464513" y="298868"/>
                </a:cubicBezTo>
                <a:cubicBezTo>
                  <a:pt x="2465143" y="295381"/>
                  <a:pt x="2465529" y="291847"/>
                  <a:pt x="2466062" y="288361"/>
                </a:cubicBezTo>
                <a:cubicBezTo>
                  <a:pt x="2469548" y="265558"/>
                  <a:pt x="2469548" y="265558"/>
                  <a:pt x="2447228" y="265558"/>
                </a:cubicBezTo>
                <a:cubicBezTo>
                  <a:pt x="2408108" y="265558"/>
                  <a:pt x="2368986" y="265509"/>
                  <a:pt x="2329866" y="265605"/>
                </a:cubicBezTo>
                <a:cubicBezTo>
                  <a:pt x="2324202" y="265605"/>
                  <a:pt x="2319747" y="266332"/>
                  <a:pt x="2321490" y="257520"/>
                </a:cubicBezTo>
                <a:cubicBezTo>
                  <a:pt x="2327737" y="225372"/>
                  <a:pt x="2333207" y="193126"/>
                  <a:pt x="2338921" y="160880"/>
                </a:cubicBezTo>
                <a:cubicBezTo>
                  <a:pt x="2339889" y="155458"/>
                  <a:pt x="2342018" y="152940"/>
                  <a:pt x="2348507" y="152940"/>
                </a:cubicBezTo>
                <a:close/>
                <a:moveTo>
                  <a:pt x="966069" y="152845"/>
                </a:moveTo>
                <a:cubicBezTo>
                  <a:pt x="1019375" y="154249"/>
                  <a:pt x="1072731" y="152167"/>
                  <a:pt x="1126037" y="153667"/>
                </a:cubicBezTo>
                <a:cubicBezTo>
                  <a:pt x="1209216" y="155943"/>
                  <a:pt x="1296270" y="229827"/>
                  <a:pt x="1287991" y="333003"/>
                </a:cubicBezTo>
                <a:cubicBezTo>
                  <a:pt x="1282326" y="403497"/>
                  <a:pt x="1245868" y="456610"/>
                  <a:pt x="1196532" y="502993"/>
                </a:cubicBezTo>
                <a:cubicBezTo>
                  <a:pt x="1160219" y="537127"/>
                  <a:pt x="1118436" y="562449"/>
                  <a:pt x="1070649" y="577167"/>
                </a:cubicBezTo>
                <a:cubicBezTo>
                  <a:pt x="1062369" y="579733"/>
                  <a:pt x="1061934" y="582300"/>
                  <a:pt x="1065323" y="589804"/>
                </a:cubicBezTo>
                <a:cubicBezTo>
                  <a:pt x="1111561" y="692108"/>
                  <a:pt x="1157460" y="794558"/>
                  <a:pt x="1203407" y="897007"/>
                </a:cubicBezTo>
                <a:cubicBezTo>
                  <a:pt x="1204230" y="898847"/>
                  <a:pt x="1205005" y="900881"/>
                  <a:pt x="1206699" y="904899"/>
                </a:cubicBezTo>
                <a:cubicBezTo>
                  <a:pt x="1163947" y="904899"/>
                  <a:pt x="1123084" y="904754"/>
                  <a:pt x="1082220" y="905045"/>
                </a:cubicBezTo>
                <a:cubicBezTo>
                  <a:pt x="1076071" y="905093"/>
                  <a:pt x="1073602" y="901994"/>
                  <a:pt x="1071424" y="897298"/>
                </a:cubicBezTo>
                <a:cubicBezTo>
                  <a:pt x="1032641" y="812134"/>
                  <a:pt x="993763" y="727065"/>
                  <a:pt x="955078" y="641852"/>
                </a:cubicBezTo>
                <a:cubicBezTo>
                  <a:pt x="924334" y="574117"/>
                  <a:pt x="959387" y="523134"/>
                  <a:pt x="1008917" y="495247"/>
                </a:cubicBezTo>
                <a:cubicBezTo>
                  <a:pt x="1041259" y="477042"/>
                  <a:pt x="1075102" y="461548"/>
                  <a:pt x="1107445" y="443295"/>
                </a:cubicBezTo>
                <a:cubicBezTo>
                  <a:pt x="1146179" y="421411"/>
                  <a:pt x="1173049" y="390909"/>
                  <a:pt x="1172372" y="343025"/>
                </a:cubicBezTo>
                <a:cubicBezTo>
                  <a:pt x="1171790" y="302548"/>
                  <a:pt x="1139594" y="267446"/>
                  <a:pt x="1099167" y="266043"/>
                </a:cubicBezTo>
                <a:cubicBezTo>
                  <a:pt x="1062321" y="264735"/>
                  <a:pt x="1025379" y="265801"/>
                  <a:pt x="988534" y="265510"/>
                </a:cubicBezTo>
                <a:cubicBezTo>
                  <a:pt x="982143" y="265461"/>
                  <a:pt x="980836" y="267834"/>
                  <a:pt x="979819" y="273789"/>
                </a:cubicBezTo>
                <a:cubicBezTo>
                  <a:pt x="968683" y="338280"/>
                  <a:pt x="957015" y="402674"/>
                  <a:pt x="945540" y="467116"/>
                </a:cubicBezTo>
                <a:cubicBezTo>
                  <a:pt x="931790" y="544583"/>
                  <a:pt x="918137" y="622097"/>
                  <a:pt x="904483" y="699613"/>
                </a:cubicBezTo>
                <a:cubicBezTo>
                  <a:pt x="893250" y="763184"/>
                  <a:pt x="881727" y="826754"/>
                  <a:pt x="871124" y="890422"/>
                </a:cubicBezTo>
                <a:cubicBezTo>
                  <a:pt x="869235" y="901800"/>
                  <a:pt x="865459" y="905625"/>
                  <a:pt x="853597" y="905238"/>
                </a:cubicBezTo>
                <a:cubicBezTo>
                  <a:pt x="824305" y="904270"/>
                  <a:pt x="794916" y="904609"/>
                  <a:pt x="765624" y="905093"/>
                </a:cubicBezTo>
                <a:cubicBezTo>
                  <a:pt x="756619" y="905238"/>
                  <a:pt x="755554" y="902430"/>
                  <a:pt x="757006" y="894296"/>
                </a:cubicBezTo>
                <a:cubicBezTo>
                  <a:pt x="774727" y="794607"/>
                  <a:pt x="791963" y="694771"/>
                  <a:pt x="809634" y="595082"/>
                </a:cubicBezTo>
                <a:cubicBezTo>
                  <a:pt x="827839" y="492341"/>
                  <a:pt x="846335" y="389650"/>
                  <a:pt x="864733" y="286910"/>
                </a:cubicBezTo>
                <a:cubicBezTo>
                  <a:pt x="868412" y="266478"/>
                  <a:pt x="872479" y="246046"/>
                  <a:pt x="875675" y="225566"/>
                </a:cubicBezTo>
                <a:cubicBezTo>
                  <a:pt x="881146" y="190416"/>
                  <a:pt x="925109" y="151780"/>
                  <a:pt x="966069" y="152845"/>
                </a:cubicBezTo>
                <a:close/>
                <a:moveTo>
                  <a:pt x="1615911" y="151935"/>
                </a:moveTo>
                <a:cubicBezTo>
                  <a:pt x="1682948" y="151313"/>
                  <a:pt x="1741666" y="188697"/>
                  <a:pt x="1773802" y="258489"/>
                </a:cubicBezTo>
                <a:cubicBezTo>
                  <a:pt x="1786633" y="286328"/>
                  <a:pt x="1789974" y="316250"/>
                  <a:pt x="1788084" y="346753"/>
                </a:cubicBezTo>
                <a:cubicBezTo>
                  <a:pt x="1787552" y="355031"/>
                  <a:pt x="1785518" y="360018"/>
                  <a:pt x="1774771" y="359729"/>
                </a:cubicBezTo>
                <a:cubicBezTo>
                  <a:pt x="1744558" y="358808"/>
                  <a:pt x="1714347" y="359196"/>
                  <a:pt x="1684135" y="359534"/>
                </a:cubicBezTo>
                <a:cubicBezTo>
                  <a:pt x="1676678" y="359632"/>
                  <a:pt x="1673531" y="358614"/>
                  <a:pt x="1673289" y="349706"/>
                </a:cubicBezTo>
                <a:cubicBezTo>
                  <a:pt x="1671208" y="280809"/>
                  <a:pt x="1610928" y="245320"/>
                  <a:pt x="1549973" y="277371"/>
                </a:cubicBezTo>
                <a:cubicBezTo>
                  <a:pt x="1509447" y="298723"/>
                  <a:pt x="1488871" y="333341"/>
                  <a:pt x="1481609" y="378659"/>
                </a:cubicBezTo>
                <a:cubicBezTo>
                  <a:pt x="1467470" y="466826"/>
                  <a:pt x="1450864" y="554653"/>
                  <a:pt x="1435323" y="642578"/>
                </a:cubicBezTo>
                <a:cubicBezTo>
                  <a:pt x="1431933" y="661751"/>
                  <a:pt x="1428447" y="680875"/>
                  <a:pt x="1425542" y="700096"/>
                </a:cubicBezTo>
                <a:cubicBezTo>
                  <a:pt x="1416488" y="759455"/>
                  <a:pt x="1473571" y="813295"/>
                  <a:pt x="1542371" y="782841"/>
                </a:cubicBezTo>
                <a:cubicBezTo>
                  <a:pt x="1581443" y="765556"/>
                  <a:pt x="1606862" y="735392"/>
                  <a:pt x="1614464" y="692156"/>
                </a:cubicBezTo>
                <a:cubicBezTo>
                  <a:pt x="1620660" y="656909"/>
                  <a:pt x="1626616" y="621613"/>
                  <a:pt x="1632861" y="585301"/>
                </a:cubicBezTo>
                <a:cubicBezTo>
                  <a:pt x="1605023" y="585301"/>
                  <a:pt x="1577522" y="585010"/>
                  <a:pt x="1550021" y="585494"/>
                </a:cubicBezTo>
                <a:cubicBezTo>
                  <a:pt x="1541936" y="585640"/>
                  <a:pt x="1538837" y="584091"/>
                  <a:pt x="1540531" y="575326"/>
                </a:cubicBezTo>
                <a:cubicBezTo>
                  <a:pt x="1546390" y="544922"/>
                  <a:pt x="1552151" y="514516"/>
                  <a:pt x="1557090" y="483916"/>
                </a:cubicBezTo>
                <a:cubicBezTo>
                  <a:pt x="1558736" y="473701"/>
                  <a:pt x="1563529" y="471861"/>
                  <a:pt x="1572825" y="472006"/>
                </a:cubicBezTo>
                <a:cubicBezTo>
                  <a:pt x="1607927" y="472539"/>
                  <a:pt x="1643175" y="474185"/>
                  <a:pt x="1678131" y="471715"/>
                </a:cubicBezTo>
                <a:cubicBezTo>
                  <a:pt x="1725144" y="468423"/>
                  <a:pt x="1764118" y="502121"/>
                  <a:pt x="1751095" y="561383"/>
                </a:cubicBezTo>
                <a:cubicBezTo>
                  <a:pt x="1736086" y="629553"/>
                  <a:pt x="1725966" y="698789"/>
                  <a:pt x="1713862" y="767590"/>
                </a:cubicBezTo>
                <a:cubicBezTo>
                  <a:pt x="1706503" y="809421"/>
                  <a:pt x="1699240" y="851253"/>
                  <a:pt x="1692075" y="893086"/>
                </a:cubicBezTo>
                <a:cubicBezTo>
                  <a:pt x="1690622" y="901606"/>
                  <a:pt x="1687621" y="905431"/>
                  <a:pt x="1677598" y="905140"/>
                </a:cubicBezTo>
                <a:cubicBezTo>
                  <a:pt x="1648742" y="904172"/>
                  <a:pt x="1619837" y="904172"/>
                  <a:pt x="1590933" y="905092"/>
                </a:cubicBezTo>
                <a:cubicBezTo>
                  <a:pt x="1578297" y="905480"/>
                  <a:pt x="1574762" y="902042"/>
                  <a:pt x="1579506" y="890325"/>
                </a:cubicBezTo>
                <a:cubicBezTo>
                  <a:pt x="1580330" y="888050"/>
                  <a:pt x="1579942" y="885241"/>
                  <a:pt x="1580282" y="881707"/>
                </a:cubicBezTo>
                <a:cubicBezTo>
                  <a:pt x="1553120" y="893811"/>
                  <a:pt x="1525764" y="901220"/>
                  <a:pt x="1496908" y="904075"/>
                </a:cubicBezTo>
                <a:cubicBezTo>
                  <a:pt x="1403561" y="913275"/>
                  <a:pt x="1315249" y="837261"/>
                  <a:pt x="1310504" y="743768"/>
                </a:cubicBezTo>
                <a:cubicBezTo>
                  <a:pt x="1308422" y="703292"/>
                  <a:pt x="1318832" y="664655"/>
                  <a:pt x="1325465" y="625486"/>
                </a:cubicBezTo>
                <a:cubicBezTo>
                  <a:pt x="1338780" y="547004"/>
                  <a:pt x="1355193" y="469004"/>
                  <a:pt x="1366474" y="390231"/>
                </a:cubicBezTo>
                <a:cubicBezTo>
                  <a:pt x="1382451" y="278824"/>
                  <a:pt x="1444279" y="204069"/>
                  <a:pt x="1546776" y="165433"/>
                </a:cubicBezTo>
                <a:cubicBezTo>
                  <a:pt x="1570294" y="156572"/>
                  <a:pt x="1593565" y="152142"/>
                  <a:pt x="1615911" y="151935"/>
                </a:cubicBezTo>
                <a:close/>
                <a:moveTo>
                  <a:pt x="3391745" y="62"/>
                </a:moveTo>
                <a:cubicBezTo>
                  <a:pt x="3432379" y="-403"/>
                  <a:pt x="3472995" y="1718"/>
                  <a:pt x="3513549" y="6976"/>
                </a:cubicBezTo>
                <a:cubicBezTo>
                  <a:pt x="3802756" y="44529"/>
                  <a:pt x="4032088" y="236160"/>
                  <a:pt x="4119793" y="514206"/>
                </a:cubicBezTo>
                <a:cubicBezTo>
                  <a:pt x="4151443" y="614561"/>
                  <a:pt x="4159628" y="718091"/>
                  <a:pt x="4154468" y="823058"/>
                </a:cubicBezTo>
                <a:cubicBezTo>
                  <a:pt x="4147623" y="962156"/>
                  <a:pt x="4119446" y="1096789"/>
                  <a:pt x="4072866" y="1227751"/>
                </a:cubicBezTo>
                <a:cubicBezTo>
                  <a:pt x="4002176" y="1426476"/>
                  <a:pt x="3892694" y="1602432"/>
                  <a:pt x="3756820" y="1762612"/>
                </a:cubicBezTo>
                <a:cubicBezTo>
                  <a:pt x="3631266" y="1910589"/>
                  <a:pt x="3490431" y="2041799"/>
                  <a:pt x="3328019" y="2148901"/>
                </a:cubicBezTo>
                <a:cubicBezTo>
                  <a:pt x="3158661" y="2260565"/>
                  <a:pt x="2975116" y="2337505"/>
                  <a:pt x="2775399" y="2374711"/>
                </a:cubicBezTo>
                <a:cubicBezTo>
                  <a:pt x="2699203" y="2388898"/>
                  <a:pt x="2622263" y="2397034"/>
                  <a:pt x="2544628" y="2394603"/>
                </a:cubicBezTo>
                <a:cubicBezTo>
                  <a:pt x="2289202" y="2386567"/>
                  <a:pt x="2085616" y="2280656"/>
                  <a:pt x="1939127" y="2069927"/>
                </a:cubicBezTo>
                <a:cubicBezTo>
                  <a:pt x="1877664" y="1981527"/>
                  <a:pt x="1842195" y="1882214"/>
                  <a:pt x="1825279" y="1776254"/>
                </a:cubicBezTo>
                <a:cubicBezTo>
                  <a:pt x="1804891" y="1648467"/>
                  <a:pt x="1812481" y="1521424"/>
                  <a:pt x="1835399" y="1394728"/>
                </a:cubicBezTo>
                <a:cubicBezTo>
                  <a:pt x="1865510" y="1228098"/>
                  <a:pt x="1924741" y="1072184"/>
                  <a:pt x="2007138" y="924703"/>
                </a:cubicBezTo>
                <a:cubicBezTo>
                  <a:pt x="2008477" y="922322"/>
                  <a:pt x="2009767" y="919941"/>
                  <a:pt x="2011255" y="917659"/>
                </a:cubicBezTo>
                <a:cubicBezTo>
                  <a:pt x="2011602" y="917113"/>
                  <a:pt x="2012495" y="916964"/>
                  <a:pt x="2015720" y="915228"/>
                </a:cubicBezTo>
                <a:cubicBezTo>
                  <a:pt x="2009966" y="926886"/>
                  <a:pt x="2005253" y="936360"/>
                  <a:pt x="2000590" y="945885"/>
                </a:cubicBezTo>
                <a:cubicBezTo>
                  <a:pt x="1938482" y="1073474"/>
                  <a:pt x="1896812" y="1207412"/>
                  <a:pt x="1878061" y="1348147"/>
                </a:cubicBezTo>
                <a:cubicBezTo>
                  <a:pt x="1861691" y="1470974"/>
                  <a:pt x="1859706" y="1593998"/>
                  <a:pt x="1896912" y="1713353"/>
                </a:cubicBezTo>
                <a:cubicBezTo>
                  <a:pt x="1974447" y="1961932"/>
                  <a:pt x="2141622" y="2116309"/>
                  <a:pt x="2396056" y="2173208"/>
                </a:cubicBezTo>
                <a:cubicBezTo>
                  <a:pt x="2503652" y="2197267"/>
                  <a:pt x="2612291" y="2191215"/>
                  <a:pt x="2720186" y="2172216"/>
                </a:cubicBezTo>
                <a:cubicBezTo>
                  <a:pt x="2993024" y="2124147"/>
                  <a:pt x="3225333" y="1995962"/>
                  <a:pt x="3428870" y="1811773"/>
                </a:cubicBezTo>
                <a:cubicBezTo>
                  <a:pt x="3565685" y="1687954"/>
                  <a:pt x="3684642" y="1549055"/>
                  <a:pt x="3779590" y="1390313"/>
                </a:cubicBezTo>
                <a:cubicBezTo>
                  <a:pt x="3867046" y="1244171"/>
                  <a:pt x="3927269" y="1087761"/>
                  <a:pt x="3955992" y="919693"/>
                </a:cubicBezTo>
                <a:cubicBezTo>
                  <a:pt x="3972412" y="823753"/>
                  <a:pt x="3977868" y="727218"/>
                  <a:pt x="3967550" y="630038"/>
                </a:cubicBezTo>
                <a:cubicBezTo>
                  <a:pt x="3934462" y="318408"/>
                  <a:pt x="3705725" y="102271"/>
                  <a:pt x="3445935" y="50879"/>
                </a:cubicBezTo>
                <a:cubicBezTo>
                  <a:pt x="3350292" y="31978"/>
                  <a:pt x="3254303" y="32673"/>
                  <a:pt x="3158016" y="46513"/>
                </a:cubicBezTo>
                <a:cubicBezTo>
                  <a:pt x="3061382" y="60403"/>
                  <a:pt x="2967675" y="84859"/>
                  <a:pt x="2876795" y="120427"/>
                </a:cubicBezTo>
                <a:cubicBezTo>
                  <a:pt x="2871834" y="122362"/>
                  <a:pt x="2866527" y="123552"/>
                  <a:pt x="2861368" y="125041"/>
                </a:cubicBezTo>
                <a:cubicBezTo>
                  <a:pt x="2991932" y="66257"/>
                  <a:pt x="3127707" y="26472"/>
                  <a:pt x="3269830" y="8663"/>
                </a:cubicBezTo>
                <a:cubicBezTo>
                  <a:pt x="3310458" y="3578"/>
                  <a:pt x="3351111" y="527"/>
                  <a:pt x="3391745" y="62"/>
                </a:cubicBezTo>
                <a:close/>
              </a:path>
            </a:pathLst>
          </a:custGeom>
          <a:solidFill>
            <a:schemeClr val="bg1"/>
          </a:solidFill>
          <a:ln w="791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403E86-C5ED-40D4-B32D-AB0F1F507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869262"/>
              </p:ext>
            </p:extLst>
          </p:nvPr>
        </p:nvGraphicFramePr>
        <p:xfrm>
          <a:off x="942740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8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C28E7843-A1C8-47CC-9EEE-C39765DF0FBC}"/>
              </a:ext>
            </a:extLst>
          </p:cNvPr>
          <p:cNvGrpSpPr/>
          <p:nvPr/>
        </p:nvGrpSpPr>
        <p:grpSpPr>
          <a:xfrm>
            <a:off x="1226986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CAD7F53-164A-4134-8652-535BCCF88A1B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D9F0A92-2E18-4B13-B15F-DFAD69C8E489}"/>
                </a:ext>
              </a:extLst>
            </p:cNvPr>
            <p:cNvSpPr txBox="1"/>
            <p:nvPr/>
          </p:nvSpPr>
          <p:spPr>
            <a:xfrm>
              <a:off x="2955153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56F9EA3-2E97-42C4-A541-D4630D0DA8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894221"/>
              </p:ext>
            </p:extLst>
          </p:nvPr>
        </p:nvGraphicFramePr>
        <p:xfrm>
          <a:off x="3659752" y="1821483"/>
          <a:ext cx="2173221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8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4A86C391-042B-4263-9669-C4F93B6B4EF0}"/>
              </a:ext>
            </a:extLst>
          </p:cNvPr>
          <p:cNvGrpSpPr/>
          <p:nvPr/>
        </p:nvGrpSpPr>
        <p:grpSpPr>
          <a:xfrm>
            <a:off x="3936361" y="5361203"/>
            <a:ext cx="1620000" cy="360040"/>
            <a:chOff x="2627784" y="3579862"/>
            <a:chExt cx="1788280" cy="360040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B0A5A562-4FE8-4AA1-A8CE-4FCDA8AE41A8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42DE4-EA65-4E5F-A51B-516B7205D238}"/>
                </a:ext>
              </a:extLst>
            </p:cNvPr>
            <p:cNvSpPr txBox="1"/>
            <p:nvPr/>
          </p:nvSpPr>
          <p:spPr>
            <a:xfrm>
              <a:off x="2955153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BBE7C6E-7742-4435-829F-EB004B381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809225"/>
              </p:ext>
            </p:extLst>
          </p:nvPr>
        </p:nvGraphicFramePr>
        <p:xfrm>
          <a:off x="6361491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ko-KR" altLang="en-US" sz="28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7E17D40A-B99D-482F-A02F-FEE0E32992F8}"/>
              </a:ext>
            </a:extLst>
          </p:cNvPr>
          <p:cNvGrpSpPr/>
          <p:nvPr/>
        </p:nvGrpSpPr>
        <p:grpSpPr>
          <a:xfrm>
            <a:off x="6645737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0F6D3494-F6DD-4615-A5DF-2E08FA39684C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0EAD08-A973-4856-8B88-FB918088E231}"/>
                </a:ext>
              </a:extLst>
            </p:cNvPr>
            <p:cNvSpPr txBox="1"/>
            <p:nvPr/>
          </p:nvSpPr>
          <p:spPr>
            <a:xfrm>
              <a:off x="2955153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B3E6BF5A-A6E7-49A0-8EEE-DEDF85AA7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637556"/>
              </p:ext>
            </p:extLst>
          </p:nvPr>
        </p:nvGraphicFramePr>
        <p:xfrm>
          <a:off x="9078501" y="1821482"/>
          <a:ext cx="2188492" cy="42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7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$99</a:t>
                      </a:r>
                      <a:endParaRPr lang="ko-KR" altLang="en-US" sz="28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FD290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6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</a:t>
                      </a: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68333B74-5F68-4389-B8DE-357BC640119D}"/>
              </a:ext>
            </a:extLst>
          </p:cNvPr>
          <p:cNvGrpSpPr/>
          <p:nvPr/>
        </p:nvGrpSpPr>
        <p:grpSpPr>
          <a:xfrm>
            <a:off x="9362747" y="5361203"/>
            <a:ext cx="1620000" cy="360040"/>
            <a:chOff x="2627784" y="3579862"/>
            <a:chExt cx="1788280" cy="360040"/>
          </a:xfrm>
          <a:solidFill>
            <a:srgbClr val="FD2906"/>
          </a:solidFill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07827FE-961D-49BE-9D55-08AC574181F6}"/>
                </a:ext>
              </a:extLst>
            </p:cNvPr>
            <p:cNvSpPr/>
            <p:nvPr/>
          </p:nvSpPr>
          <p:spPr>
            <a:xfrm>
              <a:off x="2627784" y="3579862"/>
              <a:ext cx="1788280" cy="36004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3169F2-D201-4044-83FF-FE1DAB416DFA}"/>
                </a:ext>
              </a:extLst>
            </p:cNvPr>
            <p:cNvSpPr txBox="1"/>
            <p:nvPr/>
          </p:nvSpPr>
          <p:spPr>
            <a:xfrm>
              <a:off x="2955153" y="3621383"/>
              <a:ext cx="113354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C9743969-0233-4EED-8A1E-EFDB36A1AD61}"/>
              </a:ext>
            </a:extLst>
          </p:cNvPr>
          <p:cNvSpPr/>
          <p:nvPr/>
        </p:nvSpPr>
        <p:spPr>
          <a:xfrm>
            <a:off x="9966663" y="206407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Freeform 55">
            <a:extLst>
              <a:ext uri="{FF2B5EF4-FFF2-40B4-BE49-F238E27FC236}">
                <a16:creationId xmlns:a16="http://schemas.microsoft.com/office/drawing/2014/main" id="{1B85217A-1C24-4B5D-BF6B-D368067D2487}"/>
              </a:ext>
            </a:extLst>
          </p:cNvPr>
          <p:cNvSpPr/>
          <p:nvPr/>
        </p:nvSpPr>
        <p:spPr>
          <a:xfrm rot="2700000">
            <a:off x="4635358" y="1969454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rapezoid 22">
            <a:extLst>
              <a:ext uri="{FF2B5EF4-FFF2-40B4-BE49-F238E27FC236}">
                <a16:creationId xmlns:a16="http://schemas.microsoft.com/office/drawing/2014/main" id="{8E5F5D5C-1402-4289-995A-C79374DF0CE5}"/>
              </a:ext>
            </a:extLst>
          </p:cNvPr>
          <p:cNvSpPr>
            <a:spLocks noChangeAspect="1"/>
          </p:cNvSpPr>
          <p:nvPr/>
        </p:nvSpPr>
        <p:spPr>
          <a:xfrm>
            <a:off x="1819792" y="210072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eeform 53">
            <a:extLst>
              <a:ext uri="{FF2B5EF4-FFF2-40B4-BE49-F238E27FC236}">
                <a16:creationId xmlns:a16="http://schemas.microsoft.com/office/drawing/2014/main" id="{A95E4019-9F36-4F7C-8FE2-E0D22E89D5BE}"/>
              </a:ext>
            </a:extLst>
          </p:cNvPr>
          <p:cNvSpPr/>
          <p:nvPr/>
        </p:nvSpPr>
        <p:spPr>
          <a:xfrm>
            <a:off x="7264344" y="204521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88614B4-C876-4357-A549-1C5320CB9531}"/>
              </a:ext>
            </a:extLst>
          </p:cNvPr>
          <p:cNvCxnSpPr>
            <a:stCxn id="12" idx="1"/>
            <a:endCxn id="10" idx="6"/>
          </p:cNvCxnSpPr>
          <p:nvPr/>
        </p:nvCxnSpPr>
        <p:spPr>
          <a:xfrm flipH="1">
            <a:off x="2972223" y="2286746"/>
            <a:ext cx="1651622" cy="67420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83C328F-D893-443D-80A5-2282D4285311}"/>
              </a:ext>
            </a:extLst>
          </p:cNvPr>
          <p:cNvCxnSpPr>
            <a:stCxn id="14" idx="1"/>
            <a:endCxn id="10" idx="6"/>
          </p:cNvCxnSpPr>
          <p:nvPr/>
        </p:nvCxnSpPr>
        <p:spPr>
          <a:xfrm flipH="1" flipV="1">
            <a:off x="2972223" y="2960948"/>
            <a:ext cx="1651622" cy="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503D98E-4AC2-4BAB-8543-84E1BB2F3F9F}"/>
              </a:ext>
            </a:extLst>
          </p:cNvPr>
          <p:cNvCxnSpPr>
            <a:stCxn id="13" idx="1"/>
            <a:endCxn id="10" idx="6"/>
          </p:cNvCxnSpPr>
          <p:nvPr/>
        </p:nvCxnSpPr>
        <p:spPr>
          <a:xfrm flipH="1" flipV="1">
            <a:off x="2972223" y="2960948"/>
            <a:ext cx="1651622" cy="674205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3FF2BEC-DEBD-45DC-8A1F-F4E3CDCC3C6F}"/>
              </a:ext>
            </a:extLst>
          </p:cNvPr>
          <p:cNvCxnSpPr>
            <a:cxnSpLocks/>
            <a:stCxn id="12" idx="3"/>
            <a:endCxn id="9" idx="2"/>
          </p:cNvCxnSpPr>
          <p:nvPr/>
        </p:nvCxnSpPr>
        <p:spPr>
          <a:xfrm>
            <a:off x="7584629" y="2286746"/>
            <a:ext cx="1651622" cy="674202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C45D9D2-DF78-4237-948C-99AC9BEEF01A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7466549" y="2955010"/>
            <a:ext cx="1769703" cy="5938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2267E04-F61E-4875-B6D4-92E816464731}"/>
              </a:ext>
            </a:extLst>
          </p:cNvPr>
          <p:cNvCxnSpPr>
            <a:cxnSpLocks/>
            <a:stCxn id="13" idx="3"/>
            <a:endCxn id="9" idx="2"/>
          </p:cNvCxnSpPr>
          <p:nvPr/>
        </p:nvCxnSpPr>
        <p:spPr>
          <a:xfrm flipV="1">
            <a:off x="7584629" y="2960948"/>
            <a:ext cx="1651622" cy="674205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FCF22042-D54E-4860-9A65-ADCF125B0059}"/>
              </a:ext>
            </a:extLst>
          </p:cNvPr>
          <p:cNvSpPr/>
          <p:nvPr/>
        </p:nvSpPr>
        <p:spPr>
          <a:xfrm>
            <a:off x="9236251" y="234888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73D076E-3F7D-4C6D-8ACE-3727702BC9AF}"/>
              </a:ext>
            </a:extLst>
          </p:cNvPr>
          <p:cNvSpPr/>
          <p:nvPr/>
        </p:nvSpPr>
        <p:spPr>
          <a:xfrm>
            <a:off x="1748087" y="234888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97006A73-BBF6-4E1E-813F-4B9AA5F98A5A}"/>
              </a:ext>
            </a:extLst>
          </p:cNvPr>
          <p:cNvGrpSpPr/>
          <p:nvPr/>
        </p:nvGrpSpPr>
        <p:grpSpPr>
          <a:xfrm>
            <a:off x="4623845" y="2132857"/>
            <a:ext cx="2960784" cy="1656184"/>
            <a:chOff x="4618358" y="2132857"/>
            <a:chExt cx="2960784" cy="16561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7A3EE11-71AB-475E-A46E-18B9D5E88F39}"/>
                </a:ext>
              </a:extLst>
            </p:cNvPr>
            <p:cNvSpPr txBox="1"/>
            <p:nvPr/>
          </p:nvSpPr>
          <p:spPr>
            <a:xfrm>
              <a:off x="4618358" y="2132857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FD333B-480E-4747-BE10-177A544976AF}"/>
                </a:ext>
              </a:extLst>
            </p:cNvPr>
            <p:cNvSpPr txBox="1"/>
            <p:nvPr/>
          </p:nvSpPr>
          <p:spPr>
            <a:xfrm>
              <a:off x="4618358" y="3481264"/>
              <a:ext cx="2960784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C8C499-AC5B-4C36-9728-565C302FA3A2}"/>
                </a:ext>
              </a:extLst>
            </p:cNvPr>
            <p:cNvSpPr txBox="1"/>
            <p:nvPr/>
          </p:nvSpPr>
          <p:spPr>
            <a:xfrm>
              <a:off x="4618358" y="2807061"/>
              <a:ext cx="2960784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268A0E-8B3D-4C0B-8F4B-95CE496258EE}"/>
              </a:ext>
            </a:extLst>
          </p:cNvPr>
          <p:cNvGrpSpPr/>
          <p:nvPr/>
        </p:nvGrpSpPr>
        <p:grpSpPr>
          <a:xfrm>
            <a:off x="4637661" y="4480584"/>
            <a:ext cx="2916683" cy="1477328"/>
            <a:chOff x="3122317" y="4283314"/>
            <a:chExt cx="1078329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D6BFD7-5E65-4C92-BAF8-62ED204D1C76}"/>
                </a:ext>
              </a:extLst>
            </p:cNvPr>
            <p:cNvSpPr txBox="1"/>
            <p:nvPr/>
          </p:nvSpPr>
          <p:spPr>
            <a:xfrm>
              <a:off x="3122317" y="4560313"/>
              <a:ext cx="10783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203051-EB62-47A2-A844-E971D46D50E2}"/>
                </a:ext>
              </a:extLst>
            </p:cNvPr>
            <p:cNvSpPr txBox="1"/>
            <p:nvPr/>
          </p:nvSpPr>
          <p:spPr>
            <a:xfrm>
              <a:off x="3122317" y="4283314"/>
              <a:ext cx="10783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04B4013-A5FA-47E4-B956-FC7115B5C4C8}"/>
              </a:ext>
            </a:extLst>
          </p:cNvPr>
          <p:cNvGrpSpPr/>
          <p:nvPr/>
        </p:nvGrpSpPr>
        <p:grpSpPr>
          <a:xfrm>
            <a:off x="1128585" y="4044472"/>
            <a:ext cx="2463140" cy="1477328"/>
            <a:chOff x="3122317" y="4283314"/>
            <a:chExt cx="1145017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1A4F3E-0D20-4430-BD19-6DB44338C803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5D9579-4687-4198-8314-B2FED041A9B1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B70567-36A9-4FB3-BEA8-066EDC20AC96}"/>
              </a:ext>
            </a:extLst>
          </p:cNvPr>
          <p:cNvGrpSpPr/>
          <p:nvPr/>
        </p:nvGrpSpPr>
        <p:grpSpPr>
          <a:xfrm>
            <a:off x="8616749" y="4093444"/>
            <a:ext cx="2463140" cy="1477328"/>
            <a:chOff x="3122317" y="4283314"/>
            <a:chExt cx="1145017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B9DD3DD-B0ED-45AC-8542-354C4423564F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6F1F5B-A09C-4E31-BA45-375CF1A7DEF2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7BAE551C-A240-4EDD-9525-E443BD64C9F2}"/>
              </a:ext>
            </a:extLst>
          </p:cNvPr>
          <p:cNvSpPr/>
          <p:nvPr/>
        </p:nvSpPr>
        <p:spPr>
          <a:xfrm>
            <a:off x="9701699" y="2784235"/>
            <a:ext cx="378320" cy="3783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6">
            <a:extLst>
              <a:ext uri="{FF2B5EF4-FFF2-40B4-BE49-F238E27FC236}">
                <a16:creationId xmlns:a16="http://schemas.microsoft.com/office/drawing/2014/main" id="{C97B88B3-4888-4A11-AEDC-D2DB953B3DBC}"/>
              </a:ext>
            </a:extLst>
          </p:cNvPr>
          <p:cNvSpPr/>
          <p:nvPr/>
        </p:nvSpPr>
        <p:spPr>
          <a:xfrm>
            <a:off x="2157299" y="2767154"/>
            <a:ext cx="405712" cy="41248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B303E3-0205-4385-96E8-9D1C881B91C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B049A8D-8B2F-4DD2-B6BE-8061266C4751}"/>
              </a:ext>
            </a:extLst>
          </p:cNvPr>
          <p:cNvSpPr/>
          <p:nvPr/>
        </p:nvSpPr>
        <p:spPr>
          <a:xfrm>
            <a:off x="6264263" y="2867539"/>
            <a:ext cx="623164" cy="625704"/>
          </a:xfrm>
          <a:prstGeom prst="ellipse">
            <a:avLst/>
          </a:prstGeom>
          <a:solidFill>
            <a:srgbClr val="F56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BF04CE-A70B-404D-A56B-9C7E2B3A16B3}"/>
              </a:ext>
            </a:extLst>
          </p:cNvPr>
          <p:cNvSpPr txBox="1"/>
          <p:nvPr/>
        </p:nvSpPr>
        <p:spPr>
          <a:xfrm>
            <a:off x="6209517" y="2989861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E5701D-ADA5-4972-80C8-2C558FDFB422}"/>
              </a:ext>
            </a:extLst>
          </p:cNvPr>
          <p:cNvGrpSpPr/>
          <p:nvPr/>
        </p:nvGrpSpPr>
        <p:grpSpPr>
          <a:xfrm>
            <a:off x="7319833" y="2823501"/>
            <a:ext cx="4410408" cy="710089"/>
            <a:chOff x="3017859" y="4311889"/>
            <a:chExt cx="1890849" cy="71008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B09590F-C992-4D63-889F-C67499601B6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F81E32F-08DE-4220-B66D-03ED4221D369}"/>
                </a:ext>
              </a:extLst>
            </p:cNvPr>
            <p:cNvSpPr txBox="1"/>
            <p:nvPr/>
          </p:nvSpPr>
          <p:spPr>
            <a:xfrm>
              <a:off x="3017859" y="4311889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AD665778-EDBC-4759-92BB-EA96859EFB52}"/>
              </a:ext>
            </a:extLst>
          </p:cNvPr>
          <p:cNvSpPr/>
          <p:nvPr/>
        </p:nvSpPr>
        <p:spPr>
          <a:xfrm>
            <a:off x="5685078" y="3751040"/>
            <a:ext cx="623164" cy="6257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CC23F2-6369-44F5-ACD5-796ADEB5AB93}"/>
              </a:ext>
            </a:extLst>
          </p:cNvPr>
          <p:cNvSpPr txBox="1"/>
          <p:nvPr/>
        </p:nvSpPr>
        <p:spPr>
          <a:xfrm>
            <a:off x="5634158" y="3869665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821A5A9-5302-4131-A54D-3FD6759856AA}"/>
              </a:ext>
            </a:extLst>
          </p:cNvPr>
          <p:cNvGrpSpPr/>
          <p:nvPr/>
        </p:nvGrpSpPr>
        <p:grpSpPr>
          <a:xfrm>
            <a:off x="6716559" y="3708847"/>
            <a:ext cx="4410408" cy="710089"/>
            <a:chOff x="3017859" y="4311889"/>
            <a:chExt cx="1890849" cy="7100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73621C-2DE3-4169-9EA8-004DE94F65B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06C7CD-8435-48C9-A226-E8DB72D0605A}"/>
                </a:ext>
              </a:extLst>
            </p:cNvPr>
            <p:cNvSpPr txBox="1"/>
            <p:nvPr/>
          </p:nvSpPr>
          <p:spPr>
            <a:xfrm>
              <a:off x="3017859" y="4311889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Rectangle 3">
            <a:extLst>
              <a:ext uri="{FF2B5EF4-FFF2-40B4-BE49-F238E27FC236}">
                <a16:creationId xmlns:a16="http://schemas.microsoft.com/office/drawing/2014/main" id="{B7B60CD9-C323-4CBB-9E01-E0D2AC4E0ACB}"/>
              </a:ext>
            </a:extLst>
          </p:cNvPr>
          <p:cNvSpPr/>
          <p:nvPr/>
        </p:nvSpPr>
        <p:spPr>
          <a:xfrm>
            <a:off x="5129980" y="4653591"/>
            <a:ext cx="623164" cy="6257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FF22B-EA4C-4520-91FD-168C5E6ED53A}"/>
              </a:ext>
            </a:extLst>
          </p:cNvPr>
          <p:cNvSpPr txBox="1"/>
          <p:nvPr/>
        </p:nvSpPr>
        <p:spPr>
          <a:xfrm>
            <a:off x="5073362" y="4758994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792BE6E-7B67-412E-BB91-71978281360B}"/>
              </a:ext>
            </a:extLst>
          </p:cNvPr>
          <p:cNvGrpSpPr/>
          <p:nvPr/>
        </p:nvGrpSpPr>
        <p:grpSpPr>
          <a:xfrm>
            <a:off x="6137373" y="4594193"/>
            <a:ext cx="4410408" cy="710089"/>
            <a:chOff x="3017859" y="4311889"/>
            <a:chExt cx="1890849" cy="71008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22FB7A-0373-4D03-BBA7-50D344CEE82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B25BC7-F1E0-495A-9E39-CB10B8D1A8B5}"/>
                </a:ext>
              </a:extLst>
            </p:cNvPr>
            <p:cNvSpPr txBox="1"/>
            <p:nvPr/>
          </p:nvSpPr>
          <p:spPr>
            <a:xfrm>
              <a:off x="3017859" y="4311889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Rectangle 3">
            <a:extLst>
              <a:ext uri="{FF2B5EF4-FFF2-40B4-BE49-F238E27FC236}">
                <a16:creationId xmlns:a16="http://schemas.microsoft.com/office/drawing/2014/main" id="{001FFAB1-37F1-4140-9909-6CA694EED477}"/>
              </a:ext>
            </a:extLst>
          </p:cNvPr>
          <p:cNvSpPr/>
          <p:nvPr/>
        </p:nvSpPr>
        <p:spPr>
          <a:xfrm>
            <a:off x="4570395" y="5537093"/>
            <a:ext cx="623164" cy="6257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3074A6-DBF4-4AB4-9210-DBC3CE7C2008}"/>
              </a:ext>
            </a:extLst>
          </p:cNvPr>
          <p:cNvSpPr txBox="1"/>
          <p:nvPr/>
        </p:nvSpPr>
        <p:spPr>
          <a:xfrm>
            <a:off x="4498554" y="5648324"/>
            <a:ext cx="74078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F9E9265-01B8-4E93-B3AD-67AD42A38232}"/>
              </a:ext>
            </a:extLst>
          </p:cNvPr>
          <p:cNvGrpSpPr/>
          <p:nvPr/>
        </p:nvGrpSpPr>
        <p:grpSpPr>
          <a:xfrm>
            <a:off x="5582275" y="5479540"/>
            <a:ext cx="4410408" cy="710089"/>
            <a:chOff x="3017859" y="4311889"/>
            <a:chExt cx="1890849" cy="7100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C310529-68F2-4054-B578-B45714EB80E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621D587-C4C5-401F-A021-6359299DF424}"/>
                </a:ext>
              </a:extLst>
            </p:cNvPr>
            <p:cNvSpPr txBox="1"/>
            <p:nvPr/>
          </p:nvSpPr>
          <p:spPr>
            <a:xfrm>
              <a:off x="3017859" y="4311889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3BF0636-A75B-4C7D-B3DE-34DD4E77D6C3}"/>
              </a:ext>
            </a:extLst>
          </p:cNvPr>
          <p:cNvSpPr txBox="1">
            <a:spLocks/>
          </p:cNvSpPr>
          <p:nvPr/>
        </p:nvSpPr>
        <p:spPr>
          <a:xfrm>
            <a:off x="7960614" y="460339"/>
            <a:ext cx="3769627" cy="218675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Infographic Style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0A413CA-AF42-447F-9AE4-B728B80B2B9C}"/>
              </a:ext>
            </a:extLst>
          </p:cNvPr>
          <p:cNvSpPr txBox="1"/>
          <p:nvPr/>
        </p:nvSpPr>
        <p:spPr>
          <a:xfrm>
            <a:off x="372725" y="4269775"/>
            <a:ext cx="31216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65671A2-1B5D-4C8F-BF68-9D19B43D0839}"/>
              </a:ext>
            </a:extLst>
          </p:cNvPr>
          <p:cNvSpPr/>
          <p:nvPr/>
        </p:nvSpPr>
        <p:spPr>
          <a:xfrm>
            <a:off x="5252568" y="3088364"/>
            <a:ext cx="1658427" cy="16584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29C213-3809-45F5-953C-B72AC773CD28}"/>
              </a:ext>
            </a:extLst>
          </p:cNvPr>
          <p:cNvSpPr txBox="1"/>
          <p:nvPr/>
        </p:nvSpPr>
        <p:spPr>
          <a:xfrm>
            <a:off x="5648882" y="3455910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E110231-C911-4316-8A4A-CFC35AAEE3DD}"/>
              </a:ext>
            </a:extLst>
          </p:cNvPr>
          <p:cNvGrpSpPr/>
          <p:nvPr/>
        </p:nvGrpSpPr>
        <p:grpSpPr>
          <a:xfrm>
            <a:off x="4051337" y="1813862"/>
            <a:ext cx="4060889" cy="4207426"/>
            <a:chOff x="2355806" y="1647580"/>
            <a:chExt cx="4360380" cy="4517724"/>
          </a:xfrm>
        </p:grpSpPr>
        <p:sp>
          <p:nvSpPr>
            <p:cNvPr id="6" name="Donut 5">
              <a:extLst>
                <a:ext uri="{FF2B5EF4-FFF2-40B4-BE49-F238E27FC236}">
                  <a16:creationId xmlns:a16="http://schemas.microsoft.com/office/drawing/2014/main" id="{CABEF31C-7536-4EAE-9A4A-DEA827F9CDBE}"/>
                </a:ext>
              </a:extLst>
            </p:cNvPr>
            <p:cNvSpPr/>
            <p:nvPr/>
          </p:nvSpPr>
          <p:spPr>
            <a:xfrm>
              <a:off x="2771800" y="2179613"/>
              <a:ext cx="3553643" cy="3553643"/>
            </a:xfrm>
            <a:prstGeom prst="donut">
              <a:avLst>
                <a:gd name="adj" fmla="val 2462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33493D3-A2F1-42C1-954B-C5D979C29C5F}"/>
                </a:ext>
              </a:extLst>
            </p:cNvPr>
            <p:cNvSpPr/>
            <p:nvPr/>
          </p:nvSpPr>
          <p:spPr>
            <a:xfrm>
              <a:off x="3059832" y="1647580"/>
              <a:ext cx="1064066" cy="106406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95E09FC0-7FAD-41B1-B1C3-D86DACD04D9F}"/>
                </a:ext>
              </a:extLst>
            </p:cNvPr>
            <p:cNvSpPr/>
            <p:nvPr/>
          </p:nvSpPr>
          <p:spPr>
            <a:xfrm>
              <a:off x="5020102" y="1647580"/>
              <a:ext cx="1064066" cy="106406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69203270-80D2-4B6A-AD4C-9CE1315B0806}"/>
                </a:ext>
              </a:extLst>
            </p:cNvPr>
            <p:cNvSpPr/>
            <p:nvPr/>
          </p:nvSpPr>
          <p:spPr>
            <a:xfrm>
              <a:off x="3059832" y="5101238"/>
              <a:ext cx="1064066" cy="106406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2C04683D-FFE9-4E14-9E17-1F644724480E}"/>
                </a:ext>
              </a:extLst>
            </p:cNvPr>
            <p:cNvSpPr/>
            <p:nvPr/>
          </p:nvSpPr>
          <p:spPr>
            <a:xfrm>
              <a:off x="5020102" y="5101238"/>
              <a:ext cx="1064066" cy="106406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6DA62C70-B468-4DEA-967C-05366BE15158}"/>
                </a:ext>
              </a:extLst>
            </p:cNvPr>
            <p:cNvSpPr/>
            <p:nvPr/>
          </p:nvSpPr>
          <p:spPr>
            <a:xfrm>
              <a:off x="2355806" y="3378773"/>
              <a:ext cx="1064066" cy="106406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A690FE18-7749-48EA-897D-7377B403E285}"/>
                </a:ext>
              </a:extLst>
            </p:cNvPr>
            <p:cNvSpPr/>
            <p:nvPr/>
          </p:nvSpPr>
          <p:spPr>
            <a:xfrm>
              <a:off x="5652120" y="3378773"/>
              <a:ext cx="1064066" cy="106406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F0DB42B-FB5E-40BB-A8AB-2276A13D0F3E}"/>
              </a:ext>
            </a:extLst>
          </p:cNvPr>
          <p:cNvGrpSpPr/>
          <p:nvPr/>
        </p:nvGrpSpPr>
        <p:grpSpPr>
          <a:xfrm>
            <a:off x="7704882" y="5100985"/>
            <a:ext cx="3250335" cy="863315"/>
            <a:chOff x="993672" y="3698889"/>
            <a:chExt cx="1998939" cy="86331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B2EB1B-AC5C-48D6-A860-AAB7DCA20C6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648223-47DE-42C6-9535-BEA7F20D9ED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2580D0-AB11-4384-A4F2-C2A521F03638}"/>
              </a:ext>
            </a:extLst>
          </p:cNvPr>
          <p:cNvGrpSpPr/>
          <p:nvPr/>
        </p:nvGrpSpPr>
        <p:grpSpPr>
          <a:xfrm>
            <a:off x="1345223" y="5100985"/>
            <a:ext cx="3204909" cy="863315"/>
            <a:chOff x="993672" y="3698889"/>
            <a:chExt cx="1998939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AB6DF23-29AE-4571-924F-22E3E513CFB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C04813-0B5F-41FD-8D62-74CD1363B85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70C5AC-921D-4AF7-80A9-51023DD18218}"/>
              </a:ext>
            </a:extLst>
          </p:cNvPr>
          <p:cNvGrpSpPr/>
          <p:nvPr/>
        </p:nvGrpSpPr>
        <p:grpSpPr>
          <a:xfrm>
            <a:off x="8280946" y="3499444"/>
            <a:ext cx="3193017" cy="863315"/>
            <a:chOff x="993672" y="3698889"/>
            <a:chExt cx="1998939" cy="8633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0504D07-1AFF-4439-9607-7A1E43549D9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3505489-C2A0-4ADF-8C92-495C43662B9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0CF8EC8-1844-47CA-8125-0EC240014DB3}"/>
              </a:ext>
            </a:extLst>
          </p:cNvPr>
          <p:cNvGrpSpPr/>
          <p:nvPr/>
        </p:nvGrpSpPr>
        <p:grpSpPr>
          <a:xfrm>
            <a:off x="1345223" y="1893233"/>
            <a:ext cx="3204909" cy="863315"/>
            <a:chOff x="993672" y="3698889"/>
            <a:chExt cx="1998939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D22CCF-C52A-4CFC-8E1F-F195FC8B1F5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DFB938-A7CD-496C-AFFF-F85BE53F4C4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3CB80DC-6B68-4ABA-A156-593CEEA7CCF9}"/>
              </a:ext>
            </a:extLst>
          </p:cNvPr>
          <p:cNvGrpSpPr/>
          <p:nvPr/>
        </p:nvGrpSpPr>
        <p:grpSpPr>
          <a:xfrm>
            <a:off x="7704882" y="1893233"/>
            <a:ext cx="3250335" cy="863315"/>
            <a:chOff x="993672" y="3698889"/>
            <a:chExt cx="1998939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C694C4-4F9C-4D41-A178-E3E2ACCCBEF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D5FD13F-5BCD-4BF6-9606-2589C1C2C1D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57B9D5A-9708-4EFF-9E5A-B9890C9E98E5}"/>
              </a:ext>
            </a:extLst>
          </p:cNvPr>
          <p:cNvGrpSpPr/>
          <p:nvPr/>
        </p:nvGrpSpPr>
        <p:grpSpPr>
          <a:xfrm>
            <a:off x="697656" y="3499444"/>
            <a:ext cx="3204909" cy="863315"/>
            <a:chOff x="993672" y="3698889"/>
            <a:chExt cx="1998939" cy="86331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0F7BF78-FFAC-4D57-8340-7AE5D9CC553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0F507F-0DE0-47FF-AAE6-6AB63DE2719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7D385F29-092C-42F5-ABFF-96ED51E4C080}"/>
              </a:ext>
            </a:extLst>
          </p:cNvPr>
          <p:cNvSpPr/>
          <p:nvPr/>
        </p:nvSpPr>
        <p:spPr>
          <a:xfrm>
            <a:off x="7479608" y="381507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C72981E4-80AD-44EB-B073-A1ADE1063DFB}"/>
              </a:ext>
            </a:extLst>
          </p:cNvPr>
          <p:cNvSpPr/>
          <p:nvPr/>
        </p:nvSpPr>
        <p:spPr>
          <a:xfrm rot="5400000">
            <a:off x="5047255" y="214833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B42225B-339B-4A90-BC5E-10DDAF389F9B}"/>
              </a:ext>
            </a:extLst>
          </p:cNvPr>
          <p:cNvSpPr/>
          <p:nvPr/>
        </p:nvSpPr>
        <p:spPr>
          <a:xfrm>
            <a:off x="6866808" y="537260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D358EBFA-6E51-4C87-B803-B4D342FA5AA2}"/>
              </a:ext>
            </a:extLst>
          </p:cNvPr>
          <p:cNvSpPr/>
          <p:nvPr/>
        </p:nvSpPr>
        <p:spPr>
          <a:xfrm flipH="1">
            <a:off x="4374430" y="378447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A3219EB3-D855-4141-8B2A-838E6005A4FF}"/>
              </a:ext>
            </a:extLst>
          </p:cNvPr>
          <p:cNvSpPr>
            <a:spLocks noChangeAspect="1"/>
          </p:cNvSpPr>
          <p:nvPr/>
        </p:nvSpPr>
        <p:spPr>
          <a:xfrm>
            <a:off x="5012737" y="534697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2463F184-86D3-429D-8FCB-6C8CD0DE13E7}"/>
              </a:ext>
            </a:extLst>
          </p:cNvPr>
          <p:cNvSpPr/>
          <p:nvPr/>
        </p:nvSpPr>
        <p:spPr>
          <a:xfrm>
            <a:off x="6831068" y="21693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F922902D-B626-4CBC-AC98-B0FBBFC433EB}"/>
              </a:ext>
            </a:extLst>
          </p:cNvPr>
          <p:cNvSpPr/>
          <p:nvPr/>
        </p:nvSpPr>
        <p:spPr>
          <a:xfrm>
            <a:off x="2175115" y="4574922"/>
            <a:ext cx="1429252" cy="1232114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BE9E056A-22DD-4AFC-A38C-130DFB7943A4}"/>
              </a:ext>
            </a:extLst>
          </p:cNvPr>
          <p:cNvSpPr/>
          <p:nvPr/>
        </p:nvSpPr>
        <p:spPr>
          <a:xfrm>
            <a:off x="3776947" y="3906840"/>
            <a:ext cx="1429252" cy="1232114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4FA0216D-5CA7-41F7-B708-7E1AA11C2069}"/>
              </a:ext>
            </a:extLst>
          </p:cNvPr>
          <p:cNvSpPr/>
          <p:nvPr/>
        </p:nvSpPr>
        <p:spPr>
          <a:xfrm>
            <a:off x="5378780" y="3238756"/>
            <a:ext cx="1429252" cy="1232114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0A8FDF-76AD-4260-9AE5-CD375972C124}"/>
              </a:ext>
            </a:extLst>
          </p:cNvPr>
          <p:cNvSpPr/>
          <p:nvPr/>
        </p:nvSpPr>
        <p:spPr>
          <a:xfrm>
            <a:off x="6980613" y="2570674"/>
            <a:ext cx="1429252" cy="1232114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D2FED4D2-984E-4F53-8180-4EE99793F1CB}"/>
              </a:ext>
            </a:extLst>
          </p:cNvPr>
          <p:cNvSpPr/>
          <p:nvPr/>
        </p:nvSpPr>
        <p:spPr>
          <a:xfrm>
            <a:off x="8582445" y="1902590"/>
            <a:ext cx="1429252" cy="1232114"/>
          </a:xfrm>
          <a:prstGeom prst="hexagon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9CB8E5-1FDD-48C5-9718-7664A1F4329F}"/>
              </a:ext>
            </a:extLst>
          </p:cNvPr>
          <p:cNvSpPr txBox="1"/>
          <p:nvPr/>
        </p:nvSpPr>
        <p:spPr>
          <a:xfrm>
            <a:off x="1408216" y="450084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BDFBDA-1FEA-4571-8EA8-AC955D76EEB1}"/>
              </a:ext>
            </a:extLst>
          </p:cNvPr>
          <p:cNvSpPr txBox="1"/>
          <p:nvPr/>
        </p:nvSpPr>
        <p:spPr>
          <a:xfrm>
            <a:off x="3018805" y="384165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C99BD4-B961-4FB2-8AF5-61ABA025F6E9}"/>
              </a:ext>
            </a:extLst>
          </p:cNvPr>
          <p:cNvSpPr txBox="1"/>
          <p:nvPr/>
        </p:nvSpPr>
        <p:spPr>
          <a:xfrm>
            <a:off x="4629395" y="318246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2F0890-C1BE-4FA7-9B6D-7B039C035AFD}"/>
              </a:ext>
            </a:extLst>
          </p:cNvPr>
          <p:cNvSpPr txBox="1"/>
          <p:nvPr/>
        </p:nvSpPr>
        <p:spPr>
          <a:xfrm>
            <a:off x="6239985" y="252327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012CFB-5BB3-49F8-ACE0-88D2C9304AF2}"/>
              </a:ext>
            </a:extLst>
          </p:cNvPr>
          <p:cNvSpPr txBox="1"/>
          <p:nvPr/>
        </p:nvSpPr>
        <p:spPr>
          <a:xfrm>
            <a:off x="7850574" y="186408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5B8661-8AA2-4AB3-AA3D-72EDA78CAAD6}"/>
              </a:ext>
            </a:extLst>
          </p:cNvPr>
          <p:cNvSpPr txBox="1"/>
          <p:nvPr/>
        </p:nvSpPr>
        <p:spPr>
          <a:xfrm>
            <a:off x="2259563" y="5037092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7D5A85-4989-48F6-BF23-1BB8CAF84A58}"/>
              </a:ext>
            </a:extLst>
          </p:cNvPr>
          <p:cNvSpPr txBox="1"/>
          <p:nvPr/>
        </p:nvSpPr>
        <p:spPr>
          <a:xfrm>
            <a:off x="3866946" y="4370774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7C613B-30E9-41AF-B4B3-D82F24A2628D}"/>
              </a:ext>
            </a:extLst>
          </p:cNvPr>
          <p:cNvSpPr txBox="1"/>
          <p:nvPr/>
        </p:nvSpPr>
        <p:spPr>
          <a:xfrm>
            <a:off x="5475763" y="3704456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1D7C36-BFC3-421F-8FB7-9E1820281CDB}"/>
              </a:ext>
            </a:extLst>
          </p:cNvPr>
          <p:cNvSpPr txBox="1"/>
          <p:nvPr/>
        </p:nvSpPr>
        <p:spPr>
          <a:xfrm>
            <a:off x="7077596" y="3038140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16E9FE-50D9-4CA9-A68A-4ED1B8F65BE8}"/>
              </a:ext>
            </a:extLst>
          </p:cNvPr>
          <p:cNvSpPr txBox="1"/>
          <p:nvPr/>
        </p:nvSpPr>
        <p:spPr>
          <a:xfrm>
            <a:off x="8643545" y="2371822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492D58-E9C4-4878-90C3-AB9644BD937B}"/>
              </a:ext>
            </a:extLst>
          </p:cNvPr>
          <p:cNvGrpSpPr/>
          <p:nvPr/>
        </p:nvGrpSpPr>
        <p:grpSpPr>
          <a:xfrm>
            <a:off x="3964912" y="1877349"/>
            <a:ext cx="2981793" cy="693327"/>
            <a:chOff x="5940152" y="4092461"/>
            <a:chExt cx="3074193" cy="693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69FB4D0-9330-42E1-9385-C245CAA83B2E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3627ABE-F070-444B-961D-D83DAEF9C1BF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36DF651-3DDB-472D-A441-3C39D755EC3A}"/>
              </a:ext>
            </a:extLst>
          </p:cNvPr>
          <p:cNvGrpSpPr/>
          <p:nvPr/>
        </p:nvGrpSpPr>
        <p:grpSpPr>
          <a:xfrm>
            <a:off x="773724" y="3103449"/>
            <a:ext cx="2981793" cy="693327"/>
            <a:chOff x="4427984" y="4812541"/>
            <a:chExt cx="3074193" cy="6933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6FD7E55-A6E8-434E-875B-928BBA674A88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CAE99A-EA3D-4EAA-B01A-A5F37E06364F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C88E88-B5E2-433E-A876-A16DCCA85370}"/>
              </a:ext>
            </a:extLst>
          </p:cNvPr>
          <p:cNvGrpSpPr/>
          <p:nvPr/>
        </p:nvGrpSpPr>
        <p:grpSpPr>
          <a:xfrm>
            <a:off x="3695370" y="5420000"/>
            <a:ext cx="3074193" cy="693327"/>
            <a:chOff x="2865959" y="5604629"/>
            <a:chExt cx="3074193" cy="6933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03DE94-16C0-4528-936E-EA038CF53DC9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4F7264-C719-4C7D-8515-A892AC2F4959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B4D14A6-5057-45FF-BF03-302C86044989}"/>
              </a:ext>
            </a:extLst>
          </p:cNvPr>
          <p:cNvGrpSpPr/>
          <p:nvPr/>
        </p:nvGrpSpPr>
        <p:grpSpPr>
          <a:xfrm>
            <a:off x="8485734" y="3318908"/>
            <a:ext cx="2970645" cy="693327"/>
            <a:chOff x="2304494" y="1893901"/>
            <a:chExt cx="3074193" cy="69332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4459E1-433E-4CC9-B6EA-1D61BCEA2C0C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607401-B335-4BE5-B359-A0C60F02D5DC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C08800-7071-4FC0-B0A5-9FC3BC997DC1}"/>
              </a:ext>
            </a:extLst>
          </p:cNvPr>
          <p:cNvGrpSpPr/>
          <p:nvPr/>
        </p:nvGrpSpPr>
        <p:grpSpPr>
          <a:xfrm>
            <a:off x="6064178" y="4606844"/>
            <a:ext cx="3074193" cy="693327"/>
            <a:chOff x="251520" y="2657504"/>
            <a:chExt cx="3074193" cy="6933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4D1EE6-64AC-48AE-9253-FD859D83DDF5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132EA8-7EC0-4AED-8A9B-4EAFFAC70184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5C5E1E3-6CFA-4997-BEA1-01D9E529ADB9}"/>
              </a:ext>
            </a:extLst>
          </p:cNvPr>
          <p:cNvGrpSpPr/>
          <p:nvPr/>
        </p:nvGrpSpPr>
        <p:grpSpPr>
          <a:xfrm>
            <a:off x="2845631" y="3328707"/>
            <a:ext cx="2003239" cy="3014007"/>
            <a:chOff x="656084" y="3396711"/>
            <a:chExt cx="3746765" cy="30140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6EE30B-60CB-4E84-BDFB-15298E16784E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AA1232-8478-4EE3-BFC6-B8E870291F88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6853953-4C25-4267-9046-D15FD2AAB481}"/>
              </a:ext>
            </a:extLst>
          </p:cNvPr>
          <p:cNvGrpSpPr/>
          <p:nvPr/>
        </p:nvGrpSpPr>
        <p:grpSpPr>
          <a:xfrm>
            <a:off x="596882" y="3328707"/>
            <a:ext cx="2003239" cy="3014007"/>
            <a:chOff x="656084" y="3396711"/>
            <a:chExt cx="3746765" cy="30140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158FAD-EACD-49F9-AA9E-A9BCF01C9D0B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158DA2-9C88-4806-A7C3-EF141A8E3DB6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ECF4B16-5218-4C15-A07A-BFADFAF119BA}"/>
              </a:ext>
            </a:extLst>
          </p:cNvPr>
          <p:cNvGrpSpPr/>
          <p:nvPr/>
        </p:nvGrpSpPr>
        <p:grpSpPr>
          <a:xfrm>
            <a:off x="5094380" y="3328707"/>
            <a:ext cx="2003239" cy="3014007"/>
            <a:chOff x="656084" y="3396711"/>
            <a:chExt cx="3746765" cy="301400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8150EF-9F3B-456C-8F09-DA18C86A1734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5D1EAAD-7055-49C1-AC1D-FD91767B0CF6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29F7FB9-070D-476E-AEBD-2CAB40C9FA75}"/>
              </a:ext>
            </a:extLst>
          </p:cNvPr>
          <p:cNvSpPr txBox="1"/>
          <p:nvPr/>
        </p:nvSpPr>
        <p:spPr>
          <a:xfrm>
            <a:off x="596882" y="417280"/>
            <a:ext cx="50056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687977" y="5678143"/>
            <a:ext cx="486809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74C4879-1AA9-4FE0-B6CE-B9280EB77F98}"/>
              </a:ext>
            </a:extLst>
          </p:cNvPr>
          <p:cNvGrpSpPr/>
          <p:nvPr/>
        </p:nvGrpSpPr>
        <p:grpSpPr>
          <a:xfrm>
            <a:off x="6320552" y="869517"/>
            <a:ext cx="5621924" cy="5118968"/>
            <a:chOff x="6320552" y="869517"/>
            <a:chExt cx="5621924" cy="511896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226F486-7E1C-41ED-9E92-64714DBB3744}"/>
                </a:ext>
              </a:extLst>
            </p:cNvPr>
            <p:cNvGrpSpPr/>
            <p:nvPr/>
          </p:nvGrpSpPr>
          <p:grpSpPr>
            <a:xfrm>
              <a:off x="6320552" y="869517"/>
              <a:ext cx="5621924" cy="800219"/>
              <a:chOff x="4753009" y="869517"/>
              <a:chExt cx="5621924" cy="800219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FDBC6B45-5B3F-4615-97E3-EC74F67B2C9F}"/>
                  </a:ext>
                </a:extLst>
              </p:cNvPr>
              <p:cNvGrpSpPr/>
              <p:nvPr/>
            </p:nvGrpSpPr>
            <p:grpSpPr>
              <a:xfrm>
                <a:off x="5946145" y="869517"/>
                <a:ext cx="4428788" cy="800219"/>
                <a:chOff x="6557475" y="1411926"/>
                <a:chExt cx="4507692" cy="800219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D5EC057-2080-4301-880A-68E9FB4BEBE4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2EE00E0E-06A3-4212-A13C-C17B72780E1F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74CA4F-1D21-4C3D-9D75-A7A89801128B}"/>
                  </a:ext>
                </a:extLst>
              </p:cNvPr>
              <p:cNvSpPr txBox="1"/>
              <p:nvPr/>
            </p:nvSpPr>
            <p:spPr>
              <a:xfrm>
                <a:off x="4753009" y="1008016"/>
                <a:ext cx="958096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DB159634-0B7A-42A0-9B07-27AE8DCCB97B}"/>
                  </a:ext>
                </a:extLst>
              </p:cNvPr>
              <p:cNvSpPr/>
              <p:nvPr/>
            </p:nvSpPr>
            <p:spPr>
              <a:xfrm>
                <a:off x="4890628" y="928197"/>
                <a:ext cx="682858" cy="682858"/>
              </a:xfrm>
              <a:prstGeom prst="ellipse">
                <a:avLst/>
              </a:prstGeom>
              <a:noFill/>
              <a:ln w="3810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06E5DDB-DF87-49CD-975B-E53B04DCF1FF}"/>
                </a:ext>
              </a:extLst>
            </p:cNvPr>
            <p:cNvGrpSpPr/>
            <p:nvPr/>
          </p:nvGrpSpPr>
          <p:grpSpPr>
            <a:xfrm>
              <a:off x="6320552" y="2309100"/>
              <a:ext cx="5595548" cy="800219"/>
              <a:chOff x="5276743" y="2309100"/>
              <a:chExt cx="5595548" cy="800219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6D416C1-6919-47EA-A164-AD393E9802CF}"/>
                  </a:ext>
                </a:extLst>
              </p:cNvPr>
              <p:cNvGrpSpPr/>
              <p:nvPr/>
            </p:nvGrpSpPr>
            <p:grpSpPr>
              <a:xfrm>
                <a:off x="6443503" y="2309100"/>
                <a:ext cx="4428788" cy="800219"/>
                <a:chOff x="6557475" y="1411926"/>
                <a:chExt cx="4507692" cy="800219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05EB694-ED97-4652-BB48-917575C1D444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503943F7-9F4B-4929-8D3C-98A4BF8DFA1E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A31C6C7-20EB-404B-AA55-396057E9B43C}"/>
                  </a:ext>
                </a:extLst>
              </p:cNvPr>
              <p:cNvSpPr txBox="1"/>
              <p:nvPr/>
            </p:nvSpPr>
            <p:spPr>
              <a:xfrm>
                <a:off x="5276743" y="2447599"/>
                <a:ext cx="958096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A8AA703-4430-42E1-834E-23139120913E}"/>
                  </a:ext>
                </a:extLst>
              </p:cNvPr>
              <p:cNvSpPr/>
              <p:nvPr/>
            </p:nvSpPr>
            <p:spPr>
              <a:xfrm>
                <a:off x="5414362" y="2367780"/>
                <a:ext cx="682858" cy="682858"/>
              </a:xfrm>
              <a:prstGeom prst="ellipse">
                <a:avLst/>
              </a:prstGeom>
              <a:noFill/>
              <a:ln w="381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721B65D-BB51-4713-9E03-F8DD019C5B8C}"/>
                </a:ext>
              </a:extLst>
            </p:cNvPr>
            <p:cNvGrpSpPr/>
            <p:nvPr/>
          </p:nvGrpSpPr>
          <p:grpSpPr>
            <a:xfrm>
              <a:off x="6320552" y="3748683"/>
              <a:ext cx="5595548" cy="800219"/>
              <a:chOff x="5800477" y="3748683"/>
              <a:chExt cx="5595548" cy="800219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ED76A342-2505-460F-86DC-5FD3B61F089A}"/>
                  </a:ext>
                </a:extLst>
              </p:cNvPr>
              <p:cNvGrpSpPr/>
              <p:nvPr/>
            </p:nvGrpSpPr>
            <p:grpSpPr>
              <a:xfrm>
                <a:off x="6967237" y="3748683"/>
                <a:ext cx="4428788" cy="800219"/>
                <a:chOff x="6557475" y="1411926"/>
                <a:chExt cx="4507692" cy="800219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A7AEA041-1C95-42A8-8777-021147F4D564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</a:t>
                  </a:r>
                  <a:r>
                    <a:rPr lang="en-US" altLang="ko-KR" sz="1200" dirty="0">
                      <a:solidFill>
                        <a:schemeClr val="bg1"/>
                      </a:solidFill>
                      <a:ea typeface="FZShuTi" pitchFamily="2" charset="-122"/>
                      <a:cs typeface="Arial" pitchFamily="34" charset="0"/>
                    </a:rPr>
                    <a:t>I </a:t>
                  </a:r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designed. </a:t>
                  </a:r>
                  <a:endParaRPr lang="en-US" altLang="ko-KR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C71F952C-6E18-48B5-95E7-F9F4B37D78C4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E13F03B-7B02-4AEF-A4B5-637569E5F545}"/>
                  </a:ext>
                </a:extLst>
              </p:cNvPr>
              <p:cNvSpPr txBox="1"/>
              <p:nvPr/>
            </p:nvSpPr>
            <p:spPr>
              <a:xfrm>
                <a:off x="5800477" y="3887182"/>
                <a:ext cx="958096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5E0ABB0-5C25-4816-A184-1B4F3CDF71EE}"/>
                  </a:ext>
                </a:extLst>
              </p:cNvPr>
              <p:cNvSpPr/>
              <p:nvPr/>
            </p:nvSpPr>
            <p:spPr>
              <a:xfrm>
                <a:off x="5938096" y="3807363"/>
                <a:ext cx="682858" cy="682858"/>
              </a:xfrm>
              <a:prstGeom prst="ellipse">
                <a:avLst/>
              </a:prstGeom>
              <a:noFill/>
              <a:ln w="38100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24586B7-05FF-46BB-94DA-E8F4B381D14A}"/>
                </a:ext>
              </a:extLst>
            </p:cNvPr>
            <p:cNvGrpSpPr/>
            <p:nvPr/>
          </p:nvGrpSpPr>
          <p:grpSpPr>
            <a:xfrm>
              <a:off x="6320552" y="5188266"/>
              <a:ext cx="5595548" cy="800219"/>
              <a:chOff x="6324210" y="5188266"/>
              <a:chExt cx="5595548" cy="800219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E9582998-28D0-405A-8494-AD9C0C709FDB}"/>
                  </a:ext>
                </a:extLst>
              </p:cNvPr>
              <p:cNvGrpSpPr/>
              <p:nvPr/>
            </p:nvGrpSpPr>
            <p:grpSpPr>
              <a:xfrm>
                <a:off x="7490970" y="5188266"/>
                <a:ext cx="4428788" cy="800219"/>
                <a:chOff x="6557475" y="1411926"/>
                <a:chExt cx="4507692" cy="800219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D891668-8955-43D2-8102-064CD14665CF}"/>
                    </a:ext>
                  </a:extLst>
                </p:cNvPr>
                <p:cNvSpPr txBox="1"/>
                <p:nvPr/>
              </p:nvSpPr>
              <p:spPr>
                <a:xfrm>
                  <a:off x="6557475" y="1750480"/>
                  <a:ext cx="450769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Get a modern PowerPoint  Presentation that is beautifully designed. 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4F3E69E-42B4-45E2-9B40-0A450ADC7551}"/>
                    </a:ext>
                  </a:extLst>
                </p:cNvPr>
                <p:cNvSpPr txBox="1"/>
                <p:nvPr/>
              </p:nvSpPr>
              <p:spPr>
                <a:xfrm>
                  <a:off x="6557475" y="1411926"/>
                  <a:ext cx="4507692" cy="369332"/>
                </a:xfrm>
                <a:prstGeom prst="rect">
                  <a:avLst/>
                </a:prstGeom>
                <a:noFill/>
              </p:spPr>
              <p:txBody>
                <a:bodyPr wrap="square" lIns="108000" rIns="108000" rtlCol="0">
                  <a:spAutoFit/>
                </a:bodyPr>
                <a:lstStyle/>
                <a:p>
                  <a:r>
                    <a:rPr lang="en-US" altLang="ko-KR" b="1" dirty="0">
                      <a:solidFill>
                        <a:schemeClr val="bg1"/>
                      </a:solidFill>
                      <a:cs typeface="Arial" pitchFamily="34" charset="0"/>
                    </a:rPr>
                    <a:t>Contents Here</a:t>
                  </a:r>
                  <a:endParaRPr lang="ko-KR" altLang="en-US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B410550-3228-4A75-8129-48EBCFF18623}"/>
                  </a:ext>
                </a:extLst>
              </p:cNvPr>
              <p:cNvSpPr txBox="1"/>
              <p:nvPr/>
            </p:nvSpPr>
            <p:spPr>
              <a:xfrm>
                <a:off x="6324210" y="5326765"/>
                <a:ext cx="958096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28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4D29BE0-C5CC-4BD7-9504-9B2E2095C21C}"/>
                  </a:ext>
                </a:extLst>
              </p:cNvPr>
              <p:cNvSpPr/>
              <p:nvPr/>
            </p:nvSpPr>
            <p:spPr>
              <a:xfrm>
                <a:off x="6461829" y="5246946"/>
                <a:ext cx="682858" cy="682858"/>
              </a:xfrm>
              <a:prstGeom prst="ellipse">
                <a:avLst/>
              </a:prstGeom>
              <a:noFill/>
              <a:ln w="38100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02799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8238462-91FA-4A16-B0F2-D8D060C029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052256"/>
              </p:ext>
            </p:extLst>
          </p:nvPr>
        </p:nvGraphicFramePr>
        <p:xfrm>
          <a:off x="91379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5B6C514-81EF-422A-8E88-0BB769D61CFF}"/>
              </a:ext>
            </a:extLst>
          </p:cNvPr>
          <p:cNvSpPr/>
          <p:nvPr/>
        </p:nvSpPr>
        <p:spPr>
          <a:xfrm>
            <a:off x="933868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FB5182D-5419-4A93-A9BD-C4ACDB0E2539}"/>
              </a:ext>
            </a:extLst>
          </p:cNvPr>
          <p:cNvGrpSpPr/>
          <p:nvPr/>
        </p:nvGrpSpPr>
        <p:grpSpPr>
          <a:xfrm>
            <a:off x="1249549" y="4627871"/>
            <a:ext cx="1368152" cy="1241700"/>
            <a:chOff x="867339" y="4843642"/>
            <a:chExt cx="1368152" cy="12417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1BCCCBC-772F-4614-ACDB-DAF3D3FE1DD8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D28AEF0-09C4-4943-B4A7-958ADA9D9D57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4A6EA97-61FB-4312-B606-0EA2C0F89040}"/>
              </a:ext>
            </a:extLst>
          </p:cNvPr>
          <p:cNvSpPr/>
          <p:nvPr/>
        </p:nvSpPr>
        <p:spPr>
          <a:xfrm>
            <a:off x="3709177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57CE0A-1726-405B-BF91-5A5208A46C10}"/>
              </a:ext>
            </a:extLst>
          </p:cNvPr>
          <p:cNvGrpSpPr/>
          <p:nvPr/>
        </p:nvGrpSpPr>
        <p:grpSpPr>
          <a:xfrm>
            <a:off x="4030894" y="4627871"/>
            <a:ext cx="1368152" cy="1241700"/>
            <a:chOff x="867339" y="4843642"/>
            <a:chExt cx="1368152" cy="12417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0A9605E-6D15-4A69-AB47-A3D48DF5908A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302108-1521-4924-A615-D5F688D21923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30ADC50-B6BD-4490-BB66-498A03B2C197}"/>
              </a:ext>
            </a:extLst>
          </p:cNvPr>
          <p:cNvSpPr/>
          <p:nvPr/>
        </p:nvSpPr>
        <p:spPr>
          <a:xfrm>
            <a:off x="6484486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C84271-919A-4134-8B83-9D19E90780B4}"/>
              </a:ext>
            </a:extLst>
          </p:cNvPr>
          <p:cNvGrpSpPr/>
          <p:nvPr/>
        </p:nvGrpSpPr>
        <p:grpSpPr>
          <a:xfrm>
            <a:off x="6812239" y="4627871"/>
            <a:ext cx="1368152" cy="1241700"/>
            <a:chOff x="867339" y="4843642"/>
            <a:chExt cx="1368152" cy="12417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8354AE-9B51-4506-BF18-2BF0AEFFB68C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D5945A-0ABB-4BB1-B23A-12254E68C465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DEDFD8D-B717-4E6F-8917-2CFE053DECE5}"/>
              </a:ext>
            </a:extLst>
          </p:cNvPr>
          <p:cNvSpPr/>
          <p:nvPr/>
        </p:nvSpPr>
        <p:spPr>
          <a:xfrm>
            <a:off x="9259795" y="4451230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F2F85DA-FC2A-4229-8060-CF1D866C3531}"/>
              </a:ext>
            </a:extLst>
          </p:cNvPr>
          <p:cNvGrpSpPr/>
          <p:nvPr/>
        </p:nvGrpSpPr>
        <p:grpSpPr>
          <a:xfrm>
            <a:off x="9593585" y="4627871"/>
            <a:ext cx="1368152" cy="1241700"/>
            <a:chOff x="867339" y="4843642"/>
            <a:chExt cx="1368152" cy="12417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08D5053-44DB-4774-9ED5-35A02B088696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696E38-0D6D-45FD-8371-E5AAB4F904F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4865653-731C-4452-9F87-7BA7B4C61125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2949869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0B6D471-2CB2-4B42-BEDA-F03045C67D7B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725178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9268421-419F-439A-9427-50C0A3494D2E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500487" y="5234772"/>
            <a:ext cx="759309" cy="85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Chart 2">
            <a:extLst>
              <a:ext uri="{FF2B5EF4-FFF2-40B4-BE49-F238E27FC236}">
                <a16:creationId xmlns:a16="http://schemas.microsoft.com/office/drawing/2014/main" id="{98304A91-9DFA-4C3C-AC30-2283E2B24C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9214971"/>
              </p:ext>
            </p:extLst>
          </p:nvPr>
        </p:nvGraphicFramePr>
        <p:xfrm>
          <a:off x="367430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">
            <a:extLst>
              <a:ext uri="{FF2B5EF4-FFF2-40B4-BE49-F238E27FC236}">
                <a16:creationId xmlns:a16="http://schemas.microsoft.com/office/drawing/2014/main" id="{2BC735CE-900C-4133-89DB-F65D43EFF3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693092"/>
              </p:ext>
            </p:extLst>
          </p:nvPr>
        </p:nvGraphicFramePr>
        <p:xfrm>
          <a:off x="643481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2">
            <a:extLst>
              <a:ext uri="{FF2B5EF4-FFF2-40B4-BE49-F238E27FC236}">
                <a16:creationId xmlns:a16="http://schemas.microsoft.com/office/drawing/2014/main" id="{410945F8-072C-44A9-A6BC-D8B303C1AE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2613683"/>
              </p:ext>
            </p:extLst>
          </p:nvPr>
        </p:nvGraphicFramePr>
        <p:xfrm>
          <a:off x="9195324" y="1790152"/>
          <a:ext cx="2144945" cy="240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675080A-EAD9-4160-B956-DE35E91FC5CA}"/>
              </a:ext>
            </a:extLst>
          </p:cNvPr>
          <p:cNvSpPr/>
          <p:nvPr/>
        </p:nvSpPr>
        <p:spPr>
          <a:xfrm>
            <a:off x="4689749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5FEBACD-8A66-4056-A9BC-FA0F101D5433}"/>
              </a:ext>
            </a:extLst>
          </p:cNvPr>
          <p:cNvSpPr/>
          <p:nvPr/>
        </p:nvSpPr>
        <p:spPr>
          <a:xfrm rot="10800000">
            <a:off x="1487177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A9C5410-B868-4A50-9ECD-4F6B25008776}"/>
              </a:ext>
            </a:extLst>
          </p:cNvPr>
          <p:cNvSpPr/>
          <p:nvPr/>
        </p:nvSpPr>
        <p:spPr>
          <a:xfrm rot="10800000">
            <a:off x="1211656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A9BBC89-5F78-4F05-A2AB-FCC8F9D3025B}"/>
              </a:ext>
            </a:extLst>
          </p:cNvPr>
          <p:cNvSpPr/>
          <p:nvPr/>
        </p:nvSpPr>
        <p:spPr>
          <a:xfrm>
            <a:off x="7361313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C7F6315-2B6F-411D-80B8-668A3B623145}"/>
              </a:ext>
            </a:extLst>
          </p:cNvPr>
          <p:cNvSpPr/>
          <p:nvPr/>
        </p:nvSpPr>
        <p:spPr>
          <a:xfrm>
            <a:off x="7636051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CA25214-C176-4F17-AB2B-116DC38CB214}"/>
              </a:ext>
            </a:extLst>
          </p:cNvPr>
          <p:cNvSpPr/>
          <p:nvPr/>
        </p:nvSpPr>
        <p:spPr>
          <a:xfrm rot="10800000">
            <a:off x="936135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340204B-6B15-43BD-9A89-9C779C3D4807}"/>
              </a:ext>
            </a:extLst>
          </p:cNvPr>
          <p:cNvSpPr/>
          <p:nvPr/>
        </p:nvSpPr>
        <p:spPr>
          <a:xfrm>
            <a:off x="7910789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7A52E9C9-8ACF-4BDC-BAF1-852E38623FBC}"/>
              </a:ext>
            </a:extLst>
          </p:cNvPr>
          <p:cNvSpPr/>
          <p:nvPr/>
        </p:nvSpPr>
        <p:spPr>
          <a:xfrm>
            <a:off x="4696199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08ADFD9B-0576-42DB-A7D9-8915810DB02B}"/>
              </a:ext>
            </a:extLst>
          </p:cNvPr>
          <p:cNvSpPr/>
          <p:nvPr/>
        </p:nvSpPr>
        <p:spPr>
          <a:xfrm rot="10800000">
            <a:off x="936135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28FAEE57-50CC-4E06-869B-C6EAAC4DAC97}"/>
              </a:ext>
            </a:extLst>
          </p:cNvPr>
          <p:cNvSpPr/>
          <p:nvPr/>
        </p:nvSpPr>
        <p:spPr>
          <a:xfrm rot="10800000">
            <a:off x="1211656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D286FA09-9FD3-486C-AEC6-B68FA383B8F2}"/>
              </a:ext>
            </a:extLst>
          </p:cNvPr>
          <p:cNvSpPr/>
          <p:nvPr/>
        </p:nvSpPr>
        <p:spPr>
          <a:xfrm rot="10800000">
            <a:off x="1487177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00794E77-487F-4510-B3B3-A4123EE90B78}"/>
              </a:ext>
            </a:extLst>
          </p:cNvPr>
          <p:cNvSpPr/>
          <p:nvPr/>
        </p:nvSpPr>
        <p:spPr>
          <a:xfrm>
            <a:off x="7910789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B68F1A1A-199A-42DA-BFD4-584624F4E562}"/>
              </a:ext>
            </a:extLst>
          </p:cNvPr>
          <p:cNvSpPr/>
          <p:nvPr/>
        </p:nvSpPr>
        <p:spPr>
          <a:xfrm>
            <a:off x="7636051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CDEDFE28-F409-434B-B899-915E85DED6ED}"/>
              </a:ext>
            </a:extLst>
          </p:cNvPr>
          <p:cNvSpPr/>
          <p:nvPr/>
        </p:nvSpPr>
        <p:spPr>
          <a:xfrm>
            <a:off x="7361313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Block Arc 25">
            <a:extLst>
              <a:ext uri="{FF2B5EF4-FFF2-40B4-BE49-F238E27FC236}">
                <a16:creationId xmlns:a16="http://schemas.microsoft.com/office/drawing/2014/main" id="{435BCC1F-1BF9-4597-B4DC-26864B167EF4}"/>
              </a:ext>
            </a:extLst>
          </p:cNvPr>
          <p:cNvSpPr/>
          <p:nvPr/>
        </p:nvSpPr>
        <p:spPr>
          <a:xfrm>
            <a:off x="4456297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5C586022-5479-4B79-9198-2B116C27F9FD}"/>
              </a:ext>
            </a:extLst>
          </p:cNvPr>
          <p:cNvSpPr/>
          <p:nvPr/>
        </p:nvSpPr>
        <p:spPr>
          <a:xfrm rot="10800000">
            <a:off x="4456298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E71F3DC-165D-4DEC-AE5E-C10A1B5010AD}"/>
              </a:ext>
            </a:extLst>
          </p:cNvPr>
          <p:cNvGrpSpPr/>
          <p:nvPr/>
        </p:nvGrpSpPr>
        <p:grpSpPr>
          <a:xfrm>
            <a:off x="4952009" y="2614764"/>
            <a:ext cx="2305345" cy="2610015"/>
            <a:chOff x="4952009" y="2614764"/>
            <a:chExt cx="2305345" cy="261001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1E68128-D18C-474C-A627-ECCFED2A23C7}"/>
                </a:ext>
              </a:extLst>
            </p:cNvPr>
            <p:cNvGrpSpPr/>
            <p:nvPr/>
          </p:nvGrpSpPr>
          <p:grpSpPr>
            <a:xfrm rot="16200000">
              <a:off x="5610728" y="2745038"/>
              <a:ext cx="990152" cy="729604"/>
              <a:chOff x="3352620" y="2401127"/>
              <a:chExt cx="1954451" cy="1440160"/>
            </a:xfrm>
            <a:solidFill>
              <a:schemeClr val="bg1"/>
            </a:solidFill>
          </p:grpSpPr>
          <p:sp>
            <p:nvSpPr>
              <p:cNvPr id="18" name="Rounded Rectangle 19">
                <a:extLst>
                  <a:ext uri="{FF2B5EF4-FFF2-40B4-BE49-F238E27FC236}">
                    <a16:creationId xmlns:a16="http://schemas.microsoft.com/office/drawing/2014/main" id="{35DC05BF-9833-4F49-84E1-8851536CE88E}"/>
                  </a:ext>
                </a:extLst>
              </p:cNvPr>
              <p:cNvSpPr/>
              <p:nvPr/>
            </p:nvSpPr>
            <p:spPr>
              <a:xfrm rot="18900000">
                <a:off x="3866911" y="2401127"/>
                <a:ext cx="1440160" cy="1440160"/>
              </a:xfrm>
              <a:prstGeom prst="roundRect">
                <a:avLst>
                  <a:gd name="adj" fmla="val 10715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20E5108-15D8-40B0-A574-2CD5BDE77B78}"/>
                  </a:ext>
                </a:extLst>
              </p:cNvPr>
              <p:cNvSpPr/>
              <p:nvPr/>
            </p:nvSpPr>
            <p:spPr>
              <a:xfrm rot="18900000">
                <a:off x="3352620" y="2905183"/>
                <a:ext cx="432049" cy="432049"/>
              </a:xfrm>
              <a:prstGeom prst="rect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1ED747C-C1C0-4196-9995-4C37C3EC76B6}"/>
                </a:ext>
              </a:extLst>
            </p:cNvPr>
            <p:cNvGrpSpPr/>
            <p:nvPr/>
          </p:nvGrpSpPr>
          <p:grpSpPr>
            <a:xfrm rot="19800000">
              <a:off x="6267203" y="3158571"/>
              <a:ext cx="990151" cy="729605"/>
              <a:chOff x="3352621" y="2401127"/>
              <a:chExt cx="1954450" cy="1440160"/>
            </a:xfrm>
            <a:solidFill>
              <a:schemeClr val="bg1"/>
            </a:solidFill>
          </p:grpSpPr>
          <p:sp>
            <p:nvSpPr>
              <p:cNvPr id="21" name="Rounded Rectangle 22">
                <a:extLst>
                  <a:ext uri="{FF2B5EF4-FFF2-40B4-BE49-F238E27FC236}">
                    <a16:creationId xmlns:a16="http://schemas.microsoft.com/office/drawing/2014/main" id="{46D66408-7B69-4FB0-BD5C-794E527EC008}"/>
                  </a:ext>
                </a:extLst>
              </p:cNvPr>
              <p:cNvSpPr/>
              <p:nvPr/>
            </p:nvSpPr>
            <p:spPr>
              <a:xfrm rot="18900000">
                <a:off x="3866911" y="2401127"/>
                <a:ext cx="1440160" cy="1440160"/>
              </a:xfrm>
              <a:prstGeom prst="roundRect">
                <a:avLst>
                  <a:gd name="adj" fmla="val 10715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510DA35-C05C-4526-AD34-5B0EDE15EFC9}"/>
                  </a:ext>
                </a:extLst>
              </p:cNvPr>
              <p:cNvSpPr/>
              <p:nvPr/>
            </p:nvSpPr>
            <p:spPr>
              <a:xfrm rot="18900000">
                <a:off x="3352621" y="2905182"/>
                <a:ext cx="432049" cy="432049"/>
              </a:xfrm>
              <a:prstGeom prst="rect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014C527-380F-4FB2-A42E-2C943171C81D}"/>
                </a:ext>
              </a:extLst>
            </p:cNvPr>
            <p:cNvGrpSpPr/>
            <p:nvPr/>
          </p:nvGrpSpPr>
          <p:grpSpPr>
            <a:xfrm rot="12600000">
              <a:off x="4961533" y="3158571"/>
              <a:ext cx="990152" cy="729605"/>
              <a:chOff x="3352622" y="2401122"/>
              <a:chExt cx="1954454" cy="1440160"/>
            </a:xfrm>
            <a:solidFill>
              <a:schemeClr val="bg1"/>
            </a:solidFill>
          </p:grpSpPr>
          <p:sp>
            <p:nvSpPr>
              <p:cNvPr id="24" name="Rounded Rectangle 25">
                <a:extLst>
                  <a:ext uri="{FF2B5EF4-FFF2-40B4-BE49-F238E27FC236}">
                    <a16:creationId xmlns:a16="http://schemas.microsoft.com/office/drawing/2014/main" id="{894FC3F6-B315-42AD-A961-4B5D1CFDE571}"/>
                  </a:ext>
                </a:extLst>
              </p:cNvPr>
              <p:cNvSpPr/>
              <p:nvPr/>
            </p:nvSpPr>
            <p:spPr>
              <a:xfrm rot="18900000">
                <a:off x="3866916" y="2401122"/>
                <a:ext cx="1440160" cy="1440160"/>
              </a:xfrm>
              <a:prstGeom prst="roundRect">
                <a:avLst>
                  <a:gd name="adj" fmla="val 10715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8E6D4D9-9B2B-4F71-9177-D15FB3D133A3}"/>
                  </a:ext>
                </a:extLst>
              </p:cNvPr>
              <p:cNvSpPr/>
              <p:nvPr/>
            </p:nvSpPr>
            <p:spPr>
              <a:xfrm rot="18900000">
                <a:off x="3352622" y="2905184"/>
                <a:ext cx="432049" cy="432049"/>
              </a:xfrm>
              <a:prstGeom prst="rect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0C59897-73CE-4DAE-AFF1-8D530D4E1891}"/>
                </a:ext>
              </a:extLst>
            </p:cNvPr>
            <p:cNvGrpSpPr/>
            <p:nvPr/>
          </p:nvGrpSpPr>
          <p:grpSpPr>
            <a:xfrm rot="5400000">
              <a:off x="5610728" y="4364901"/>
              <a:ext cx="990152" cy="729604"/>
              <a:chOff x="3352620" y="2401127"/>
              <a:chExt cx="1954451" cy="1440160"/>
            </a:xfrm>
          </p:grpSpPr>
          <p:sp>
            <p:nvSpPr>
              <p:cNvPr id="29" name="Rounded Rectangle 30">
                <a:extLst>
                  <a:ext uri="{FF2B5EF4-FFF2-40B4-BE49-F238E27FC236}">
                    <a16:creationId xmlns:a16="http://schemas.microsoft.com/office/drawing/2014/main" id="{811D48B3-8858-4E4F-B374-4C3F84EE6C58}"/>
                  </a:ext>
                </a:extLst>
              </p:cNvPr>
              <p:cNvSpPr/>
              <p:nvPr/>
            </p:nvSpPr>
            <p:spPr>
              <a:xfrm rot="18900000">
                <a:off x="3866911" y="2401127"/>
                <a:ext cx="1440160" cy="144016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2B2C61F-EDD0-4A91-9318-489E7C3F113B}"/>
                  </a:ext>
                </a:extLst>
              </p:cNvPr>
              <p:cNvSpPr/>
              <p:nvPr/>
            </p:nvSpPr>
            <p:spPr>
              <a:xfrm rot="18900000">
                <a:off x="3352620" y="2905183"/>
                <a:ext cx="432049" cy="432049"/>
              </a:xfrm>
              <a:prstGeom prst="rect">
                <a:avLst/>
              </a:prstGeom>
              <a:solidFill>
                <a:schemeClr val="accent3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478A230-358E-4938-8D5D-DC1C06F6A2C9}"/>
                </a:ext>
              </a:extLst>
            </p:cNvPr>
            <p:cNvGrpSpPr/>
            <p:nvPr/>
          </p:nvGrpSpPr>
          <p:grpSpPr>
            <a:xfrm rot="9000000">
              <a:off x="4952009" y="3941846"/>
              <a:ext cx="990151" cy="729605"/>
              <a:chOff x="3352621" y="2401127"/>
              <a:chExt cx="1954450" cy="1440160"/>
            </a:xfrm>
          </p:grpSpPr>
          <p:sp>
            <p:nvSpPr>
              <p:cNvPr id="32" name="Rounded Rectangle 33">
                <a:extLst>
                  <a:ext uri="{FF2B5EF4-FFF2-40B4-BE49-F238E27FC236}">
                    <a16:creationId xmlns:a16="http://schemas.microsoft.com/office/drawing/2014/main" id="{179D21BB-91A0-46FF-8A10-BDBA3837CC60}"/>
                  </a:ext>
                </a:extLst>
              </p:cNvPr>
              <p:cNvSpPr/>
              <p:nvPr/>
            </p:nvSpPr>
            <p:spPr>
              <a:xfrm rot="18900000">
                <a:off x="3866911" y="2401127"/>
                <a:ext cx="1440160" cy="144016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F765458-4D7B-4F59-BCB1-8F62147D1C5D}"/>
                  </a:ext>
                </a:extLst>
              </p:cNvPr>
              <p:cNvSpPr/>
              <p:nvPr/>
            </p:nvSpPr>
            <p:spPr>
              <a:xfrm rot="18900000">
                <a:off x="3352621" y="2905182"/>
                <a:ext cx="432049" cy="432049"/>
              </a:xfrm>
              <a:prstGeom prst="rect">
                <a:avLst/>
              </a:prstGeom>
              <a:solidFill>
                <a:schemeClr val="accent3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87967359-E32E-4A83-BECE-B7C0E47C3FE9}"/>
                </a:ext>
              </a:extLst>
            </p:cNvPr>
            <p:cNvGrpSpPr/>
            <p:nvPr/>
          </p:nvGrpSpPr>
          <p:grpSpPr>
            <a:xfrm rot="1800000">
              <a:off x="6257678" y="3941846"/>
              <a:ext cx="990153" cy="729605"/>
              <a:chOff x="3352621" y="2401122"/>
              <a:chExt cx="1954455" cy="1440160"/>
            </a:xfrm>
          </p:grpSpPr>
          <p:sp>
            <p:nvSpPr>
              <p:cNvPr id="35" name="Rounded Rectangle 36">
                <a:extLst>
                  <a:ext uri="{FF2B5EF4-FFF2-40B4-BE49-F238E27FC236}">
                    <a16:creationId xmlns:a16="http://schemas.microsoft.com/office/drawing/2014/main" id="{BDE9DA0A-E94F-4422-8D2C-8B170228F163}"/>
                  </a:ext>
                </a:extLst>
              </p:cNvPr>
              <p:cNvSpPr/>
              <p:nvPr/>
            </p:nvSpPr>
            <p:spPr>
              <a:xfrm rot="18900000">
                <a:off x="3866916" y="2401122"/>
                <a:ext cx="1440160" cy="1440160"/>
              </a:xfrm>
              <a:prstGeom prst="roundRect">
                <a:avLst>
                  <a:gd name="adj" fmla="val 10715"/>
                </a:avLst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C4AFC067-40FA-4CE4-A53E-C6191C5E4108}"/>
                  </a:ext>
                </a:extLst>
              </p:cNvPr>
              <p:cNvSpPr/>
              <p:nvPr/>
            </p:nvSpPr>
            <p:spPr>
              <a:xfrm rot="18900000">
                <a:off x="3352621" y="2905182"/>
                <a:ext cx="432049" cy="432049"/>
              </a:xfrm>
              <a:prstGeom prst="rect">
                <a:avLst/>
              </a:prstGeom>
              <a:solidFill>
                <a:schemeClr val="accent3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E88E8CA-DD7C-40D8-96C9-6B9B064FF38E}"/>
              </a:ext>
            </a:extLst>
          </p:cNvPr>
          <p:cNvSpPr txBox="1"/>
          <p:nvPr/>
        </p:nvSpPr>
        <p:spPr>
          <a:xfrm>
            <a:off x="4841112" y="1837422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650FA2-F403-499C-8504-6F158D2F4704}"/>
              </a:ext>
            </a:extLst>
          </p:cNvPr>
          <p:cNvSpPr txBox="1"/>
          <p:nvPr/>
        </p:nvSpPr>
        <p:spPr>
          <a:xfrm>
            <a:off x="1644074" y="2349016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B014B0-607A-4B1B-9F95-A8082EFB3577}"/>
              </a:ext>
            </a:extLst>
          </p:cNvPr>
          <p:cNvSpPr txBox="1"/>
          <p:nvPr/>
        </p:nvSpPr>
        <p:spPr>
          <a:xfrm>
            <a:off x="1368554" y="292516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D6262D-095E-4FAF-9FCF-96A4ABCEF9B2}"/>
              </a:ext>
            </a:extLst>
          </p:cNvPr>
          <p:cNvSpPr txBox="1"/>
          <p:nvPr/>
        </p:nvSpPr>
        <p:spPr>
          <a:xfrm>
            <a:off x="7476152" y="2349016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C90FCCE-6364-4DBB-B860-8EFC40F9F483}"/>
              </a:ext>
            </a:extLst>
          </p:cNvPr>
          <p:cNvSpPr txBox="1"/>
          <p:nvPr/>
        </p:nvSpPr>
        <p:spPr>
          <a:xfrm>
            <a:off x="7750890" y="292516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B076BD-F404-446E-8EA2-E32A32F0F75C}"/>
              </a:ext>
            </a:extLst>
          </p:cNvPr>
          <p:cNvSpPr txBox="1"/>
          <p:nvPr/>
        </p:nvSpPr>
        <p:spPr>
          <a:xfrm>
            <a:off x="1093032" y="3501322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8EA461-2153-4F70-BDC4-E07568F83C98}"/>
              </a:ext>
            </a:extLst>
          </p:cNvPr>
          <p:cNvSpPr txBox="1"/>
          <p:nvPr/>
        </p:nvSpPr>
        <p:spPr>
          <a:xfrm>
            <a:off x="8025628" y="3501322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08B0F0C-C74F-4014-9988-3B6165186ADC}"/>
              </a:ext>
            </a:extLst>
          </p:cNvPr>
          <p:cNvSpPr txBox="1"/>
          <p:nvPr/>
        </p:nvSpPr>
        <p:spPr>
          <a:xfrm>
            <a:off x="4847562" y="5713484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F3E5C4-A55F-4F8A-A8DF-892E03021516}"/>
              </a:ext>
            </a:extLst>
          </p:cNvPr>
          <p:cNvSpPr txBox="1"/>
          <p:nvPr/>
        </p:nvSpPr>
        <p:spPr>
          <a:xfrm>
            <a:off x="1093032" y="4077475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9BFF5E9-A209-4403-B73E-DDADB1842D86}"/>
              </a:ext>
            </a:extLst>
          </p:cNvPr>
          <p:cNvSpPr txBox="1"/>
          <p:nvPr/>
        </p:nvSpPr>
        <p:spPr>
          <a:xfrm>
            <a:off x="1368554" y="4653628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034FAF5-C997-4854-9530-544C6469F67B}"/>
              </a:ext>
            </a:extLst>
          </p:cNvPr>
          <p:cNvSpPr txBox="1"/>
          <p:nvPr/>
        </p:nvSpPr>
        <p:spPr>
          <a:xfrm>
            <a:off x="1644074" y="522977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E27A724-2D87-462C-A3A9-2D1195B75808}"/>
              </a:ext>
            </a:extLst>
          </p:cNvPr>
          <p:cNvSpPr txBox="1"/>
          <p:nvPr/>
        </p:nvSpPr>
        <p:spPr>
          <a:xfrm>
            <a:off x="8025628" y="4077475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5E6A568-1261-4A29-BDB9-10DC22E93805}"/>
              </a:ext>
            </a:extLst>
          </p:cNvPr>
          <p:cNvSpPr txBox="1"/>
          <p:nvPr/>
        </p:nvSpPr>
        <p:spPr>
          <a:xfrm>
            <a:off x="7750890" y="4653628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DDDF881-A8CD-4820-85D9-B4BBA987B990}"/>
              </a:ext>
            </a:extLst>
          </p:cNvPr>
          <p:cNvSpPr txBox="1"/>
          <p:nvPr/>
        </p:nvSpPr>
        <p:spPr>
          <a:xfrm>
            <a:off x="7476152" y="522977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Parallelogram 15">
            <a:extLst>
              <a:ext uri="{FF2B5EF4-FFF2-40B4-BE49-F238E27FC236}">
                <a16:creationId xmlns:a16="http://schemas.microsoft.com/office/drawing/2014/main" id="{DAC9AE55-8A70-4C87-BEC5-A84A9F4B0324}"/>
              </a:ext>
            </a:extLst>
          </p:cNvPr>
          <p:cNvSpPr/>
          <p:nvPr/>
        </p:nvSpPr>
        <p:spPr>
          <a:xfrm flipH="1">
            <a:off x="5917164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4ECA07C1-4AC9-4365-9AC9-8E9CF4F1B3E0}"/>
              </a:ext>
            </a:extLst>
          </p:cNvPr>
          <p:cNvSpPr/>
          <p:nvPr/>
        </p:nvSpPr>
        <p:spPr>
          <a:xfrm>
            <a:off x="6735462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CA5B0C2B-3BA3-4021-8BA4-FECEA54C14FD}"/>
              </a:ext>
            </a:extLst>
          </p:cNvPr>
          <p:cNvSpPr/>
          <p:nvPr/>
        </p:nvSpPr>
        <p:spPr>
          <a:xfrm>
            <a:off x="5215300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9B432B73-BDF5-431B-977C-E97936BF8006}"/>
              </a:ext>
            </a:extLst>
          </p:cNvPr>
          <p:cNvSpPr/>
          <p:nvPr/>
        </p:nvSpPr>
        <p:spPr>
          <a:xfrm>
            <a:off x="5945056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FF0414D2-777F-4D74-99BB-D875CF7D8EB7}"/>
              </a:ext>
            </a:extLst>
          </p:cNvPr>
          <p:cNvSpPr/>
          <p:nvPr/>
        </p:nvSpPr>
        <p:spPr>
          <a:xfrm rot="2700000">
            <a:off x="5190367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7388176C-F475-4129-97A0-548DF6DE20F8}"/>
              </a:ext>
            </a:extLst>
          </p:cNvPr>
          <p:cNvSpPr/>
          <p:nvPr/>
        </p:nvSpPr>
        <p:spPr>
          <a:xfrm flipH="1">
            <a:off x="6680428" y="33167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0">
            <a:extLst>
              <a:ext uri="{FF2B5EF4-FFF2-40B4-BE49-F238E27FC236}">
                <a16:creationId xmlns:a16="http://schemas.microsoft.com/office/drawing/2014/main" id="{6E623901-BD8B-4910-A8F7-FC7F8AB24359}"/>
              </a:ext>
            </a:extLst>
          </p:cNvPr>
          <p:cNvSpPr/>
          <p:nvPr/>
        </p:nvSpPr>
        <p:spPr>
          <a:xfrm rot="1639528">
            <a:off x="6299340" y="1889524"/>
            <a:ext cx="632898" cy="632898"/>
          </a:xfrm>
          <a:prstGeom prst="wedgeEllipseCallout">
            <a:avLst>
              <a:gd name="adj1" fmla="val -37346"/>
              <a:gd name="adj2" fmla="val 1379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" name="Oval Callout 11">
            <a:extLst>
              <a:ext uri="{FF2B5EF4-FFF2-40B4-BE49-F238E27FC236}">
                <a16:creationId xmlns:a16="http://schemas.microsoft.com/office/drawing/2014/main" id="{34038C0C-7D84-43A7-BEC4-59A8559D4B38}"/>
              </a:ext>
            </a:extLst>
          </p:cNvPr>
          <p:cNvSpPr/>
          <p:nvPr/>
        </p:nvSpPr>
        <p:spPr>
          <a:xfrm rot="1639528">
            <a:off x="6299340" y="2993078"/>
            <a:ext cx="632898" cy="632898"/>
          </a:xfrm>
          <a:prstGeom prst="wedgeEllipseCallout">
            <a:avLst>
              <a:gd name="adj1" fmla="val -74202"/>
              <a:gd name="adj2" fmla="val 729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Callout 12">
            <a:extLst>
              <a:ext uri="{FF2B5EF4-FFF2-40B4-BE49-F238E27FC236}">
                <a16:creationId xmlns:a16="http://schemas.microsoft.com/office/drawing/2014/main" id="{A2993875-6227-44C1-A4C9-5609FCB6A62B}"/>
              </a:ext>
            </a:extLst>
          </p:cNvPr>
          <p:cNvSpPr/>
          <p:nvPr/>
        </p:nvSpPr>
        <p:spPr>
          <a:xfrm rot="1639528">
            <a:off x="6299342" y="5200184"/>
            <a:ext cx="632898" cy="632898"/>
          </a:xfrm>
          <a:prstGeom prst="wedgeEllipseCallout">
            <a:avLst>
              <a:gd name="adj1" fmla="val -139112"/>
              <a:gd name="adj2" fmla="val -6542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31">
            <a:extLst>
              <a:ext uri="{FF2B5EF4-FFF2-40B4-BE49-F238E27FC236}">
                <a16:creationId xmlns:a16="http://schemas.microsoft.com/office/drawing/2014/main" id="{077C80AD-66F8-4E0E-BD89-EC38D0FA84E8}"/>
              </a:ext>
            </a:extLst>
          </p:cNvPr>
          <p:cNvSpPr>
            <a:spLocks noChangeAspect="1"/>
          </p:cNvSpPr>
          <p:nvPr/>
        </p:nvSpPr>
        <p:spPr>
          <a:xfrm>
            <a:off x="6460377" y="5334894"/>
            <a:ext cx="310825" cy="298154"/>
          </a:xfrm>
          <a:custGeom>
            <a:avLst/>
            <a:gdLst/>
            <a:ahLst/>
            <a:cxnLst/>
            <a:rect l="l" t="t" r="r" b="b"/>
            <a:pathLst>
              <a:path w="3844509" h="3687783">
                <a:moveTo>
                  <a:pt x="3058976" y="1638112"/>
                </a:moveTo>
                <a:lnTo>
                  <a:pt x="3589152" y="1638112"/>
                </a:lnTo>
                <a:cubicBezTo>
                  <a:pt x="3638858" y="1638112"/>
                  <a:pt x="3679152" y="1678406"/>
                  <a:pt x="3679152" y="1728112"/>
                </a:cubicBezTo>
                <a:cubicBezTo>
                  <a:pt x="3679152" y="1777818"/>
                  <a:pt x="3638858" y="1818112"/>
                  <a:pt x="3589152" y="1818112"/>
                </a:cubicBezTo>
                <a:lnTo>
                  <a:pt x="3200291" y="1818112"/>
                </a:lnTo>
                <a:cubicBezTo>
                  <a:pt x="3163154" y="1755131"/>
                  <a:pt x="3116528" y="1693960"/>
                  <a:pt x="3058976" y="1638112"/>
                </a:cubicBezTo>
                <a:close/>
                <a:moveTo>
                  <a:pt x="181085" y="1638112"/>
                </a:moveTo>
                <a:lnTo>
                  <a:pt x="721085" y="1638112"/>
                </a:lnTo>
                <a:cubicBezTo>
                  <a:pt x="770791" y="1638112"/>
                  <a:pt x="811085" y="1678406"/>
                  <a:pt x="811085" y="1728112"/>
                </a:cubicBezTo>
                <a:cubicBezTo>
                  <a:pt x="811085" y="1777818"/>
                  <a:pt x="770791" y="1818112"/>
                  <a:pt x="721085" y="1818112"/>
                </a:cubicBezTo>
                <a:lnTo>
                  <a:pt x="181085" y="1818112"/>
                </a:lnTo>
                <a:cubicBezTo>
                  <a:pt x="131379" y="1818112"/>
                  <a:pt x="91085" y="1777818"/>
                  <a:pt x="91085" y="1728112"/>
                </a:cubicBezTo>
                <a:cubicBezTo>
                  <a:pt x="91085" y="1678406"/>
                  <a:pt x="131379" y="1638112"/>
                  <a:pt x="181085" y="1638112"/>
                </a:cubicBezTo>
                <a:close/>
                <a:moveTo>
                  <a:pt x="2407996" y="1616759"/>
                </a:moveTo>
                <a:cubicBezTo>
                  <a:pt x="2441617" y="1617523"/>
                  <a:pt x="2476314" y="1619623"/>
                  <a:pt x="2512102" y="1623184"/>
                </a:cubicBezTo>
                <a:cubicBezTo>
                  <a:pt x="3111162" y="1718458"/>
                  <a:pt x="3282084" y="2201243"/>
                  <a:pt x="3279835" y="2465949"/>
                </a:cubicBezTo>
                <a:cubicBezTo>
                  <a:pt x="3835370" y="2585485"/>
                  <a:pt x="3867810" y="2977600"/>
                  <a:pt x="3836089" y="3163655"/>
                </a:cubicBezTo>
                <a:cubicBezTo>
                  <a:pt x="3757475" y="3560722"/>
                  <a:pt x="3236143" y="3678707"/>
                  <a:pt x="3054091" y="3680976"/>
                </a:cubicBezTo>
                <a:lnTo>
                  <a:pt x="749472" y="3687783"/>
                </a:lnTo>
                <a:cubicBezTo>
                  <a:pt x="462601" y="3670766"/>
                  <a:pt x="258482" y="3561857"/>
                  <a:pt x="95738" y="3371263"/>
                </a:cubicBezTo>
                <a:cubicBezTo>
                  <a:pt x="-51834" y="3177268"/>
                  <a:pt x="-3707" y="2901945"/>
                  <a:pt x="73013" y="2762709"/>
                </a:cubicBezTo>
                <a:cubicBezTo>
                  <a:pt x="131588" y="2662400"/>
                  <a:pt x="402999" y="2443202"/>
                  <a:pt x="748609" y="2500468"/>
                </a:cubicBezTo>
                <a:cubicBezTo>
                  <a:pt x="711949" y="2305751"/>
                  <a:pt x="809508" y="2118554"/>
                  <a:pt x="973702" y="2040037"/>
                </a:cubicBezTo>
                <a:cubicBezTo>
                  <a:pt x="1175350" y="1931150"/>
                  <a:pt x="1416864" y="1980501"/>
                  <a:pt x="1568863" y="2058070"/>
                </a:cubicBezTo>
                <a:cubicBezTo>
                  <a:pt x="1641270" y="1894278"/>
                  <a:pt x="1903671" y="1605293"/>
                  <a:pt x="2407996" y="1616759"/>
                </a:cubicBezTo>
                <a:close/>
                <a:moveTo>
                  <a:pt x="1879032" y="828012"/>
                </a:moveTo>
                <a:cubicBezTo>
                  <a:pt x="2272018" y="828012"/>
                  <a:pt x="2606182" y="1079860"/>
                  <a:pt x="2727993" y="1431289"/>
                </a:cubicBezTo>
                <a:cubicBezTo>
                  <a:pt x="2662026" y="1407016"/>
                  <a:pt x="2589492" y="1387959"/>
                  <a:pt x="2509890" y="1375299"/>
                </a:cubicBezTo>
                <a:cubicBezTo>
                  <a:pt x="2471614" y="1371490"/>
                  <a:pt x="2434505" y="1369244"/>
                  <a:pt x="2398546" y="1368427"/>
                </a:cubicBezTo>
                <a:cubicBezTo>
                  <a:pt x="1859157" y="1356164"/>
                  <a:pt x="1578511" y="1665241"/>
                  <a:pt x="1501070" y="1840421"/>
                </a:cubicBezTo>
                <a:cubicBezTo>
                  <a:pt x="1366956" y="1771979"/>
                  <a:pt x="1167682" y="1724078"/>
                  <a:pt x="981368" y="1776353"/>
                </a:cubicBezTo>
                <a:cubicBezTo>
                  <a:pt x="979360" y="1760421"/>
                  <a:pt x="978932" y="1744316"/>
                  <a:pt x="978932" y="1728112"/>
                </a:cubicBezTo>
                <a:cubicBezTo>
                  <a:pt x="978932" y="1231000"/>
                  <a:pt x="1381920" y="828012"/>
                  <a:pt x="1879032" y="828012"/>
                </a:cubicBezTo>
                <a:close/>
                <a:moveTo>
                  <a:pt x="3036221" y="480881"/>
                </a:moveTo>
                <a:cubicBezTo>
                  <a:pt x="3059254" y="480881"/>
                  <a:pt x="3082287" y="489668"/>
                  <a:pt x="3099861" y="507242"/>
                </a:cubicBezTo>
                <a:cubicBezTo>
                  <a:pt x="3135008" y="542389"/>
                  <a:pt x="3135008" y="599374"/>
                  <a:pt x="3099861" y="634521"/>
                </a:cubicBezTo>
                <a:lnTo>
                  <a:pt x="2718023" y="1016359"/>
                </a:lnTo>
                <a:cubicBezTo>
                  <a:pt x="2682876" y="1051506"/>
                  <a:pt x="2625891" y="1051506"/>
                  <a:pt x="2590744" y="1016359"/>
                </a:cubicBezTo>
                <a:cubicBezTo>
                  <a:pt x="2555597" y="981211"/>
                  <a:pt x="2555597" y="924227"/>
                  <a:pt x="2590744" y="889079"/>
                </a:cubicBezTo>
                <a:lnTo>
                  <a:pt x="2972582" y="507242"/>
                </a:lnTo>
                <a:cubicBezTo>
                  <a:pt x="2990155" y="489668"/>
                  <a:pt x="3013188" y="480881"/>
                  <a:pt x="3036221" y="480881"/>
                </a:cubicBezTo>
                <a:close/>
                <a:moveTo>
                  <a:pt x="710166" y="439080"/>
                </a:moveTo>
                <a:cubicBezTo>
                  <a:pt x="733199" y="439080"/>
                  <a:pt x="756232" y="447867"/>
                  <a:pt x="773806" y="465441"/>
                </a:cubicBezTo>
                <a:lnTo>
                  <a:pt x="1155643" y="847278"/>
                </a:lnTo>
                <a:cubicBezTo>
                  <a:pt x="1190791" y="882426"/>
                  <a:pt x="1190791" y="939410"/>
                  <a:pt x="1155643" y="974558"/>
                </a:cubicBezTo>
                <a:cubicBezTo>
                  <a:pt x="1120496" y="1009705"/>
                  <a:pt x="1063512" y="1009705"/>
                  <a:pt x="1028364" y="974558"/>
                </a:cubicBezTo>
                <a:lnTo>
                  <a:pt x="646526" y="592720"/>
                </a:lnTo>
                <a:cubicBezTo>
                  <a:pt x="611379" y="557573"/>
                  <a:pt x="611379" y="500588"/>
                  <a:pt x="646526" y="465441"/>
                </a:cubicBezTo>
                <a:cubicBezTo>
                  <a:pt x="664100" y="447867"/>
                  <a:pt x="687133" y="439080"/>
                  <a:pt x="710166" y="439080"/>
                </a:cubicBezTo>
                <a:close/>
                <a:moveTo>
                  <a:pt x="1879032" y="0"/>
                </a:moveTo>
                <a:cubicBezTo>
                  <a:pt x="1928738" y="0"/>
                  <a:pt x="1969032" y="40294"/>
                  <a:pt x="1969032" y="90000"/>
                </a:cubicBezTo>
                <a:lnTo>
                  <a:pt x="1969032" y="630000"/>
                </a:lnTo>
                <a:cubicBezTo>
                  <a:pt x="1969032" y="679706"/>
                  <a:pt x="1928738" y="720000"/>
                  <a:pt x="1879032" y="720000"/>
                </a:cubicBezTo>
                <a:cubicBezTo>
                  <a:pt x="1829326" y="720000"/>
                  <a:pt x="1789032" y="679706"/>
                  <a:pt x="1789032" y="630000"/>
                </a:cubicBezTo>
                <a:lnTo>
                  <a:pt x="1789032" y="90000"/>
                </a:lnTo>
                <a:cubicBezTo>
                  <a:pt x="1789032" y="40294"/>
                  <a:pt x="1829326" y="0"/>
                  <a:pt x="18790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Freeform 19">
            <a:extLst>
              <a:ext uri="{FF2B5EF4-FFF2-40B4-BE49-F238E27FC236}">
                <a16:creationId xmlns:a16="http://schemas.microsoft.com/office/drawing/2014/main" id="{23E46232-5783-48AD-8074-7AB0AF476027}"/>
              </a:ext>
            </a:extLst>
          </p:cNvPr>
          <p:cNvSpPr>
            <a:spLocks noChangeAspect="1"/>
          </p:cNvSpPr>
          <p:nvPr/>
        </p:nvSpPr>
        <p:spPr>
          <a:xfrm flipH="1">
            <a:off x="6467131" y="2066888"/>
            <a:ext cx="310825" cy="229271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rapezoid 2">
            <a:extLst>
              <a:ext uri="{FF2B5EF4-FFF2-40B4-BE49-F238E27FC236}">
                <a16:creationId xmlns:a16="http://schemas.microsoft.com/office/drawing/2014/main" id="{CE399FB7-97E3-4981-BDE1-F0317EEC7272}"/>
              </a:ext>
            </a:extLst>
          </p:cNvPr>
          <p:cNvSpPr>
            <a:spLocks noChangeAspect="1"/>
          </p:cNvSpPr>
          <p:nvPr/>
        </p:nvSpPr>
        <p:spPr>
          <a:xfrm>
            <a:off x="6515547" y="3154114"/>
            <a:ext cx="251055" cy="310825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그룹 9">
            <a:extLst>
              <a:ext uri="{FF2B5EF4-FFF2-40B4-BE49-F238E27FC236}">
                <a16:creationId xmlns:a16="http://schemas.microsoft.com/office/drawing/2014/main" id="{2E5FC175-7309-4FE2-9C8D-62E7F0E87AFC}"/>
              </a:ext>
            </a:extLst>
          </p:cNvPr>
          <p:cNvGrpSpPr/>
          <p:nvPr/>
        </p:nvGrpSpPr>
        <p:grpSpPr>
          <a:xfrm>
            <a:off x="7141774" y="1720282"/>
            <a:ext cx="4421905" cy="971384"/>
            <a:chOff x="7141773" y="1720281"/>
            <a:chExt cx="4421905" cy="971384"/>
          </a:xfrm>
        </p:grpSpPr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877F21C2-4BA7-49B3-8CE8-486DCD83C22B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Rectangle 18">
              <a:extLst>
                <a:ext uri="{FF2B5EF4-FFF2-40B4-BE49-F238E27FC236}">
                  <a16:creationId xmlns:a16="http://schemas.microsoft.com/office/drawing/2014/main" id="{6B60E916-A2C0-45E5-97FF-466F92A805CD}"/>
                </a:ext>
              </a:extLst>
            </p:cNvPr>
            <p:cNvSpPr/>
            <p:nvPr/>
          </p:nvSpPr>
          <p:spPr>
            <a:xfrm>
              <a:off x="7141773" y="2045334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그룹 8">
            <a:extLst>
              <a:ext uri="{FF2B5EF4-FFF2-40B4-BE49-F238E27FC236}">
                <a16:creationId xmlns:a16="http://schemas.microsoft.com/office/drawing/2014/main" id="{CC996C4C-C6FC-4042-96FA-9C3435CFB518}"/>
              </a:ext>
            </a:extLst>
          </p:cNvPr>
          <p:cNvGrpSpPr/>
          <p:nvPr/>
        </p:nvGrpSpPr>
        <p:grpSpPr>
          <a:xfrm>
            <a:off x="7141774" y="2860648"/>
            <a:ext cx="4421905" cy="971384"/>
            <a:chOff x="7141773" y="2848382"/>
            <a:chExt cx="4421905" cy="971384"/>
          </a:xfrm>
        </p:grpSpPr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15C1ED44-2EF3-4246-8501-71B5EB39D2E7}"/>
                </a:ext>
              </a:extLst>
            </p:cNvPr>
            <p:cNvSpPr/>
            <p:nvPr/>
          </p:nvSpPr>
          <p:spPr>
            <a:xfrm>
              <a:off x="7141773" y="2848382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5585EBE0-CAF4-40D6-AB94-0298C78B318C}"/>
                </a:ext>
              </a:extLst>
            </p:cNvPr>
            <p:cNvSpPr/>
            <p:nvPr/>
          </p:nvSpPr>
          <p:spPr>
            <a:xfrm>
              <a:off x="7141773" y="3173435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55DD7C53-CF58-4DA5-8176-D533BF0647C3}"/>
              </a:ext>
            </a:extLst>
          </p:cNvPr>
          <p:cNvGrpSpPr/>
          <p:nvPr/>
        </p:nvGrpSpPr>
        <p:grpSpPr>
          <a:xfrm>
            <a:off x="7141774" y="5141380"/>
            <a:ext cx="4421905" cy="971384"/>
            <a:chOff x="7141773" y="5141380"/>
            <a:chExt cx="4421905" cy="971384"/>
          </a:xfrm>
        </p:grpSpPr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FB223029-DE6B-40D5-940C-22F49D483C27}"/>
                </a:ext>
              </a:extLst>
            </p:cNvPr>
            <p:cNvSpPr/>
            <p:nvPr/>
          </p:nvSpPr>
          <p:spPr>
            <a:xfrm>
              <a:off x="7141773" y="5141380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A786395D-92F0-4DA0-B916-EC0FD890E48C}"/>
                </a:ext>
              </a:extLst>
            </p:cNvPr>
            <p:cNvSpPr/>
            <p:nvPr/>
          </p:nvSpPr>
          <p:spPr>
            <a:xfrm>
              <a:off x="7141773" y="5466433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Callout 11">
            <a:extLst>
              <a:ext uri="{FF2B5EF4-FFF2-40B4-BE49-F238E27FC236}">
                <a16:creationId xmlns:a16="http://schemas.microsoft.com/office/drawing/2014/main" id="{328F11ED-C467-404C-B314-C7D1D5D899E9}"/>
              </a:ext>
            </a:extLst>
          </p:cNvPr>
          <p:cNvSpPr/>
          <p:nvPr/>
        </p:nvSpPr>
        <p:spPr>
          <a:xfrm rot="1639528">
            <a:off x="6283638" y="4096630"/>
            <a:ext cx="632898" cy="632898"/>
          </a:xfrm>
          <a:prstGeom prst="wedgeEllipseCallout">
            <a:avLst>
              <a:gd name="adj1" fmla="val -105807"/>
              <a:gd name="adj2" fmla="val 558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" name="그룹 7">
            <a:extLst>
              <a:ext uri="{FF2B5EF4-FFF2-40B4-BE49-F238E27FC236}">
                <a16:creationId xmlns:a16="http://schemas.microsoft.com/office/drawing/2014/main" id="{1AA9ED50-E2B8-4F10-BA7A-5EA80B4B368B}"/>
              </a:ext>
            </a:extLst>
          </p:cNvPr>
          <p:cNvGrpSpPr/>
          <p:nvPr/>
        </p:nvGrpSpPr>
        <p:grpSpPr>
          <a:xfrm>
            <a:off x="7141774" y="4001014"/>
            <a:ext cx="4421905" cy="971384"/>
            <a:chOff x="7141773" y="3851193"/>
            <a:chExt cx="4421905" cy="97138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B5B7443-08E2-40FB-A0D6-417F44CF3C2A}"/>
                </a:ext>
              </a:extLst>
            </p:cNvPr>
            <p:cNvSpPr/>
            <p:nvPr/>
          </p:nvSpPr>
          <p:spPr>
            <a:xfrm>
              <a:off x="7141773" y="3851193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7BD1B4B5-28E4-4912-8858-D0191A2FA1C9}"/>
                </a:ext>
              </a:extLst>
            </p:cNvPr>
            <p:cNvSpPr/>
            <p:nvPr/>
          </p:nvSpPr>
          <p:spPr>
            <a:xfrm>
              <a:off x="7141773" y="4176246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Freeform 32">
            <a:extLst>
              <a:ext uri="{FF2B5EF4-FFF2-40B4-BE49-F238E27FC236}">
                <a16:creationId xmlns:a16="http://schemas.microsoft.com/office/drawing/2014/main" id="{47AFCE8D-06E4-4697-9FEB-965A3CD9A7BA}"/>
              </a:ext>
            </a:extLst>
          </p:cNvPr>
          <p:cNvSpPr>
            <a:spLocks noChangeAspect="1"/>
          </p:cNvSpPr>
          <p:nvPr/>
        </p:nvSpPr>
        <p:spPr>
          <a:xfrm>
            <a:off x="6450785" y="4238231"/>
            <a:ext cx="298603" cy="34969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76B285B-D4CD-4397-8064-6A61A1A49B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14A622AE-A858-463C-BA8D-D11CC053CC1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F29A7FC5-76C5-421A-AF5F-B5690DE5C300}"/>
              </a:ext>
            </a:extLst>
          </p:cNvPr>
          <p:cNvSpPr/>
          <p:nvPr/>
        </p:nvSpPr>
        <p:spPr>
          <a:xfrm>
            <a:off x="2158818" y="3395051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16">
            <a:extLst>
              <a:ext uri="{FF2B5EF4-FFF2-40B4-BE49-F238E27FC236}">
                <a16:creationId xmlns:a16="http://schemas.microsoft.com/office/drawing/2014/main" id="{0CAEE74B-BB13-4968-9F7F-A4C4A9A21B6C}"/>
              </a:ext>
            </a:extLst>
          </p:cNvPr>
          <p:cNvSpPr/>
          <p:nvPr/>
        </p:nvSpPr>
        <p:spPr>
          <a:xfrm>
            <a:off x="3666277" y="3395051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17">
            <a:extLst>
              <a:ext uri="{FF2B5EF4-FFF2-40B4-BE49-F238E27FC236}">
                <a16:creationId xmlns:a16="http://schemas.microsoft.com/office/drawing/2014/main" id="{70E7E3B4-CF0F-492E-BA42-EA386B77CE2E}"/>
              </a:ext>
            </a:extLst>
          </p:cNvPr>
          <p:cNvSpPr/>
          <p:nvPr/>
        </p:nvSpPr>
        <p:spPr>
          <a:xfrm>
            <a:off x="5264949" y="3395051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18">
            <a:extLst>
              <a:ext uri="{FF2B5EF4-FFF2-40B4-BE49-F238E27FC236}">
                <a16:creationId xmlns:a16="http://schemas.microsoft.com/office/drawing/2014/main" id="{B40F417E-7A57-4B2E-9A14-BB8225A45BBB}"/>
              </a:ext>
            </a:extLst>
          </p:cNvPr>
          <p:cNvSpPr/>
          <p:nvPr/>
        </p:nvSpPr>
        <p:spPr>
          <a:xfrm>
            <a:off x="6772364" y="3395051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8330D37-919B-4B49-98C2-47190F6A31FE}"/>
              </a:ext>
            </a:extLst>
          </p:cNvPr>
          <p:cNvGrpSpPr/>
          <p:nvPr/>
        </p:nvGrpSpPr>
        <p:grpSpPr>
          <a:xfrm>
            <a:off x="783396" y="4480848"/>
            <a:ext cx="1663418" cy="1477328"/>
            <a:chOff x="2725123" y="4283314"/>
            <a:chExt cx="1292073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FC745BD-0E1B-4482-B3E6-B46165C2E4E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F2DED6-3CF7-476A-AB69-7B8952A4A43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5DA564-FFDB-405B-8513-3C18B087D412}"/>
              </a:ext>
            </a:extLst>
          </p:cNvPr>
          <p:cNvGrpSpPr/>
          <p:nvPr/>
        </p:nvGrpSpPr>
        <p:grpSpPr>
          <a:xfrm>
            <a:off x="3864286" y="4480848"/>
            <a:ext cx="1663418" cy="1477328"/>
            <a:chOff x="2725123" y="4283314"/>
            <a:chExt cx="1292073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FAF91D-14FC-4AD2-8A88-98024090DFE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B0B19D-822F-4C92-A58E-1240532994C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4DBD6A2-CFC6-4FBB-8049-78A9C9D05E25}"/>
              </a:ext>
            </a:extLst>
          </p:cNvPr>
          <p:cNvGrpSpPr/>
          <p:nvPr/>
        </p:nvGrpSpPr>
        <p:grpSpPr>
          <a:xfrm>
            <a:off x="2323842" y="1836458"/>
            <a:ext cx="1663418" cy="1477328"/>
            <a:chOff x="2725123" y="4283314"/>
            <a:chExt cx="1292073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A561BAF-5773-4243-993D-7B5ADE6C302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B0B0225-97EC-4346-AAA4-E1ED96E5D32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9544061-B7B9-4A3A-BF10-CB73B321C1F7}"/>
              </a:ext>
            </a:extLst>
          </p:cNvPr>
          <p:cNvGrpSpPr/>
          <p:nvPr/>
        </p:nvGrpSpPr>
        <p:grpSpPr>
          <a:xfrm>
            <a:off x="5404732" y="1836458"/>
            <a:ext cx="1663418" cy="1477328"/>
            <a:chOff x="2725123" y="4283314"/>
            <a:chExt cx="1292073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26A556-5A5A-4442-9581-E0500EF9B25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B37FFF-C91A-44BE-AA98-9BFF4EFA28DF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Chevron 17">
            <a:extLst>
              <a:ext uri="{FF2B5EF4-FFF2-40B4-BE49-F238E27FC236}">
                <a16:creationId xmlns:a16="http://schemas.microsoft.com/office/drawing/2014/main" id="{0166B8F9-7B31-43C8-8649-9DEBF7FD0F41}"/>
              </a:ext>
            </a:extLst>
          </p:cNvPr>
          <p:cNvSpPr/>
          <p:nvPr/>
        </p:nvSpPr>
        <p:spPr>
          <a:xfrm>
            <a:off x="8285318" y="3395051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E1D52BDF-B195-4D73-8D8E-C9AB93E688CE}"/>
              </a:ext>
            </a:extLst>
          </p:cNvPr>
          <p:cNvGrpSpPr/>
          <p:nvPr/>
        </p:nvGrpSpPr>
        <p:grpSpPr>
          <a:xfrm>
            <a:off x="6945174" y="4480848"/>
            <a:ext cx="1663418" cy="1477328"/>
            <a:chOff x="2725123" y="4283314"/>
            <a:chExt cx="1292073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FF4EA30-F533-48AE-A20F-661E2FEFF63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146E5C-20F1-470E-81CE-974DAEEB3BF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30">
            <a:extLst>
              <a:ext uri="{FF2B5EF4-FFF2-40B4-BE49-F238E27FC236}">
                <a16:creationId xmlns:a16="http://schemas.microsoft.com/office/drawing/2014/main" id="{6893363D-BDE3-4292-B3CC-746549451E62}"/>
              </a:ext>
            </a:extLst>
          </p:cNvPr>
          <p:cNvSpPr/>
          <p:nvPr/>
        </p:nvSpPr>
        <p:spPr>
          <a:xfrm>
            <a:off x="6305319" y="374528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F961456C-1BA4-4BEB-9047-937037B8E5E8}"/>
              </a:ext>
            </a:extLst>
          </p:cNvPr>
          <p:cNvSpPr>
            <a:spLocks noChangeAspect="1"/>
          </p:cNvSpPr>
          <p:nvPr/>
        </p:nvSpPr>
        <p:spPr>
          <a:xfrm rot="9900000">
            <a:off x="7847002" y="379079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FAF4EF47-4B76-49FB-B7FC-4D03D06ECDBC}"/>
              </a:ext>
            </a:extLst>
          </p:cNvPr>
          <p:cNvSpPr/>
          <p:nvPr/>
        </p:nvSpPr>
        <p:spPr>
          <a:xfrm>
            <a:off x="3152768" y="3774057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DDE36004-2D95-4A54-89CB-785142DB6C6F}"/>
              </a:ext>
            </a:extLst>
          </p:cNvPr>
          <p:cNvSpPr/>
          <p:nvPr/>
        </p:nvSpPr>
        <p:spPr>
          <a:xfrm>
            <a:off x="1788698" y="375276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36">
            <a:extLst>
              <a:ext uri="{FF2B5EF4-FFF2-40B4-BE49-F238E27FC236}">
                <a16:creationId xmlns:a16="http://schemas.microsoft.com/office/drawing/2014/main" id="{6A7A8847-2AA3-420B-A15D-5DBCDC1AE68B}"/>
              </a:ext>
            </a:extLst>
          </p:cNvPr>
          <p:cNvSpPr>
            <a:spLocks noChangeAspect="1"/>
          </p:cNvSpPr>
          <p:nvPr/>
        </p:nvSpPr>
        <p:spPr>
          <a:xfrm>
            <a:off x="4777736" y="375276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7F844CE-255A-4DD4-8993-0189AF015D76}"/>
              </a:ext>
            </a:extLst>
          </p:cNvPr>
          <p:cNvGrpSpPr/>
          <p:nvPr/>
        </p:nvGrpSpPr>
        <p:grpSpPr>
          <a:xfrm>
            <a:off x="8695303" y="2436024"/>
            <a:ext cx="3052560" cy="3052560"/>
            <a:chOff x="9358112" y="2792785"/>
            <a:chExt cx="2371378" cy="2371378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D2E1C8DE-09CA-4AD3-82A3-4F9702BF217A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17DA614-1201-4D41-B012-EA03CD55B181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6F62A04E-9028-4A6C-BDA7-C7CCC78CFC5D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6B87FB25-5AE1-4C2B-8D5C-09BAD43917C9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3CD7454-D4EC-48BF-B3E2-BA120A20E4D7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7142E6F-D54F-4110-BB91-73C73D330827}"/>
              </a:ext>
            </a:extLst>
          </p:cNvPr>
          <p:cNvSpPr/>
          <p:nvPr/>
        </p:nvSpPr>
        <p:spPr>
          <a:xfrm>
            <a:off x="3396202" y="3723054"/>
            <a:ext cx="914400" cy="9144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E74774-45CA-4671-95B2-80BFE607AF68}"/>
              </a:ext>
            </a:extLst>
          </p:cNvPr>
          <p:cNvSpPr/>
          <p:nvPr/>
        </p:nvSpPr>
        <p:spPr>
          <a:xfrm>
            <a:off x="5764502" y="2729239"/>
            <a:ext cx="914400" cy="9144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2670E06-8927-4048-ACA4-BE8EA29B8AD2}"/>
              </a:ext>
            </a:extLst>
          </p:cNvPr>
          <p:cNvSpPr/>
          <p:nvPr/>
        </p:nvSpPr>
        <p:spPr>
          <a:xfrm>
            <a:off x="8132801" y="1805751"/>
            <a:ext cx="914400" cy="9144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Elbow Connector 7">
            <a:extLst>
              <a:ext uri="{FF2B5EF4-FFF2-40B4-BE49-F238E27FC236}">
                <a16:creationId xmlns:a16="http://schemas.microsoft.com/office/drawing/2014/main" id="{315ECF22-B979-44F2-8493-F56F886CF3B0}"/>
              </a:ext>
            </a:extLst>
          </p:cNvPr>
          <p:cNvCxnSpPr>
            <a:cxnSpLocks/>
          </p:cNvCxnSpPr>
          <p:nvPr/>
        </p:nvCxnSpPr>
        <p:spPr>
          <a:xfrm flipV="1">
            <a:off x="4310599" y="3670170"/>
            <a:ext cx="1911100" cy="504000"/>
          </a:xfrm>
          <a:prstGeom prst="bentConnector2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10">
            <a:extLst>
              <a:ext uri="{FF2B5EF4-FFF2-40B4-BE49-F238E27FC236}">
                <a16:creationId xmlns:a16="http://schemas.microsoft.com/office/drawing/2014/main" id="{1F3C6E72-E0B0-47D9-AC23-38156DAFE160}"/>
              </a:ext>
            </a:extLst>
          </p:cNvPr>
          <p:cNvCxnSpPr>
            <a:cxnSpLocks/>
            <a:stCxn id="4" idx="6"/>
          </p:cNvCxnSpPr>
          <p:nvPr/>
        </p:nvCxnSpPr>
        <p:spPr>
          <a:xfrm flipV="1">
            <a:off x="6678903" y="2746527"/>
            <a:ext cx="1911099" cy="504000"/>
          </a:xfrm>
          <a:prstGeom prst="bentConnector2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13">
            <a:extLst>
              <a:ext uri="{FF2B5EF4-FFF2-40B4-BE49-F238E27FC236}">
                <a16:creationId xmlns:a16="http://schemas.microsoft.com/office/drawing/2014/main" id="{B8D1CCEB-69B9-4733-9329-9CAD9292518D}"/>
              </a:ext>
            </a:extLst>
          </p:cNvPr>
          <p:cNvCxnSpPr>
            <a:stCxn id="5" idx="6"/>
          </p:cNvCxnSpPr>
          <p:nvPr/>
        </p:nvCxnSpPr>
        <p:spPr>
          <a:xfrm flipV="1">
            <a:off x="9047203" y="737887"/>
            <a:ext cx="2236765" cy="1525064"/>
          </a:xfrm>
          <a:prstGeom prst="bentConnector3">
            <a:avLst>
              <a:gd name="adj1" fmla="val 99375"/>
            </a:avLst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7501E8A-1430-4171-9229-546131FD477E}"/>
              </a:ext>
            </a:extLst>
          </p:cNvPr>
          <p:cNvSpPr txBox="1"/>
          <p:nvPr/>
        </p:nvSpPr>
        <p:spPr>
          <a:xfrm>
            <a:off x="4432158" y="3795821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37EF0D-16EA-4780-9DB9-91F7E9965963}"/>
              </a:ext>
            </a:extLst>
          </p:cNvPr>
          <p:cNvSpPr txBox="1"/>
          <p:nvPr/>
        </p:nvSpPr>
        <p:spPr>
          <a:xfrm>
            <a:off x="4309954" y="4233444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B3A59A-F34A-4BF4-ACB7-3DC84E11817F}"/>
              </a:ext>
            </a:extLst>
          </p:cNvPr>
          <p:cNvSpPr txBox="1"/>
          <p:nvPr/>
        </p:nvSpPr>
        <p:spPr>
          <a:xfrm>
            <a:off x="6791234" y="2807397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770375-4511-4BD0-8929-548C5D056928}"/>
              </a:ext>
            </a:extLst>
          </p:cNvPr>
          <p:cNvSpPr txBox="1"/>
          <p:nvPr/>
        </p:nvSpPr>
        <p:spPr>
          <a:xfrm>
            <a:off x="6696296" y="3267970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7AC947-F08C-49EE-BB89-B5DA115EFD0C}"/>
              </a:ext>
            </a:extLst>
          </p:cNvPr>
          <p:cNvSpPr txBox="1"/>
          <p:nvPr/>
        </p:nvSpPr>
        <p:spPr>
          <a:xfrm>
            <a:off x="9223312" y="184047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6BCA4D-216C-432E-93DE-691924D0E6CA}"/>
              </a:ext>
            </a:extLst>
          </p:cNvPr>
          <p:cNvSpPr txBox="1"/>
          <p:nvPr/>
        </p:nvSpPr>
        <p:spPr>
          <a:xfrm>
            <a:off x="9082637" y="2302496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EC300A-B713-4EEB-817F-65C6A9E3D9A4}"/>
              </a:ext>
            </a:extLst>
          </p:cNvPr>
          <p:cNvSpPr txBox="1"/>
          <p:nvPr/>
        </p:nvSpPr>
        <p:spPr>
          <a:xfrm>
            <a:off x="935698" y="1815108"/>
            <a:ext cx="1947738" cy="276999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C3227A-D56E-4C95-A33F-79D78BBE2670}"/>
              </a:ext>
            </a:extLst>
          </p:cNvPr>
          <p:cNvSpPr txBox="1"/>
          <p:nvPr/>
        </p:nvSpPr>
        <p:spPr>
          <a:xfrm>
            <a:off x="935698" y="2275232"/>
            <a:ext cx="389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713EBD1F-ADCD-4FD9-BEDA-E52E3D6EF376}"/>
              </a:ext>
            </a:extLst>
          </p:cNvPr>
          <p:cNvSpPr/>
          <p:nvPr/>
        </p:nvSpPr>
        <p:spPr>
          <a:xfrm>
            <a:off x="1028332" y="4699299"/>
            <a:ext cx="914400" cy="9144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8" name="Elbow Connector 7">
            <a:extLst>
              <a:ext uri="{FF2B5EF4-FFF2-40B4-BE49-F238E27FC236}">
                <a16:creationId xmlns:a16="http://schemas.microsoft.com/office/drawing/2014/main" id="{D221E016-FA77-48AA-B661-B128763FB4D0}"/>
              </a:ext>
            </a:extLst>
          </p:cNvPr>
          <p:cNvCxnSpPr>
            <a:cxnSpLocks/>
          </p:cNvCxnSpPr>
          <p:nvPr/>
        </p:nvCxnSpPr>
        <p:spPr>
          <a:xfrm flipV="1">
            <a:off x="1951524" y="4655043"/>
            <a:ext cx="1911100" cy="504000"/>
          </a:xfrm>
          <a:prstGeom prst="bentConnector2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0AFB96-0255-4B95-8B47-5062B9DCC905}"/>
              </a:ext>
            </a:extLst>
          </p:cNvPr>
          <p:cNvSpPr txBox="1"/>
          <p:nvPr/>
        </p:nvSpPr>
        <p:spPr>
          <a:xfrm>
            <a:off x="2064288" y="477206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0C31D2-701F-4D16-998D-E559ED8FE199}"/>
              </a:ext>
            </a:extLst>
          </p:cNvPr>
          <p:cNvSpPr txBox="1"/>
          <p:nvPr/>
        </p:nvSpPr>
        <p:spPr>
          <a:xfrm>
            <a:off x="1923612" y="5198919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Donut 24">
            <a:extLst>
              <a:ext uri="{FF2B5EF4-FFF2-40B4-BE49-F238E27FC236}">
                <a16:creationId xmlns:a16="http://schemas.microsoft.com/office/drawing/2014/main" id="{9F3387E2-57F7-4E3A-B6FD-805C5D143E57}"/>
              </a:ext>
            </a:extLst>
          </p:cNvPr>
          <p:cNvSpPr/>
          <p:nvPr/>
        </p:nvSpPr>
        <p:spPr>
          <a:xfrm>
            <a:off x="8375123" y="2038542"/>
            <a:ext cx="448053" cy="45170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96D4AE0B-3A87-41F7-AC8C-3305565CEDA9}"/>
              </a:ext>
            </a:extLst>
          </p:cNvPr>
          <p:cNvSpPr/>
          <p:nvPr/>
        </p:nvSpPr>
        <p:spPr>
          <a:xfrm>
            <a:off x="5947351" y="2997237"/>
            <a:ext cx="550777" cy="354955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7536B54F-A132-4506-AA45-F9E3C556258F}"/>
              </a:ext>
            </a:extLst>
          </p:cNvPr>
          <p:cNvSpPr>
            <a:spLocks noChangeAspect="1"/>
          </p:cNvSpPr>
          <p:nvPr/>
        </p:nvSpPr>
        <p:spPr>
          <a:xfrm>
            <a:off x="3606716" y="4032982"/>
            <a:ext cx="509776" cy="25933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자유형 151">
            <a:extLst>
              <a:ext uri="{FF2B5EF4-FFF2-40B4-BE49-F238E27FC236}">
                <a16:creationId xmlns:a16="http://schemas.microsoft.com/office/drawing/2014/main" id="{71E459CF-9DE5-472B-8BA0-D02261C13774}"/>
              </a:ext>
            </a:extLst>
          </p:cNvPr>
          <p:cNvSpPr/>
          <p:nvPr/>
        </p:nvSpPr>
        <p:spPr>
          <a:xfrm>
            <a:off x="1257519" y="4936911"/>
            <a:ext cx="418435" cy="43917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37870C-C4BA-4F77-9E69-22381AC7C42D}"/>
              </a:ext>
            </a:extLst>
          </p:cNvPr>
          <p:cNvSpPr/>
          <p:nvPr/>
        </p:nvSpPr>
        <p:spPr>
          <a:xfrm>
            <a:off x="1" y="4667794"/>
            <a:ext cx="12185900" cy="2190206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B7F89BF-EA50-4838-A57F-083184DBED0E}"/>
              </a:ext>
            </a:extLst>
          </p:cNvPr>
          <p:cNvCxnSpPr>
            <a:cxnSpLocks/>
          </p:cNvCxnSpPr>
          <p:nvPr/>
        </p:nvCxnSpPr>
        <p:spPr>
          <a:xfrm>
            <a:off x="-6099" y="6295965"/>
            <a:ext cx="121859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E26F954A-5E85-4868-9E6F-79430267EB1F}"/>
              </a:ext>
            </a:extLst>
          </p:cNvPr>
          <p:cNvSpPr/>
          <p:nvPr/>
        </p:nvSpPr>
        <p:spPr>
          <a:xfrm>
            <a:off x="1515390" y="6227300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467E58B-208A-41D0-AE21-67DF552621A3}"/>
              </a:ext>
            </a:extLst>
          </p:cNvPr>
          <p:cNvSpPr/>
          <p:nvPr/>
        </p:nvSpPr>
        <p:spPr>
          <a:xfrm>
            <a:off x="3393858" y="6227300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7F17333-5693-4832-98EA-2EB12A681740}"/>
              </a:ext>
            </a:extLst>
          </p:cNvPr>
          <p:cNvSpPr/>
          <p:nvPr/>
        </p:nvSpPr>
        <p:spPr>
          <a:xfrm>
            <a:off x="5272326" y="6227300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8BDE10B-6445-41DA-83C4-D40BA11CCA86}"/>
              </a:ext>
            </a:extLst>
          </p:cNvPr>
          <p:cNvSpPr/>
          <p:nvPr/>
        </p:nvSpPr>
        <p:spPr>
          <a:xfrm>
            <a:off x="7150794" y="6227300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633A563-3087-4305-8114-84F449110AAF}"/>
              </a:ext>
            </a:extLst>
          </p:cNvPr>
          <p:cNvSpPr/>
          <p:nvPr/>
        </p:nvSpPr>
        <p:spPr>
          <a:xfrm>
            <a:off x="9029262" y="6227300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AA77E1-1A92-4D18-8BCE-D352646C6D16}"/>
              </a:ext>
            </a:extLst>
          </p:cNvPr>
          <p:cNvSpPr/>
          <p:nvPr/>
        </p:nvSpPr>
        <p:spPr>
          <a:xfrm>
            <a:off x="10907730" y="6227300"/>
            <a:ext cx="152396" cy="15239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9056FE40-828F-409C-9766-33F901DAF87E}"/>
              </a:ext>
            </a:extLst>
          </p:cNvPr>
          <p:cNvSpPr/>
          <p:nvPr/>
        </p:nvSpPr>
        <p:spPr>
          <a:xfrm>
            <a:off x="8919375" y="5418262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18">
            <a:extLst>
              <a:ext uri="{FF2B5EF4-FFF2-40B4-BE49-F238E27FC236}">
                <a16:creationId xmlns:a16="http://schemas.microsoft.com/office/drawing/2014/main" id="{A8CA424D-2D5A-4A69-8CFC-68FAEF0C34FF}"/>
              </a:ext>
            </a:extLst>
          </p:cNvPr>
          <p:cNvSpPr/>
          <p:nvPr/>
        </p:nvSpPr>
        <p:spPr>
          <a:xfrm>
            <a:off x="5102997" y="5469448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169D4B80-1B59-4B31-BB42-B73B38D122CB}"/>
              </a:ext>
            </a:extLst>
          </p:cNvPr>
          <p:cNvSpPr/>
          <p:nvPr/>
        </p:nvSpPr>
        <p:spPr>
          <a:xfrm>
            <a:off x="1337511" y="5406208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7F0D959-D32B-443E-801A-B9075F0AC740}"/>
              </a:ext>
            </a:extLst>
          </p:cNvPr>
          <p:cNvGrpSpPr/>
          <p:nvPr/>
        </p:nvGrpSpPr>
        <p:grpSpPr>
          <a:xfrm>
            <a:off x="2614267" y="4957801"/>
            <a:ext cx="1699847" cy="1048024"/>
            <a:chOff x="803640" y="3362835"/>
            <a:chExt cx="2059657" cy="10480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B87EC9B-4835-43DF-867F-96A19BDCF97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E51BE47-E40D-4E42-88B7-BEC1B985B87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E6FDF34-F4D7-4A23-90B2-FA33646B87E4}"/>
              </a:ext>
            </a:extLst>
          </p:cNvPr>
          <p:cNvGrpSpPr/>
          <p:nvPr/>
        </p:nvGrpSpPr>
        <p:grpSpPr>
          <a:xfrm>
            <a:off x="6371206" y="4957801"/>
            <a:ext cx="1699847" cy="1048024"/>
            <a:chOff x="803640" y="3362835"/>
            <a:chExt cx="2059657" cy="10480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3278E3-6CCB-4257-963F-6C64E90E20E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109183-8D4D-4C3D-82B7-48E29727EE7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EE80B98-9E0A-4ED8-83CC-F7F7D9A0D9FD}"/>
              </a:ext>
            </a:extLst>
          </p:cNvPr>
          <p:cNvGrpSpPr/>
          <p:nvPr/>
        </p:nvGrpSpPr>
        <p:grpSpPr>
          <a:xfrm>
            <a:off x="10128145" y="4957801"/>
            <a:ext cx="1699847" cy="1048024"/>
            <a:chOff x="803640" y="3362835"/>
            <a:chExt cx="2059657" cy="104802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C87DD8-6EFB-41E9-AA63-44448DD8C9F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44A3901-F8BD-43F7-A7F8-3D04D89BAE5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66E4FF4-13A5-4AAF-AF7B-91E998F478DC}"/>
              </a:ext>
            </a:extLst>
          </p:cNvPr>
          <p:cNvSpPr txBox="1"/>
          <p:nvPr/>
        </p:nvSpPr>
        <p:spPr>
          <a:xfrm>
            <a:off x="767117" y="306312"/>
            <a:ext cx="7433608" cy="10917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Layout Clean Text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Slide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E9879EB-135E-492B-ACDD-560A6F5C0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65057"/>
              </p:ext>
            </p:extLst>
          </p:nvPr>
        </p:nvGraphicFramePr>
        <p:xfrm>
          <a:off x="714103" y="1419564"/>
          <a:ext cx="10763794" cy="49377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67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5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5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65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Month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2020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2021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>
                          <a:solidFill>
                            <a:schemeClr val="tx1"/>
                          </a:solidFill>
                          <a:latin typeface="+mn-lt"/>
                          <a:cs typeface="Arial" pitchFamily="34" charset="0"/>
                        </a:rPr>
                        <a:t>2022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JANUARY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FEBRUARY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MARCH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APRIL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MAY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JUNE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JULY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AUGUST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latin typeface="+mn-lt"/>
                        </a:rPr>
                        <a:t>SEPTEMBER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95068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latin typeface="+mn-lt"/>
                        </a:rPr>
                        <a:t>OCTOBER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149231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latin typeface="+mn-lt"/>
                        </a:rPr>
                        <a:t>NOVEMBER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Schedule here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22955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latin typeface="+mn-lt"/>
                        </a:rPr>
                        <a:t>DECEMBER</a:t>
                      </a: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303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22B607-2C67-4F85-9EFA-0AD5CE291ED2}"/>
              </a:ext>
            </a:extLst>
          </p:cNvPr>
          <p:cNvGrpSpPr/>
          <p:nvPr/>
        </p:nvGrpSpPr>
        <p:grpSpPr>
          <a:xfrm>
            <a:off x="2938935" y="1875411"/>
            <a:ext cx="2595164" cy="2890383"/>
            <a:chOff x="2051720" y="2290328"/>
            <a:chExt cx="2454909" cy="27341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F0DC0B7-85AA-4BE5-ACE1-D31D3531CCC1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C4F5E65-1C9F-4EEC-8B55-A00AD1833A4C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73AA5A8-DEF7-431D-A337-6BC09AAF1464}"/>
                </a:ext>
              </a:extLst>
            </p:cNvPr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E6574F6-EE91-47EE-B109-E3D3BA1DD3C2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4500236-17DB-46D0-9E44-762AE71C3375}"/>
                </a:ext>
              </a:extLst>
            </p:cNvPr>
            <p:cNvCxnSpPr>
              <a:stCxn id="4" idx="1"/>
              <a:endCxn id="6" idx="5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A25D584-1664-4290-A5F1-B9978A43C269}"/>
                </a:ext>
              </a:extLst>
            </p:cNvPr>
            <p:cNvCxnSpPr>
              <a:stCxn id="4" idx="2"/>
              <a:endCxn id="5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744A533-5ED7-433D-A546-42B79B1087D0}"/>
                </a:ext>
              </a:extLst>
            </p:cNvPr>
            <p:cNvCxnSpPr>
              <a:stCxn id="4" idx="3"/>
              <a:endCxn id="7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96B39C-D976-44C9-B084-4DF4993DBBFD}"/>
              </a:ext>
            </a:extLst>
          </p:cNvPr>
          <p:cNvGrpSpPr/>
          <p:nvPr/>
        </p:nvGrpSpPr>
        <p:grpSpPr>
          <a:xfrm flipH="1">
            <a:off x="6670875" y="1870735"/>
            <a:ext cx="2595164" cy="2899732"/>
            <a:chOff x="2051720" y="2281484"/>
            <a:chExt cx="2454909" cy="274301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2A36087-C768-46FF-B415-A77C15ACCFBA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2567B05-8CE3-4BD3-9EED-3C5A590D5C01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F93C77B-743B-4270-8C51-91A0E12AF486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F6953C4-7805-42DB-AEDB-081526A5B588}"/>
                </a:ext>
              </a:extLst>
            </p:cNvPr>
            <p:cNvCxnSpPr>
              <a:stCxn id="12" idx="1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381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B6E2C07-6AF5-4A5D-ABE4-9F36BD175EC2}"/>
                </a:ext>
              </a:extLst>
            </p:cNvPr>
            <p:cNvCxnSpPr>
              <a:stCxn id="12" idx="2"/>
              <a:endCxn id="13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381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E86DCBF-1F4C-4F97-BAC3-7E9BFC6E50E8}"/>
                </a:ext>
              </a:extLst>
            </p:cNvPr>
            <p:cNvCxnSpPr>
              <a:stCxn id="12" idx="3"/>
              <a:endCxn id="14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381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2F70D7C-7973-4D9B-9288-78574CF498C3}"/>
                </a:ext>
              </a:extLst>
            </p:cNvPr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D738A4F-AEC1-4F5F-A3C0-6285DFEA5DF4}"/>
              </a:ext>
            </a:extLst>
          </p:cNvPr>
          <p:cNvGrpSpPr/>
          <p:nvPr/>
        </p:nvGrpSpPr>
        <p:grpSpPr>
          <a:xfrm>
            <a:off x="5624622" y="2738738"/>
            <a:ext cx="955733" cy="1163729"/>
            <a:chOff x="4124817" y="3023000"/>
            <a:chExt cx="817297" cy="995165"/>
          </a:xfrm>
        </p:grpSpPr>
        <p:sp>
          <p:nvSpPr>
            <p:cNvPr id="20" name="Right Arrow 13">
              <a:extLst>
                <a:ext uri="{FF2B5EF4-FFF2-40B4-BE49-F238E27FC236}">
                  <a16:creationId xmlns:a16="http://schemas.microsoft.com/office/drawing/2014/main" id="{FFE93DAC-31F1-45FC-9012-A502B2809F8F}"/>
                </a:ext>
              </a:extLst>
            </p:cNvPr>
            <p:cNvSpPr/>
            <p:nvPr/>
          </p:nvSpPr>
          <p:spPr>
            <a:xfrm rot="10800000">
              <a:off x="4124817" y="3023000"/>
              <a:ext cx="576064" cy="510693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ight Arrow 57">
              <a:extLst>
                <a:ext uri="{FF2B5EF4-FFF2-40B4-BE49-F238E27FC236}">
                  <a16:creationId xmlns:a16="http://schemas.microsoft.com/office/drawing/2014/main" id="{FC7EB4FB-DB23-418E-B73D-ABF3F22532D4}"/>
                </a:ext>
              </a:extLst>
            </p:cNvPr>
            <p:cNvSpPr/>
            <p:nvPr/>
          </p:nvSpPr>
          <p:spPr>
            <a:xfrm>
              <a:off x="4441371" y="3574246"/>
              <a:ext cx="500743" cy="443919"/>
            </a:xfrm>
            <a:prstGeom prst="rightArrow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C56A8A-2F43-46B9-BFFA-B4A9D56F5B4D}"/>
              </a:ext>
            </a:extLst>
          </p:cNvPr>
          <p:cNvGrpSpPr/>
          <p:nvPr/>
        </p:nvGrpSpPr>
        <p:grpSpPr>
          <a:xfrm>
            <a:off x="8887337" y="1829233"/>
            <a:ext cx="2012872" cy="870780"/>
            <a:chOff x="1696746" y="1788479"/>
            <a:chExt cx="1371977" cy="8707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57E304-53D7-448F-AA27-BE91E0BABAB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A7911E-2133-4F60-B6A3-71CCCA6698BF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919890C-88FB-4106-98C6-7556ACC57B40}"/>
              </a:ext>
            </a:extLst>
          </p:cNvPr>
          <p:cNvGrpSpPr/>
          <p:nvPr/>
        </p:nvGrpSpPr>
        <p:grpSpPr>
          <a:xfrm>
            <a:off x="9355574" y="2883238"/>
            <a:ext cx="2012872" cy="870780"/>
            <a:chOff x="1696746" y="1788479"/>
            <a:chExt cx="1371977" cy="8707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7B1ADB-7AFB-4919-9B26-75F69E9D7430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8640168-2E6E-48E3-8134-70E57A9D6629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2543C5-3E0F-458A-9273-64ECD85AB706}"/>
              </a:ext>
            </a:extLst>
          </p:cNvPr>
          <p:cNvGrpSpPr/>
          <p:nvPr/>
        </p:nvGrpSpPr>
        <p:grpSpPr>
          <a:xfrm>
            <a:off x="8887337" y="3937243"/>
            <a:ext cx="2012872" cy="870780"/>
            <a:chOff x="1696746" y="1788479"/>
            <a:chExt cx="1371977" cy="8707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C04CB47-AE59-47C2-A7A6-3729EA50C370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104F24E-BFFB-4BCC-9DB6-6CDEB969688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CC219D-BBAB-4481-9F96-160436EECFC7}"/>
              </a:ext>
            </a:extLst>
          </p:cNvPr>
          <p:cNvGrpSpPr/>
          <p:nvPr/>
        </p:nvGrpSpPr>
        <p:grpSpPr>
          <a:xfrm>
            <a:off x="1318296" y="1829233"/>
            <a:ext cx="1975499" cy="870780"/>
            <a:chOff x="1696746" y="1788479"/>
            <a:chExt cx="1371977" cy="8707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D6214CB-8452-49C1-8A63-9D1E0C8CE7A1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360D68A-C478-4F70-AB07-B026F79CBBFE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E8126A5-068A-4C82-B0E8-B4E56E1D8CD5}"/>
              </a:ext>
            </a:extLst>
          </p:cNvPr>
          <p:cNvGrpSpPr/>
          <p:nvPr/>
        </p:nvGrpSpPr>
        <p:grpSpPr>
          <a:xfrm>
            <a:off x="845846" y="2883238"/>
            <a:ext cx="1975499" cy="870780"/>
            <a:chOff x="1696746" y="1788479"/>
            <a:chExt cx="1371977" cy="8707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4784B35-1392-468E-85CA-6A596645A09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9A9196E-7295-41DF-8A89-4F39836B8B44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A0871A9-5003-48C6-98F1-57E3131FA50E}"/>
              </a:ext>
            </a:extLst>
          </p:cNvPr>
          <p:cNvGrpSpPr/>
          <p:nvPr/>
        </p:nvGrpSpPr>
        <p:grpSpPr>
          <a:xfrm>
            <a:off x="1318296" y="3937243"/>
            <a:ext cx="1975499" cy="870780"/>
            <a:chOff x="1696746" y="1788479"/>
            <a:chExt cx="1371977" cy="8707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37480D3-B36E-4C2A-8F95-749A80EFEF7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C021982-7516-4249-93D9-C6431A060E86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2178633-9759-4144-8DEC-85BDA1179415}"/>
              </a:ext>
            </a:extLst>
          </p:cNvPr>
          <p:cNvGrpSpPr/>
          <p:nvPr/>
        </p:nvGrpSpPr>
        <p:grpSpPr>
          <a:xfrm>
            <a:off x="3010476" y="4995961"/>
            <a:ext cx="2986457" cy="1077218"/>
            <a:chOff x="1353016" y="1766707"/>
            <a:chExt cx="2452106" cy="107721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0B23CA1-F664-4600-BA95-38C40337229F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F11D38F-13B9-4B5F-AA09-EA34CC4A9750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CE46637-74A2-46D7-B65C-F6EB74B9CC3A}"/>
              </a:ext>
            </a:extLst>
          </p:cNvPr>
          <p:cNvGrpSpPr/>
          <p:nvPr/>
        </p:nvGrpSpPr>
        <p:grpSpPr>
          <a:xfrm>
            <a:off x="6187235" y="4994617"/>
            <a:ext cx="2986457" cy="1077218"/>
            <a:chOff x="1353016" y="1766707"/>
            <a:chExt cx="2452106" cy="107721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A604A4F-D5C4-493E-9827-75E31C615720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1EF5586-8681-40FB-8599-7F9F0521AE28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9">
            <a:extLst>
              <a:ext uri="{FF2B5EF4-FFF2-40B4-BE49-F238E27FC236}">
                <a16:creationId xmlns:a16="http://schemas.microsoft.com/office/drawing/2014/main" id="{D3D8EA7C-39AF-4B1F-9FA7-A61180CD5E2A}"/>
              </a:ext>
            </a:extLst>
          </p:cNvPr>
          <p:cNvSpPr/>
          <p:nvPr/>
        </p:nvSpPr>
        <p:spPr>
          <a:xfrm>
            <a:off x="4728012" y="3115186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ound Same Side Corner Rectangle 11">
            <a:extLst>
              <a:ext uri="{FF2B5EF4-FFF2-40B4-BE49-F238E27FC236}">
                <a16:creationId xmlns:a16="http://schemas.microsoft.com/office/drawing/2014/main" id="{5D6369ED-8E8F-4189-9A8C-9E8AEAD4687D}"/>
              </a:ext>
            </a:extLst>
          </p:cNvPr>
          <p:cNvSpPr>
            <a:spLocks noChangeAspect="1"/>
          </p:cNvSpPr>
          <p:nvPr/>
        </p:nvSpPr>
        <p:spPr>
          <a:xfrm rot="9900000">
            <a:off x="7097606" y="3110916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554E4BA2-3196-4505-AA87-756EE38CD26D}"/>
              </a:ext>
            </a:extLst>
          </p:cNvPr>
          <p:cNvSpPr/>
          <p:nvPr/>
        </p:nvSpPr>
        <p:spPr>
          <a:xfrm>
            <a:off x="8265530" y="42474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05B7E82D-D878-4520-A0FD-5F5185CEB506}"/>
              </a:ext>
            </a:extLst>
          </p:cNvPr>
          <p:cNvSpPr/>
          <p:nvPr/>
        </p:nvSpPr>
        <p:spPr>
          <a:xfrm>
            <a:off x="8720548" y="316907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BCC97D36-7FDE-44F4-8576-8DBC722CDF34}"/>
              </a:ext>
            </a:extLst>
          </p:cNvPr>
          <p:cNvSpPr/>
          <p:nvPr/>
        </p:nvSpPr>
        <p:spPr>
          <a:xfrm>
            <a:off x="3626548" y="424507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Block Arc 10">
            <a:extLst>
              <a:ext uri="{FF2B5EF4-FFF2-40B4-BE49-F238E27FC236}">
                <a16:creationId xmlns:a16="http://schemas.microsoft.com/office/drawing/2014/main" id="{537358D1-38E2-4A34-B007-39D0B20493E9}"/>
              </a:ext>
            </a:extLst>
          </p:cNvPr>
          <p:cNvSpPr/>
          <p:nvPr/>
        </p:nvSpPr>
        <p:spPr>
          <a:xfrm>
            <a:off x="8177062" y="21387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ound Same Side Corner Rectangle 36">
            <a:extLst>
              <a:ext uri="{FF2B5EF4-FFF2-40B4-BE49-F238E27FC236}">
                <a16:creationId xmlns:a16="http://schemas.microsoft.com/office/drawing/2014/main" id="{3CB3DBB4-EE05-4AC2-8D0D-19D870B4E58F}"/>
              </a:ext>
            </a:extLst>
          </p:cNvPr>
          <p:cNvSpPr>
            <a:spLocks noChangeAspect="1"/>
          </p:cNvSpPr>
          <p:nvPr/>
        </p:nvSpPr>
        <p:spPr>
          <a:xfrm>
            <a:off x="3621204" y="2122791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C578E1F9-320C-4121-8F5F-CC66B425FF25}"/>
              </a:ext>
            </a:extLst>
          </p:cNvPr>
          <p:cNvSpPr>
            <a:spLocks noChangeAspect="1"/>
          </p:cNvSpPr>
          <p:nvPr/>
        </p:nvSpPr>
        <p:spPr>
          <a:xfrm>
            <a:off x="3158524" y="313686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9BD4D3B-ABAB-41CA-A276-E79E231411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D91C6-DFCD-4FD8-8959-23009A9852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5381AD-9F89-4C50-846F-99EEBC659094}"/>
              </a:ext>
            </a:extLst>
          </p:cNvPr>
          <p:cNvGrpSpPr/>
          <p:nvPr/>
        </p:nvGrpSpPr>
        <p:grpSpPr>
          <a:xfrm>
            <a:off x="724148" y="1517496"/>
            <a:ext cx="2709212" cy="5340504"/>
            <a:chOff x="827584" y="1340768"/>
            <a:chExt cx="2736304" cy="5340504"/>
          </a:xfrm>
        </p:grpSpPr>
        <p:sp>
          <p:nvSpPr>
            <p:cNvPr id="7" name="Rectangle 16">
              <a:extLst>
                <a:ext uri="{FF2B5EF4-FFF2-40B4-BE49-F238E27FC236}">
                  <a16:creationId xmlns:a16="http://schemas.microsoft.com/office/drawing/2014/main" id="{00105A18-D569-4DE4-9A22-25484725DE4C}"/>
                </a:ext>
              </a:extLst>
            </p:cNvPr>
            <p:cNvSpPr/>
            <p:nvPr/>
          </p:nvSpPr>
          <p:spPr>
            <a:xfrm>
              <a:off x="827584" y="1340768"/>
              <a:ext cx="2736304" cy="211832"/>
            </a:xfrm>
            <a:custGeom>
              <a:avLst/>
              <a:gdLst>
                <a:gd name="connsiteX0" fmla="*/ 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0 w 2736304"/>
                <a:gd name="connsiteY4" fmla="*/ 0 h 211832"/>
                <a:gd name="connsiteX0" fmla="*/ 22098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220980 w 2736304"/>
                <a:gd name="connsiteY4" fmla="*/ 0 h 21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6304" h="211832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D5F8C76-0CBA-4669-9B19-FAACCCE44AAA}"/>
                </a:ext>
              </a:extLst>
            </p:cNvPr>
            <p:cNvSpPr/>
            <p:nvPr/>
          </p:nvSpPr>
          <p:spPr>
            <a:xfrm>
              <a:off x="1043608" y="1340768"/>
              <a:ext cx="2520280" cy="5340504"/>
            </a:xfrm>
            <a:prstGeom prst="rect">
              <a:avLst/>
            </a:prstGeom>
            <a:solidFill>
              <a:schemeClr val="accent4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32E11F9-D8A4-4079-99E1-3F6D0FDAB969}"/>
              </a:ext>
            </a:extLst>
          </p:cNvPr>
          <p:cNvSpPr txBox="1"/>
          <p:nvPr/>
        </p:nvSpPr>
        <p:spPr>
          <a:xfrm>
            <a:off x="1011947" y="2585714"/>
            <a:ext cx="23474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F2B563-39E7-4BE7-BD70-992E63FC4355}"/>
              </a:ext>
            </a:extLst>
          </p:cNvPr>
          <p:cNvGrpSpPr/>
          <p:nvPr/>
        </p:nvGrpSpPr>
        <p:grpSpPr>
          <a:xfrm>
            <a:off x="4043345" y="5179821"/>
            <a:ext cx="2167332" cy="1068787"/>
            <a:chOff x="270024" y="1671304"/>
            <a:chExt cx="1280222" cy="107947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379BC1-0656-40B8-B2EF-6485951CD593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6DECAA0-7C4A-4623-A0D7-6ADB6B8CE7D5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54AB6FC-7012-4D10-8726-9A46DC3169C6}"/>
              </a:ext>
            </a:extLst>
          </p:cNvPr>
          <p:cNvGrpSpPr/>
          <p:nvPr/>
        </p:nvGrpSpPr>
        <p:grpSpPr>
          <a:xfrm>
            <a:off x="6654663" y="5179821"/>
            <a:ext cx="2167332" cy="1068787"/>
            <a:chOff x="270024" y="1671304"/>
            <a:chExt cx="1280222" cy="10794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C582FD-85F4-4C8B-80D7-82E296912D32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5791FAE-25D0-4B46-8DB1-596B916AD3E8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1DF16E3-2DDA-4C27-8AC7-38198DF3446B}"/>
              </a:ext>
            </a:extLst>
          </p:cNvPr>
          <p:cNvGrpSpPr/>
          <p:nvPr/>
        </p:nvGrpSpPr>
        <p:grpSpPr>
          <a:xfrm>
            <a:off x="9265980" y="5179821"/>
            <a:ext cx="2167332" cy="1068787"/>
            <a:chOff x="270024" y="1671304"/>
            <a:chExt cx="1280222" cy="10794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614E92-3809-4300-83A9-B8910FB1CB18}"/>
                </a:ext>
              </a:extLst>
            </p:cNvPr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8910FF-19AE-4C68-BA90-D8585E9B005D}"/>
                </a:ext>
              </a:extLst>
            </p:cNvPr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AAECCD-BB3F-4155-8EDD-62A046178F0E}"/>
              </a:ext>
            </a:extLst>
          </p:cNvPr>
          <p:cNvSpPr/>
          <p:nvPr/>
        </p:nvSpPr>
        <p:spPr>
          <a:xfrm>
            <a:off x="1092076" y="2183068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0D4D47A-2ECB-4603-9B44-19C402114E83}"/>
              </a:ext>
            </a:extLst>
          </p:cNvPr>
          <p:cNvSpPr/>
          <p:nvPr/>
        </p:nvSpPr>
        <p:spPr>
          <a:xfrm rot="10800000">
            <a:off x="2774337" y="5327403"/>
            <a:ext cx="346421" cy="320390"/>
          </a:xfrm>
          <a:custGeom>
            <a:avLst/>
            <a:gdLst/>
            <a:ahLst/>
            <a:cxnLst/>
            <a:rect l="l" t="t" r="r" b="b"/>
            <a:pathLst>
              <a:path w="89311" h="82600">
                <a:moveTo>
                  <a:pt x="81739" y="0"/>
                </a:moveTo>
                <a:lnTo>
                  <a:pt x="89311" y="12046"/>
                </a:lnTo>
                <a:cubicBezTo>
                  <a:pt x="83001" y="14684"/>
                  <a:pt x="78355" y="18614"/>
                  <a:pt x="75372" y="23834"/>
                </a:cubicBezTo>
                <a:cubicBezTo>
                  <a:pt x="72389" y="29053"/>
                  <a:pt x="70726" y="36654"/>
                  <a:pt x="70382" y="46634"/>
                </a:cubicBezTo>
                <a:lnTo>
                  <a:pt x="86558" y="46634"/>
                </a:lnTo>
                <a:lnTo>
                  <a:pt x="86558" y="82600"/>
                </a:lnTo>
                <a:lnTo>
                  <a:pt x="53346" y="82600"/>
                </a:lnTo>
                <a:lnTo>
                  <a:pt x="53346" y="54206"/>
                </a:lnTo>
                <a:cubicBezTo>
                  <a:pt x="53346" y="38833"/>
                  <a:pt x="55181" y="27705"/>
                  <a:pt x="58852" y="20822"/>
                </a:cubicBezTo>
                <a:cubicBezTo>
                  <a:pt x="63671" y="11644"/>
                  <a:pt x="71300" y="4704"/>
                  <a:pt x="81739" y="0"/>
                </a:cubicBezTo>
                <a:close/>
                <a:moveTo>
                  <a:pt x="28394" y="0"/>
                </a:moveTo>
                <a:lnTo>
                  <a:pt x="35965" y="12046"/>
                </a:lnTo>
                <a:cubicBezTo>
                  <a:pt x="29656" y="14684"/>
                  <a:pt x="25009" y="18614"/>
                  <a:pt x="22027" y="23834"/>
                </a:cubicBezTo>
                <a:cubicBezTo>
                  <a:pt x="19044" y="29053"/>
                  <a:pt x="17380" y="36654"/>
                  <a:pt x="17036" y="46634"/>
                </a:cubicBezTo>
                <a:lnTo>
                  <a:pt x="33212" y="46634"/>
                </a:lnTo>
                <a:lnTo>
                  <a:pt x="33212" y="82600"/>
                </a:lnTo>
                <a:lnTo>
                  <a:pt x="0" y="82600"/>
                </a:lnTo>
                <a:lnTo>
                  <a:pt x="0" y="54206"/>
                </a:lnTo>
                <a:cubicBezTo>
                  <a:pt x="0" y="38833"/>
                  <a:pt x="1836" y="27705"/>
                  <a:pt x="5507" y="20822"/>
                </a:cubicBezTo>
                <a:cubicBezTo>
                  <a:pt x="10325" y="11644"/>
                  <a:pt x="17954" y="4704"/>
                  <a:pt x="283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69428A6-FA7C-431E-8C0F-829AF3ED3357}"/>
              </a:ext>
            </a:extLst>
          </p:cNvPr>
          <p:cNvSpPr/>
          <p:nvPr/>
        </p:nvSpPr>
        <p:spPr>
          <a:xfrm>
            <a:off x="5489529" y="3352804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29101F4-56A6-4061-B854-AB8BA0894849}"/>
              </a:ext>
            </a:extLst>
          </p:cNvPr>
          <p:cNvGrpSpPr/>
          <p:nvPr/>
        </p:nvGrpSpPr>
        <p:grpSpPr>
          <a:xfrm>
            <a:off x="5571727" y="3435002"/>
            <a:ext cx="1032157" cy="1032157"/>
            <a:chOff x="4023402" y="3219622"/>
            <a:chExt cx="1080120" cy="108012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1D329C36-7832-43B0-94AE-0DC097BCF3D1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6A474BAE-FD73-47CA-BF86-C3C54330E42A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40A816EC-D1CF-4933-A99F-A1F0A13049AB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474C0C6-DCCF-40B0-BAB6-3C882A5FA97A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0CBCB141-94DB-4B03-A3EC-2F92837451BA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056181-2ED0-4C46-814A-37C6AA14752D}"/>
              </a:ext>
            </a:extLst>
          </p:cNvPr>
          <p:cNvGrpSpPr/>
          <p:nvPr/>
        </p:nvGrpSpPr>
        <p:grpSpPr>
          <a:xfrm>
            <a:off x="3885422" y="1890935"/>
            <a:ext cx="4428772" cy="4259759"/>
            <a:chOff x="2185685" y="1605569"/>
            <a:chExt cx="4731783" cy="45512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B78B598-2128-4DDD-AC64-94E2120DEE58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id="{9AD36516-8F77-470E-AECA-C9A4857AE42C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69A8E700-1E87-4809-98C0-28CD11D3ED09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AAE67F9-C2F9-4AEC-9D4D-A32C1CF75A80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id="{8E7B0DF4-5384-4048-A536-6BB012DEE27B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D042C62F-BA85-4CAE-872D-276AAFA11281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248B30E-0B64-4762-A7EC-1B3541B2AB34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id="{82FF7E94-9442-4367-B976-FB2462B367CF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33B7FB2-FE33-4972-9DB4-EDFC30E8DD21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BB793F-AB1E-4C4E-96B9-C20CF59900B6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id="{4ED08851-794E-4596-9EBB-07D60F641E82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11B975C-7EEB-4C41-B388-8AEC679846FF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57943A9-99F4-4BD6-A8CB-48778318D37E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id="{78956FA9-E936-42E0-921F-9F5D79D6B4DA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1698E9E-007C-4F7C-8E5E-D69F03F3A05E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bg1"/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1F3DEFC-6D86-411F-9CA5-6AA38D25F1BE}"/>
              </a:ext>
            </a:extLst>
          </p:cNvPr>
          <p:cNvGrpSpPr/>
          <p:nvPr/>
        </p:nvGrpSpPr>
        <p:grpSpPr>
          <a:xfrm>
            <a:off x="736737" y="3432478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BBEE13-9456-491C-9F55-F58BF6472072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6480BA8-0643-4634-92EF-6A15C5485A33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A6675CF-F849-41B6-87DC-754887A95B15}"/>
              </a:ext>
            </a:extLst>
          </p:cNvPr>
          <p:cNvGrpSpPr/>
          <p:nvPr/>
        </p:nvGrpSpPr>
        <p:grpSpPr>
          <a:xfrm>
            <a:off x="1670800" y="1723816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002816-E2E1-4FC3-8582-CE1CCF9CD8DF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2D2DC2F-B3C7-4161-88B5-11908FF2D54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44D5717-0316-4B90-A805-F1F575ED5262}"/>
              </a:ext>
            </a:extLst>
          </p:cNvPr>
          <p:cNvGrpSpPr/>
          <p:nvPr/>
        </p:nvGrpSpPr>
        <p:grpSpPr>
          <a:xfrm>
            <a:off x="1995855" y="5141140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6FB5DA6-9EA3-489C-ADE9-72F2CBC104B8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71867AE-2B0A-470B-A6A8-960A9BB2DB98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CFA56B-F1DD-47A4-B3DB-B39368474A19}"/>
              </a:ext>
            </a:extLst>
          </p:cNvPr>
          <p:cNvGrpSpPr/>
          <p:nvPr/>
        </p:nvGrpSpPr>
        <p:grpSpPr>
          <a:xfrm>
            <a:off x="7993070" y="2578147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B828A5-34EF-4B44-92EA-C88A54BA0E2B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4C00328-2D79-408B-9128-46C11D67763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71524FD9-30DD-4CDC-A725-265FD783EA35}"/>
              </a:ext>
            </a:extLst>
          </p:cNvPr>
          <p:cNvSpPr/>
          <p:nvPr/>
        </p:nvSpPr>
        <p:spPr>
          <a:xfrm>
            <a:off x="7546886" y="445956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ectangle 15">
            <a:extLst>
              <a:ext uri="{FF2B5EF4-FFF2-40B4-BE49-F238E27FC236}">
                <a16:creationId xmlns:a16="http://schemas.microsoft.com/office/drawing/2014/main" id="{DE0F8C7B-072A-4321-B607-C3ADE2478529}"/>
              </a:ext>
            </a:extLst>
          </p:cNvPr>
          <p:cNvSpPr/>
          <p:nvPr/>
        </p:nvSpPr>
        <p:spPr>
          <a:xfrm rot="5400000">
            <a:off x="4289973" y="379005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Rounded Rectangle 32">
            <a:extLst>
              <a:ext uri="{FF2B5EF4-FFF2-40B4-BE49-F238E27FC236}">
                <a16:creationId xmlns:a16="http://schemas.microsoft.com/office/drawing/2014/main" id="{F2342306-E186-4B75-BB66-CD26DB5B1D18}"/>
              </a:ext>
            </a:extLst>
          </p:cNvPr>
          <p:cNvSpPr/>
          <p:nvPr/>
        </p:nvSpPr>
        <p:spPr>
          <a:xfrm>
            <a:off x="7181410" y="262120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3CF7B034-1342-4C2A-A8E9-1FB1B43F4EF7}"/>
              </a:ext>
            </a:extLst>
          </p:cNvPr>
          <p:cNvSpPr/>
          <p:nvPr/>
        </p:nvSpPr>
        <p:spPr>
          <a:xfrm flipH="1">
            <a:off x="5481118" y="537531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id="{F19C41BB-B7A9-47C2-AEC0-70DCD62175B4}"/>
              </a:ext>
            </a:extLst>
          </p:cNvPr>
          <p:cNvSpPr/>
          <p:nvPr/>
        </p:nvSpPr>
        <p:spPr>
          <a:xfrm>
            <a:off x="5168698" y="228428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F500B56-85A8-4C41-ABD2-4922C38CF0FD}"/>
              </a:ext>
            </a:extLst>
          </p:cNvPr>
          <p:cNvGrpSpPr/>
          <p:nvPr/>
        </p:nvGrpSpPr>
        <p:grpSpPr>
          <a:xfrm>
            <a:off x="8385611" y="4286809"/>
            <a:ext cx="3016800" cy="923331"/>
            <a:chOff x="819819" y="3646109"/>
            <a:chExt cx="1906666" cy="923331"/>
          </a:xfrm>
          <a:noFill/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1385004-0734-44FF-84A9-2D6ABB6FBE51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A64E1D2-1CC0-4E73-AB04-681982631C75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D90E28-FC0D-4C08-B0B7-5FE31526350E}"/>
              </a:ext>
            </a:extLst>
          </p:cNvPr>
          <p:cNvCxnSpPr>
            <a:cxnSpLocks/>
          </p:cNvCxnSpPr>
          <p:nvPr/>
        </p:nvCxnSpPr>
        <p:spPr>
          <a:xfrm flipV="1">
            <a:off x="913873" y="3818259"/>
            <a:ext cx="10392508" cy="70335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4">
            <a:extLst>
              <a:ext uri="{FF2B5EF4-FFF2-40B4-BE49-F238E27FC236}">
                <a16:creationId xmlns:a16="http://schemas.microsoft.com/office/drawing/2014/main" id="{E2815080-4736-4E11-B706-B401064672AE}"/>
              </a:ext>
            </a:extLst>
          </p:cNvPr>
          <p:cNvGrpSpPr/>
          <p:nvPr/>
        </p:nvGrpSpPr>
        <p:grpSpPr>
          <a:xfrm>
            <a:off x="1234621" y="3523936"/>
            <a:ext cx="648072" cy="1133328"/>
            <a:chOff x="1234621" y="3594272"/>
            <a:chExt cx="648072" cy="1133328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54B47D2-ABAA-4238-9393-9764CCB98911}"/>
                </a:ext>
              </a:extLst>
            </p:cNvPr>
            <p:cNvCxnSpPr/>
            <p:nvPr/>
          </p:nvCxnSpPr>
          <p:spPr>
            <a:xfrm flipV="1">
              <a:off x="1558657" y="3946745"/>
              <a:ext cx="0" cy="780855"/>
            </a:xfrm>
            <a:prstGeom prst="line">
              <a:avLst/>
            </a:prstGeom>
            <a:ln w="63500">
              <a:solidFill>
                <a:schemeClr val="accent1"/>
              </a:solidFill>
              <a:headEnd type="oval" w="sm" len="sm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C7904EE-7A73-408E-9AE6-28F4B173947F}"/>
                </a:ext>
              </a:extLst>
            </p:cNvPr>
            <p:cNvSpPr/>
            <p:nvPr/>
          </p:nvSpPr>
          <p:spPr>
            <a:xfrm>
              <a:off x="1234621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15B33DB1-7100-440A-8609-B0A75A61DE0F}"/>
              </a:ext>
            </a:extLst>
          </p:cNvPr>
          <p:cNvGrpSpPr/>
          <p:nvPr/>
        </p:nvGrpSpPr>
        <p:grpSpPr>
          <a:xfrm>
            <a:off x="3483218" y="3062896"/>
            <a:ext cx="648072" cy="1109112"/>
            <a:chOff x="4137552" y="3133232"/>
            <a:chExt cx="648072" cy="110911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CD889639-2B33-4806-8735-F720C8A72D7E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635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8CF9173-B0D7-4E20-8B02-6C5D15E41B8A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그룹 6">
            <a:extLst>
              <a:ext uri="{FF2B5EF4-FFF2-40B4-BE49-F238E27FC236}">
                <a16:creationId xmlns:a16="http://schemas.microsoft.com/office/drawing/2014/main" id="{08A0AB13-FABC-4ABA-AC53-A849379EA3F8}"/>
              </a:ext>
            </a:extLst>
          </p:cNvPr>
          <p:cNvGrpSpPr/>
          <p:nvPr/>
        </p:nvGrpSpPr>
        <p:grpSpPr>
          <a:xfrm>
            <a:off x="5731815" y="3526126"/>
            <a:ext cx="648072" cy="1131139"/>
            <a:chOff x="5757732" y="3594272"/>
            <a:chExt cx="648072" cy="113113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50FA1A4-F965-40CF-BD30-3458BA280085}"/>
                </a:ext>
              </a:extLst>
            </p:cNvPr>
            <p:cNvCxnSpPr/>
            <p:nvPr/>
          </p:nvCxnSpPr>
          <p:spPr>
            <a:xfrm flipV="1">
              <a:off x="6082231" y="3944556"/>
              <a:ext cx="0" cy="780855"/>
            </a:xfrm>
            <a:prstGeom prst="line">
              <a:avLst/>
            </a:prstGeom>
            <a:ln w="63500">
              <a:solidFill>
                <a:schemeClr val="accent3"/>
              </a:solidFill>
              <a:headEnd type="oval" w="sm" len="sm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E7B0A68-6608-4CE0-A5DA-A6375E91DF8C}"/>
                </a:ext>
              </a:extLst>
            </p:cNvPr>
            <p:cNvSpPr/>
            <p:nvPr/>
          </p:nvSpPr>
          <p:spPr>
            <a:xfrm>
              <a:off x="575773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428E817D-2112-40D2-AC6B-90FCCB45FB54}"/>
              </a:ext>
            </a:extLst>
          </p:cNvPr>
          <p:cNvGrpSpPr/>
          <p:nvPr/>
        </p:nvGrpSpPr>
        <p:grpSpPr>
          <a:xfrm>
            <a:off x="7980412" y="3062896"/>
            <a:ext cx="648072" cy="1109112"/>
            <a:chOff x="7377912" y="3133232"/>
            <a:chExt cx="648072" cy="1109112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ECD2C2E-37B1-49B1-BE7F-B4997F8DC3BC}"/>
                </a:ext>
              </a:extLst>
            </p:cNvPr>
            <p:cNvCxnSpPr/>
            <p:nvPr/>
          </p:nvCxnSpPr>
          <p:spPr>
            <a:xfrm flipV="1">
              <a:off x="7701948" y="3133232"/>
              <a:ext cx="0" cy="780855"/>
            </a:xfrm>
            <a:prstGeom prst="line">
              <a:avLst/>
            </a:prstGeom>
            <a:ln w="63500">
              <a:solidFill>
                <a:schemeClr val="accent4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02CEFFB-3183-46E7-9FBB-AAAEB774E0FD}"/>
                </a:ext>
              </a:extLst>
            </p:cNvPr>
            <p:cNvSpPr/>
            <p:nvPr/>
          </p:nvSpPr>
          <p:spPr>
            <a:xfrm>
              <a:off x="737791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8351D83C-BA82-4F0E-A243-1A6DCC53AF4E}"/>
              </a:ext>
            </a:extLst>
          </p:cNvPr>
          <p:cNvGrpSpPr/>
          <p:nvPr/>
        </p:nvGrpSpPr>
        <p:grpSpPr>
          <a:xfrm>
            <a:off x="10229008" y="3528314"/>
            <a:ext cx="648072" cy="1128950"/>
            <a:chOff x="10229008" y="3594272"/>
            <a:chExt cx="648072" cy="112895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0FCDACE-E5C4-486F-8408-CCBA40758B2D}"/>
                </a:ext>
              </a:extLst>
            </p:cNvPr>
            <p:cNvCxnSpPr/>
            <p:nvPr/>
          </p:nvCxnSpPr>
          <p:spPr>
            <a:xfrm flipV="1">
              <a:off x="10553044" y="3942367"/>
              <a:ext cx="0" cy="780855"/>
            </a:xfrm>
            <a:prstGeom prst="line">
              <a:avLst/>
            </a:prstGeom>
            <a:ln w="63500">
              <a:solidFill>
                <a:schemeClr val="accent5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F295865-4756-4377-A86C-A971340B176B}"/>
                </a:ext>
              </a:extLst>
            </p:cNvPr>
            <p:cNvSpPr/>
            <p:nvPr/>
          </p:nvSpPr>
          <p:spPr>
            <a:xfrm>
              <a:off x="10229008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ABA49BB-C226-485E-A16B-5226E4EF1955}"/>
              </a:ext>
            </a:extLst>
          </p:cNvPr>
          <p:cNvSpPr txBox="1"/>
          <p:nvPr/>
        </p:nvSpPr>
        <p:spPr>
          <a:xfrm>
            <a:off x="10012984" y="286915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A93BFA-22C7-433D-9A14-3A9FC3A16C21}"/>
              </a:ext>
            </a:extLst>
          </p:cNvPr>
          <p:cNvGrpSpPr/>
          <p:nvPr/>
        </p:nvGrpSpPr>
        <p:grpSpPr>
          <a:xfrm>
            <a:off x="9499214" y="4795792"/>
            <a:ext cx="2107662" cy="894132"/>
            <a:chOff x="7026501" y="4509120"/>
            <a:chExt cx="1499710" cy="8941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FBA767-418F-4452-A449-E7DFC334C49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D257E5-F8E6-420D-99DC-601B609ED03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1C3DDC9-066D-49F6-B92C-CDC032D4B85D}"/>
              </a:ext>
            </a:extLst>
          </p:cNvPr>
          <p:cNvSpPr txBox="1"/>
          <p:nvPr/>
        </p:nvSpPr>
        <p:spPr>
          <a:xfrm>
            <a:off x="5515791" y="287134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B951685-1757-4341-B79F-19615D715095}"/>
              </a:ext>
            </a:extLst>
          </p:cNvPr>
          <p:cNvGrpSpPr/>
          <p:nvPr/>
        </p:nvGrpSpPr>
        <p:grpSpPr>
          <a:xfrm>
            <a:off x="5002020" y="4797981"/>
            <a:ext cx="2107662" cy="894132"/>
            <a:chOff x="7026501" y="4509120"/>
            <a:chExt cx="1499710" cy="8941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A681A7-63A7-4079-B138-7805540560C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E858278-79CD-4A13-B613-3845F4F832A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5DB78FB8-4471-46DB-AF0D-1B5369237FE7}"/>
              </a:ext>
            </a:extLst>
          </p:cNvPr>
          <p:cNvSpPr txBox="1"/>
          <p:nvPr/>
        </p:nvSpPr>
        <p:spPr>
          <a:xfrm>
            <a:off x="1018597" y="2873530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457F4B7-7254-4A2E-B1FB-A07CEBEA1D76}"/>
              </a:ext>
            </a:extLst>
          </p:cNvPr>
          <p:cNvGrpSpPr/>
          <p:nvPr/>
        </p:nvGrpSpPr>
        <p:grpSpPr>
          <a:xfrm>
            <a:off x="504826" y="4800170"/>
            <a:ext cx="2107662" cy="894132"/>
            <a:chOff x="7026501" y="4509120"/>
            <a:chExt cx="1499710" cy="8941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2DF45E-DA64-43DC-9398-3B55F40A4851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4805C9-313C-4BFD-9336-BE0983E11B2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ED06546-730A-4D4B-9E1F-CDC5ACCB9678}"/>
              </a:ext>
            </a:extLst>
          </p:cNvPr>
          <p:cNvGrpSpPr/>
          <p:nvPr/>
        </p:nvGrpSpPr>
        <p:grpSpPr>
          <a:xfrm>
            <a:off x="2753424" y="1987480"/>
            <a:ext cx="2107662" cy="894132"/>
            <a:chOff x="7026501" y="4509120"/>
            <a:chExt cx="1499710" cy="8941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6C53388-2587-4C73-B5A3-9766C682A69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423CA77-062A-461E-99DE-B5B5E046BB4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6068F59-01CB-4FAC-BB57-85890E4357D3}"/>
              </a:ext>
            </a:extLst>
          </p:cNvPr>
          <p:cNvSpPr txBox="1"/>
          <p:nvPr/>
        </p:nvSpPr>
        <p:spPr>
          <a:xfrm>
            <a:off x="3267194" y="444622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5F07AE-6281-4B38-BC87-590341865704}"/>
              </a:ext>
            </a:extLst>
          </p:cNvPr>
          <p:cNvGrpSpPr/>
          <p:nvPr/>
        </p:nvGrpSpPr>
        <p:grpSpPr>
          <a:xfrm>
            <a:off x="7250618" y="1987480"/>
            <a:ext cx="2107662" cy="894132"/>
            <a:chOff x="7026501" y="4509120"/>
            <a:chExt cx="1499710" cy="8941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669E13C-1336-49F6-A73E-ECF047413D7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D1A0C2-1AAD-4E36-A334-4E448E88164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2AA3B2A8-396D-4260-B526-CAAEF9B44214}"/>
              </a:ext>
            </a:extLst>
          </p:cNvPr>
          <p:cNvSpPr txBox="1"/>
          <p:nvPr/>
        </p:nvSpPr>
        <p:spPr>
          <a:xfrm>
            <a:off x="7764388" y="444622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A86CE8DB-BCB9-494B-935E-F89FDEB2F5F9}"/>
              </a:ext>
            </a:extLst>
          </p:cNvPr>
          <p:cNvSpPr/>
          <p:nvPr/>
        </p:nvSpPr>
        <p:spPr>
          <a:xfrm flipH="1">
            <a:off x="1380839" y="3725342"/>
            <a:ext cx="355637" cy="2933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2A103457-ECCA-4862-B4FD-1F9E73B7BB99}"/>
              </a:ext>
            </a:extLst>
          </p:cNvPr>
          <p:cNvSpPr/>
          <p:nvPr/>
        </p:nvSpPr>
        <p:spPr>
          <a:xfrm>
            <a:off x="5896180" y="3668189"/>
            <a:ext cx="318414" cy="317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45C0DC1E-20C8-47AF-8D57-1DEF8C199940}"/>
              </a:ext>
            </a:extLst>
          </p:cNvPr>
          <p:cNvSpPr/>
          <p:nvPr/>
        </p:nvSpPr>
        <p:spPr>
          <a:xfrm>
            <a:off x="10369540" y="3670532"/>
            <a:ext cx="366081" cy="295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C9663A2E-EC43-4EDB-91F7-D8B7E0A9364B}"/>
              </a:ext>
            </a:extLst>
          </p:cNvPr>
          <p:cNvSpPr/>
          <p:nvPr/>
        </p:nvSpPr>
        <p:spPr>
          <a:xfrm>
            <a:off x="3685732" y="3668189"/>
            <a:ext cx="243043" cy="35112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Oval 32">
            <a:extLst>
              <a:ext uri="{FF2B5EF4-FFF2-40B4-BE49-F238E27FC236}">
                <a16:creationId xmlns:a16="http://schemas.microsoft.com/office/drawing/2014/main" id="{09FE1F83-64D8-4B27-BA05-AA88D63B3788}"/>
              </a:ext>
            </a:extLst>
          </p:cNvPr>
          <p:cNvSpPr/>
          <p:nvPr/>
        </p:nvSpPr>
        <p:spPr>
          <a:xfrm>
            <a:off x="8138011" y="3686079"/>
            <a:ext cx="328983" cy="32855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1">
            <a:extLst>
              <a:ext uri="{FF2B5EF4-FFF2-40B4-BE49-F238E27FC236}">
                <a16:creationId xmlns:a16="http://schemas.microsoft.com/office/drawing/2014/main" id="{CA6AB62E-5C1B-490E-99DF-F2C5D4B5E1C1}"/>
              </a:ext>
            </a:extLst>
          </p:cNvPr>
          <p:cNvGrpSpPr/>
          <p:nvPr/>
        </p:nvGrpSpPr>
        <p:grpSpPr>
          <a:xfrm>
            <a:off x="955498" y="1673230"/>
            <a:ext cx="10243244" cy="3281791"/>
            <a:chOff x="701891" y="1416378"/>
            <a:chExt cx="7702455" cy="32817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4D7D3AC-0097-4F88-AB9F-49DB9F5BCA96}"/>
                </a:ext>
              </a:extLst>
            </p:cNvPr>
            <p:cNvSpPr/>
            <p:nvPr/>
          </p:nvSpPr>
          <p:spPr>
            <a:xfrm>
              <a:off x="701891" y="3762065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6331EAC-5AD3-4ED7-8EC6-A38A412EE05C}"/>
                </a:ext>
              </a:extLst>
            </p:cNvPr>
            <p:cNvSpPr/>
            <p:nvPr/>
          </p:nvSpPr>
          <p:spPr>
            <a:xfrm>
              <a:off x="2319100" y="3144156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3A6C564-DE7D-4550-A893-E8CCCFF5BAF9}"/>
                </a:ext>
              </a:extLst>
            </p:cNvPr>
            <p:cNvSpPr/>
            <p:nvPr/>
          </p:nvSpPr>
          <p:spPr>
            <a:xfrm>
              <a:off x="2318566" y="3084211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3E1A767-B5F4-4A64-BAC1-F9340AEB787B}"/>
                </a:ext>
              </a:extLst>
            </p:cNvPr>
            <p:cNvSpPr/>
            <p:nvPr/>
          </p:nvSpPr>
          <p:spPr>
            <a:xfrm>
              <a:off x="3923988" y="247584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125E18-2F0B-439F-B478-3D8E76EC3780}"/>
                </a:ext>
              </a:extLst>
            </p:cNvPr>
            <p:cNvSpPr/>
            <p:nvPr/>
          </p:nvSpPr>
          <p:spPr>
            <a:xfrm>
              <a:off x="3911573" y="2408004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EFF7DC4-19E8-47DF-8885-6AFE9A66693D}"/>
                </a:ext>
              </a:extLst>
            </p:cNvPr>
            <p:cNvSpPr/>
            <p:nvPr/>
          </p:nvSpPr>
          <p:spPr>
            <a:xfrm>
              <a:off x="5532246" y="174776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ight Arrow 9">
              <a:extLst>
                <a:ext uri="{FF2B5EF4-FFF2-40B4-BE49-F238E27FC236}">
                  <a16:creationId xmlns:a16="http://schemas.microsoft.com/office/drawing/2014/main" id="{EDE62E4B-63D0-47B6-BEDC-2EE0BF909B9B}"/>
                </a:ext>
              </a:extLst>
            </p:cNvPr>
            <p:cNvSpPr/>
            <p:nvPr/>
          </p:nvSpPr>
          <p:spPr>
            <a:xfrm>
              <a:off x="5520835" y="1416378"/>
              <a:ext cx="2883511" cy="1492744"/>
            </a:xfrm>
            <a:prstGeom prst="rightArrow">
              <a:avLst>
                <a:gd name="adj1" fmla="val 63870"/>
                <a:gd name="adj2" fmla="val 500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9DC8851-D13D-4A68-82E0-0C2F298E8C3B}"/>
              </a:ext>
            </a:extLst>
          </p:cNvPr>
          <p:cNvSpPr txBox="1"/>
          <p:nvPr/>
        </p:nvSpPr>
        <p:spPr>
          <a:xfrm>
            <a:off x="1893213" y="404467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4D98CF-116B-4991-95A5-85242269A6AA}"/>
              </a:ext>
            </a:extLst>
          </p:cNvPr>
          <p:cNvSpPr txBox="1"/>
          <p:nvPr/>
        </p:nvSpPr>
        <p:spPr>
          <a:xfrm>
            <a:off x="4020425" y="3357251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520C9-A007-4686-AA6B-276D33D161F1}"/>
              </a:ext>
            </a:extLst>
          </p:cNvPr>
          <p:cNvSpPr txBox="1"/>
          <p:nvPr/>
        </p:nvSpPr>
        <p:spPr>
          <a:xfrm>
            <a:off x="6077541" y="2690997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1098A2-4F56-431D-9032-FA38708C7346}"/>
              </a:ext>
            </a:extLst>
          </p:cNvPr>
          <p:cNvSpPr txBox="1"/>
          <p:nvPr/>
        </p:nvSpPr>
        <p:spPr>
          <a:xfrm>
            <a:off x="8530319" y="196900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896CA304-F740-4502-A019-BECC77D14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489" y="460587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86690E0A-2832-4EE1-A512-C28463148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701" y="390659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7467107C-D435-4F30-9A74-41072B3D6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4817" y="322848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31206506-6768-4FEC-9C93-08986D166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7596" y="249464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11E790-687C-45DA-8892-46BDE99F489A}"/>
              </a:ext>
            </a:extLst>
          </p:cNvPr>
          <p:cNvGrpSpPr/>
          <p:nvPr/>
        </p:nvGrpSpPr>
        <p:grpSpPr>
          <a:xfrm>
            <a:off x="6014870" y="3858198"/>
            <a:ext cx="2478066" cy="850180"/>
            <a:chOff x="2551705" y="4283314"/>
            <a:chExt cx="1821094" cy="8501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6D7AFC-A451-4CA2-B544-4C20A280E7D2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DC1DA5-E9DF-4E6A-8BD5-A2AB52ADED44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F74695C-D7C1-4A6D-9164-2CE7FC67F0BA}"/>
              </a:ext>
            </a:extLst>
          </p:cNvPr>
          <p:cNvGrpSpPr/>
          <p:nvPr/>
        </p:nvGrpSpPr>
        <p:grpSpPr>
          <a:xfrm>
            <a:off x="955499" y="5219185"/>
            <a:ext cx="2588557" cy="850180"/>
            <a:chOff x="2551705" y="4283314"/>
            <a:chExt cx="1821094" cy="850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21DF6B-F6AF-4A1F-9A44-25E42351DA35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ADD5EE2-173D-4D63-AF53-3188ADDC5C6C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E98E7B8-F109-41C4-9C02-211B0D7F36F0}"/>
              </a:ext>
            </a:extLst>
          </p:cNvPr>
          <p:cNvGrpSpPr/>
          <p:nvPr/>
        </p:nvGrpSpPr>
        <p:grpSpPr>
          <a:xfrm>
            <a:off x="3851256" y="4540526"/>
            <a:ext cx="2478066" cy="850180"/>
            <a:chOff x="2551705" y="4283314"/>
            <a:chExt cx="1821094" cy="850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317D944-DD0C-4B9E-AECC-ACF39D72730C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95006CF-F2BE-477D-8CD8-8C9D38C213FC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37F14B0-E8D2-4CF9-A2E4-AAE4FF9399E4}"/>
              </a:ext>
            </a:extLst>
          </p:cNvPr>
          <p:cNvGrpSpPr/>
          <p:nvPr/>
        </p:nvGrpSpPr>
        <p:grpSpPr>
          <a:xfrm>
            <a:off x="8178482" y="3175869"/>
            <a:ext cx="2478066" cy="850180"/>
            <a:chOff x="2551705" y="4283314"/>
            <a:chExt cx="1821094" cy="850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C206DC3-6524-4AB8-B164-7A6E4AB18C9C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D82CC0-0CB5-49D2-A973-D42D1592A462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51">
            <a:extLst>
              <a:ext uri="{FF2B5EF4-FFF2-40B4-BE49-F238E27FC236}">
                <a16:creationId xmlns:a16="http://schemas.microsoft.com/office/drawing/2014/main" id="{6378388A-9244-4002-9C41-8F342887C890}"/>
              </a:ext>
            </a:extLst>
          </p:cNvPr>
          <p:cNvSpPr/>
          <p:nvPr/>
        </p:nvSpPr>
        <p:spPr>
          <a:xfrm rot="16200000" flipH="1">
            <a:off x="9964448" y="2115859"/>
            <a:ext cx="565463" cy="53253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47712" y="5702620"/>
            <a:ext cx="522577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941196-37C7-4029-B1BB-17AA9CBCC542}"/>
              </a:ext>
            </a:extLst>
          </p:cNvPr>
          <p:cNvGrpSpPr/>
          <p:nvPr/>
        </p:nvGrpSpPr>
        <p:grpSpPr>
          <a:xfrm>
            <a:off x="6315285" y="647071"/>
            <a:ext cx="5225774" cy="5563859"/>
            <a:chOff x="4719603" y="1353970"/>
            <a:chExt cx="3425130" cy="556385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4F1FF1F-3D24-4723-A5C5-B0754ED3A404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4D0F0A2-3A26-47FC-A75A-75F5B67B8A8E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0C07CA-BF24-4A56-B2FC-365608C519AC}"/>
                  </a:ext>
                </a:extLst>
              </p:cNvPr>
              <p:cNvSpPr txBox="1"/>
              <p:nvPr/>
            </p:nvSpPr>
            <p:spPr>
              <a:xfrm>
                <a:off x="4723947" y="1353970"/>
                <a:ext cx="352535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3211201-C9A1-492D-8614-B00BFF4BCF5A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0" y="19880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B19A323-C415-4A72-836E-580E35B1BE72}"/>
              </a:ext>
            </a:extLst>
          </p:cNvPr>
          <p:cNvGrpSpPr/>
          <p:nvPr/>
        </p:nvGrpSpPr>
        <p:grpSpPr>
          <a:xfrm>
            <a:off x="4383673" y="1555246"/>
            <a:ext cx="3425130" cy="4825196"/>
            <a:chOff x="4719603" y="1353970"/>
            <a:chExt cx="3425130" cy="482519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C7F7D3B-DF8B-442F-8210-7EA3DCDF9A94}"/>
                </a:ext>
              </a:extLst>
            </p:cNvPr>
            <p:cNvGrpSpPr/>
            <p:nvPr/>
          </p:nvGrpSpPr>
          <p:grpSpPr>
            <a:xfrm>
              <a:off x="4719603" y="1353970"/>
              <a:ext cx="3425006" cy="307778"/>
              <a:chOff x="4719602" y="1353970"/>
              <a:chExt cx="3529701" cy="30777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8C2FFD5-7C39-46A0-9A3A-75F506EB7032}"/>
                  </a:ext>
                </a:extLst>
              </p:cNvPr>
              <p:cNvSpPr/>
              <p:nvPr/>
            </p:nvSpPr>
            <p:spPr>
              <a:xfrm>
                <a:off x="4719602" y="1353970"/>
                <a:ext cx="3529701" cy="30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32B785-60ED-49A4-BE00-D44704CDC942}"/>
                  </a:ext>
                </a:extLst>
              </p:cNvPr>
              <p:cNvSpPr txBox="1"/>
              <p:nvPr/>
            </p:nvSpPr>
            <p:spPr>
              <a:xfrm>
                <a:off x="4869071" y="1353970"/>
                <a:ext cx="2991549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B816F9-0C14-409B-869F-4EA1D94F53EB}"/>
                </a:ext>
              </a:extLst>
            </p:cNvPr>
            <p:cNvSpPr txBox="1"/>
            <p:nvPr/>
          </p:nvSpPr>
          <p:spPr>
            <a:xfrm>
              <a:off x="4723819" y="1839516"/>
              <a:ext cx="342091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8DFD52-0676-4FCF-BF00-6F27A8BCB31E}"/>
              </a:ext>
            </a:extLst>
          </p:cNvPr>
          <p:cNvGrpSpPr/>
          <p:nvPr/>
        </p:nvGrpSpPr>
        <p:grpSpPr>
          <a:xfrm>
            <a:off x="8231786" y="1555246"/>
            <a:ext cx="3425006" cy="4825196"/>
            <a:chOff x="8951633" y="-413283"/>
            <a:chExt cx="3529701" cy="482519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E27AF8-5FB8-4EDB-837E-3154BCB66DEB}"/>
                </a:ext>
              </a:extLst>
            </p:cNvPr>
            <p:cNvSpPr/>
            <p:nvPr/>
          </p:nvSpPr>
          <p:spPr>
            <a:xfrm>
              <a:off x="8951633" y="-413283"/>
              <a:ext cx="3529701" cy="3077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8DEF90-6208-48F2-B487-4B5CD83748E4}"/>
                </a:ext>
              </a:extLst>
            </p:cNvPr>
            <p:cNvSpPr txBox="1"/>
            <p:nvPr/>
          </p:nvSpPr>
          <p:spPr>
            <a:xfrm>
              <a:off x="9101102" y="-41328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86D355-17B3-4067-928C-3E557BAC1A75}"/>
                </a:ext>
              </a:extLst>
            </p:cNvPr>
            <p:cNvSpPr txBox="1"/>
            <p:nvPr/>
          </p:nvSpPr>
          <p:spPr>
            <a:xfrm>
              <a:off x="8955850" y="72263"/>
              <a:ext cx="3525484" cy="4339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34CBF4-C7A1-40DE-94FC-4282033BF0A5}"/>
              </a:ext>
            </a:extLst>
          </p:cNvPr>
          <p:cNvGrpSpPr/>
          <p:nvPr/>
        </p:nvGrpSpPr>
        <p:grpSpPr>
          <a:xfrm>
            <a:off x="535684" y="1555246"/>
            <a:ext cx="3425006" cy="2978536"/>
            <a:chOff x="487571" y="3121223"/>
            <a:chExt cx="3529701" cy="29785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464D83-EF45-484F-A5EA-3978605072B9}"/>
                </a:ext>
              </a:extLst>
            </p:cNvPr>
            <p:cNvSpPr/>
            <p:nvPr/>
          </p:nvSpPr>
          <p:spPr>
            <a:xfrm>
              <a:off x="487571" y="3121223"/>
              <a:ext cx="3529701" cy="3077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059255-DCE2-4394-940E-9E5BE9CA8093}"/>
                </a:ext>
              </a:extLst>
            </p:cNvPr>
            <p:cNvSpPr txBox="1"/>
            <p:nvPr/>
          </p:nvSpPr>
          <p:spPr>
            <a:xfrm>
              <a:off x="637040" y="3121223"/>
              <a:ext cx="299154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039935-5B36-4498-B0FF-89703D51F1A4}"/>
                </a:ext>
              </a:extLst>
            </p:cNvPr>
            <p:cNvSpPr txBox="1"/>
            <p:nvPr/>
          </p:nvSpPr>
          <p:spPr>
            <a:xfrm>
              <a:off x="491788" y="3606769"/>
              <a:ext cx="3525484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6F95BA1-82EA-4774-A611-4944F80B07F2}"/>
              </a:ext>
            </a:extLst>
          </p:cNvPr>
          <p:cNvGrpSpPr/>
          <p:nvPr/>
        </p:nvGrpSpPr>
        <p:grpSpPr>
          <a:xfrm>
            <a:off x="0" y="4947691"/>
            <a:ext cx="12191999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285A1B8-3A4A-4727-BBDC-3254E11B3E6E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FFA018-5EB1-45BA-BD19-AA6E38901057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8A52878-FFA1-44D4-85B5-5C64FB8D97EF}"/>
              </a:ext>
            </a:extLst>
          </p:cNvPr>
          <p:cNvGrpSpPr/>
          <p:nvPr/>
        </p:nvGrpSpPr>
        <p:grpSpPr>
          <a:xfrm rot="10800000" flipH="1" flipV="1">
            <a:off x="7037969" y="1827166"/>
            <a:ext cx="2724133" cy="2724133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0D072F3-FD9D-4334-9A3A-DC0955C1AF46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00F4E59-982C-48A1-B4A7-25A34C9C9812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CD8D3EF-7176-4D2D-8EE6-160848837AE0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grpFill/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" name="그룹 14">
            <a:extLst>
              <a:ext uri="{FF2B5EF4-FFF2-40B4-BE49-F238E27FC236}">
                <a16:creationId xmlns:a16="http://schemas.microsoft.com/office/drawing/2014/main" id="{54C2D7A7-9326-4EB6-BE11-7D8818796421}"/>
              </a:ext>
            </a:extLst>
          </p:cNvPr>
          <p:cNvGrpSpPr/>
          <p:nvPr/>
        </p:nvGrpSpPr>
        <p:grpSpPr>
          <a:xfrm>
            <a:off x="5158977" y="5204352"/>
            <a:ext cx="3880982" cy="1112309"/>
            <a:chOff x="4592236" y="5223977"/>
            <a:chExt cx="4061372" cy="1164009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AD51D919-8BB4-4080-9B36-3A298B8AFC34}"/>
                </a:ext>
              </a:extLst>
            </p:cNvPr>
            <p:cNvSpPr/>
            <p:nvPr/>
          </p:nvSpPr>
          <p:spPr>
            <a:xfrm rot="10800000">
              <a:off x="7243669" y="5562867"/>
              <a:ext cx="1349259" cy="239345"/>
            </a:xfrm>
            <a:prstGeom prst="parallelogram">
              <a:avLst>
                <a:gd name="adj" fmla="val 19222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자유형: 도형 71">
              <a:extLst>
                <a:ext uri="{FF2B5EF4-FFF2-40B4-BE49-F238E27FC236}">
                  <a16:creationId xmlns:a16="http://schemas.microsoft.com/office/drawing/2014/main" id="{17D007CF-A8F6-4A0A-B1A8-3E0BA0E68CAA}"/>
                </a:ext>
              </a:extLst>
            </p:cNvPr>
            <p:cNvSpPr/>
            <p:nvPr/>
          </p:nvSpPr>
          <p:spPr>
            <a:xfrm>
              <a:off x="4592236" y="5770733"/>
              <a:ext cx="964161" cy="39601"/>
            </a:xfrm>
            <a:custGeom>
              <a:avLst/>
              <a:gdLst>
                <a:gd name="connsiteX0" fmla="*/ 108000 w 964161"/>
                <a:gd name="connsiteY0" fmla="*/ 1 h 39601"/>
                <a:gd name="connsiteX1" fmla="*/ 108000 w 964161"/>
                <a:gd name="connsiteY1" fmla="*/ 39601 h 39601"/>
                <a:gd name="connsiteX2" fmla="*/ 0 w 964161"/>
                <a:gd name="connsiteY2" fmla="*/ 19801 h 39601"/>
                <a:gd name="connsiteX3" fmla="*/ 108001 w 964161"/>
                <a:gd name="connsiteY3" fmla="*/ 0 h 39601"/>
                <a:gd name="connsiteX4" fmla="*/ 964161 w 964161"/>
                <a:gd name="connsiteY4" fmla="*/ 0 h 39601"/>
                <a:gd name="connsiteX5" fmla="*/ 964161 w 964161"/>
                <a:gd name="connsiteY5" fmla="*/ 39270 h 39601"/>
                <a:gd name="connsiteX6" fmla="*/ 108001 w 964161"/>
                <a:gd name="connsiteY6" fmla="*/ 39270 h 3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61" h="39601">
                  <a:moveTo>
                    <a:pt x="108000" y="1"/>
                  </a:moveTo>
                  <a:lnTo>
                    <a:pt x="108000" y="39601"/>
                  </a:lnTo>
                  <a:lnTo>
                    <a:pt x="0" y="19801"/>
                  </a:lnTo>
                  <a:close/>
                  <a:moveTo>
                    <a:pt x="108001" y="0"/>
                  </a:moveTo>
                  <a:lnTo>
                    <a:pt x="964161" y="0"/>
                  </a:lnTo>
                  <a:lnTo>
                    <a:pt x="964161" y="39270"/>
                  </a:lnTo>
                  <a:lnTo>
                    <a:pt x="108001" y="392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948E777-58CA-4BBE-8F24-E068CDC1A482}"/>
                </a:ext>
              </a:extLst>
            </p:cNvPr>
            <p:cNvGrpSpPr/>
            <p:nvPr/>
          </p:nvGrpSpPr>
          <p:grpSpPr>
            <a:xfrm>
              <a:off x="5511627" y="5656147"/>
              <a:ext cx="2616689" cy="268441"/>
              <a:chOff x="1688158" y="3440846"/>
              <a:chExt cx="1659706" cy="379529"/>
            </a:xfrm>
          </p:grpSpPr>
          <p:sp>
            <p:nvSpPr>
              <p:cNvPr id="14" name="Trapezoid 33">
                <a:extLst>
                  <a:ext uri="{FF2B5EF4-FFF2-40B4-BE49-F238E27FC236}">
                    <a16:creationId xmlns:a16="http://schemas.microsoft.com/office/drawing/2014/main" id="{F9E4B683-2B96-45B7-9BEF-4B26AFA8024E}"/>
                  </a:ext>
                </a:extLst>
              </p:cNvPr>
              <p:cNvSpPr/>
              <p:nvPr/>
            </p:nvSpPr>
            <p:spPr>
              <a:xfrm rot="5400000" flipH="1">
                <a:off x="2653493" y="3090551"/>
                <a:ext cx="308621" cy="1080120"/>
              </a:xfrm>
              <a:custGeom>
                <a:avLst/>
                <a:gdLst/>
                <a:ahLst/>
                <a:cxnLst/>
                <a:rect l="l" t="t" r="r" b="b"/>
                <a:pathLst>
                  <a:path w="308621" h="1080120">
                    <a:moveTo>
                      <a:pt x="308621" y="1080120"/>
                    </a:moveTo>
                    <a:lnTo>
                      <a:pt x="232649" y="0"/>
                    </a:lnTo>
                    <a:lnTo>
                      <a:pt x="75972" y="0"/>
                    </a:lnTo>
                    <a:lnTo>
                      <a:pt x="0" y="10801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Chord 14">
                <a:extLst>
                  <a:ext uri="{FF2B5EF4-FFF2-40B4-BE49-F238E27FC236}">
                    <a16:creationId xmlns:a16="http://schemas.microsoft.com/office/drawing/2014/main" id="{707FF4D8-490C-4E6D-88A1-46DDB374283B}"/>
                  </a:ext>
                </a:extLst>
              </p:cNvPr>
              <p:cNvSpPr/>
              <p:nvPr/>
            </p:nvSpPr>
            <p:spPr>
              <a:xfrm>
                <a:off x="1688158" y="3454556"/>
                <a:ext cx="155575" cy="352111"/>
              </a:xfrm>
              <a:prstGeom prst="chord">
                <a:avLst>
                  <a:gd name="adj1" fmla="val 5391179"/>
                  <a:gd name="adj2" fmla="val 1620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Trapezoid 37">
                <a:extLst>
                  <a:ext uri="{FF2B5EF4-FFF2-40B4-BE49-F238E27FC236}">
                    <a16:creationId xmlns:a16="http://schemas.microsoft.com/office/drawing/2014/main" id="{ACE5520C-17B8-474F-8F95-079B2E015923}"/>
                  </a:ext>
                </a:extLst>
              </p:cNvPr>
              <p:cNvSpPr/>
              <p:nvPr/>
            </p:nvSpPr>
            <p:spPr>
              <a:xfrm rot="5400000" flipH="1">
                <a:off x="1825951" y="3378583"/>
                <a:ext cx="379529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79529" h="504056">
                    <a:moveTo>
                      <a:pt x="379529" y="504056"/>
                    </a:moveTo>
                    <a:lnTo>
                      <a:pt x="344075" y="0"/>
                    </a:lnTo>
                    <a:lnTo>
                      <a:pt x="35454" y="0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75EAA4DD-2A88-43FA-8A89-A67D802753A2}"/>
                </a:ext>
              </a:extLst>
            </p:cNvPr>
            <p:cNvSpPr/>
            <p:nvPr/>
          </p:nvSpPr>
          <p:spPr>
            <a:xfrm rot="10680000" flipH="1">
              <a:off x="7253673" y="5854960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CF76584C-61BB-4D58-AF75-74C0417E698B}"/>
                </a:ext>
              </a:extLst>
            </p:cNvPr>
            <p:cNvSpPr/>
            <p:nvPr/>
          </p:nvSpPr>
          <p:spPr>
            <a:xfrm rot="10920000">
              <a:off x="7253673" y="5223977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50669B2-2A8E-4C5E-BF65-04CAB338DD1C}"/>
                </a:ext>
              </a:extLst>
            </p:cNvPr>
            <p:cNvSpPr/>
            <p:nvPr/>
          </p:nvSpPr>
          <p:spPr>
            <a:xfrm rot="10800000" flipH="1">
              <a:off x="7248499" y="5802213"/>
              <a:ext cx="1405109" cy="239345"/>
            </a:xfrm>
            <a:prstGeom prst="parallelogram">
              <a:avLst>
                <a:gd name="adj" fmla="val 2058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7" name="Freeform 5">
            <a:extLst>
              <a:ext uri="{FF2B5EF4-FFF2-40B4-BE49-F238E27FC236}">
                <a16:creationId xmlns:a16="http://schemas.microsoft.com/office/drawing/2014/main" id="{4CA5407D-051B-4247-A30B-55929CE5F1D9}"/>
              </a:ext>
            </a:extLst>
          </p:cNvPr>
          <p:cNvSpPr/>
          <p:nvPr/>
        </p:nvSpPr>
        <p:spPr>
          <a:xfrm>
            <a:off x="2632926" y="3519190"/>
            <a:ext cx="2678278" cy="3127412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324230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369638" y="5323498"/>
                </a:lnTo>
                <a:lnTo>
                  <a:pt x="438198" y="5324230"/>
                </a:lnTo>
                <a:lnTo>
                  <a:pt x="481304" y="4979179"/>
                </a:ln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658E890-6299-4932-B00C-760EB2553B4C}"/>
              </a:ext>
            </a:extLst>
          </p:cNvPr>
          <p:cNvGrpSpPr/>
          <p:nvPr/>
        </p:nvGrpSpPr>
        <p:grpSpPr>
          <a:xfrm>
            <a:off x="4487478" y="1167857"/>
            <a:ext cx="2073906" cy="3404311"/>
            <a:chOff x="1589533" y="1116515"/>
            <a:chExt cx="3026614" cy="49681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Oval 17">
              <a:extLst>
                <a:ext uri="{FF2B5EF4-FFF2-40B4-BE49-F238E27FC236}">
                  <a16:creationId xmlns:a16="http://schemas.microsoft.com/office/drawing/2014/main" id="{E77F142C-E467-4BA7-88F2-0DFA4D727CA1}"/>
                </a:ext>
              </a:extLst>
            </p:cNvPr>
            <p:cNvSpPr/>
            <p:nvPr/>
          </p:nvSpPr>
          <p:spPr>
            <a:xfrm>
              <a:off x="2132802" y="2924944"/>
              <a:ext cx="1926584" cy="1846330"/>
            </a:xfrm>
            <a:custGeom>
              <a:avLst/>
              <a:gdLst/>
              <a:ahLst/>
              <a:cxnLst/>
              <a:rect l="l" t="t" r="r" b="b"/>
              <a:pathLst>
                <a:path w="1926584" h="1846330">
                  <a:moveTo>
                    <a:pt x="1089951" y="1842682"/>
                  </a:moveTo>
                  <a:lnTo>
                    <a:pt x="1097532" y="1846330"/>
                  </a:lnTo>
                  <a:lnTo>
                    <a:pt x="1093652" y="1846330"/>
                  </a:lnTo>
                  <a:cubicBezTo>
                    <a:pt x="1092687" y="1844762"/>
                    <a:pt x="1091322" y="1843713"/>
                    <a:pt x="1089951" y="1842682"/>
                  </a:cubicBezTo>
                  <a:close/>
                  <a:moveTo>
                    <a:pt x="465856" y="1495303"/>
                  </a:moveTo>
                  <a:lnTo>
                    <a:pt x="1467054" y="1495303"/>
                  </a:lnTo>
                  <a:lnTo>
                    <a:pt x="1233836" y="1811603"/>
                  </a:lnTo>
                  <a:lnTo>
                    <a:pt x="699074" y="1811603"/>
                  </a:lnTo>
                  <a:close/>
                  <a:moveTo>
                    <a:pt x="0" y="0"/>
                  </a:moveTo>
                  <a:lnTo>
                    <a:pt x="706150" y="0"/>
                  </a:lnTo>
                  <a:cubicBezTo>
                    <a:pt x="688007" y="36121"/>
                    <a:pt x="678316" y="76955"/>
                    <a:pt x="678316" y="120053"/>
                  </a:cubicBezTo>
                  <a:cubicBezTo>
                    <a:pt x="678316" y="275422"/>
                    <a:pt x="804268" y="401374"/>
                    <a:pt x="959637" y="401374"/>
                  </a:cubicBezTo>
                  <a:cubicBezTo>
                    <a:pt x="1115006" y="401374"/>
                    <a:pt x="1240958" y="275422"/>
                    <a:pt x="1240958" y="120053"/>
                  </a:cubicBezTo>
                  <a:cubicBezTo>
                    <a:pt x="1240958" y="76955"/>
                    <a:pt x="1231267" y="36121"/>
                    <a:pt x="1213124" y="0"/>
                  </a:cubicBezTo>
                  <a:lnTo>
                    <a:pt x="1926584" y="0"/>
                  </a:lnTo>
                  <a:cubicBezTo>
                    <a:pt x="1925444" y="144359"/>
                    <a:pt x="1883779" y="344931"/>
                    <a:pt x="1823215" y="551899"/>
                  </a:cubicBezTo>
                  <a:cubicBezTo>
                    <a:pt x="1795312" y="517144"/>
                    <a:pt x="1757916" y="489629"/>
                    <a:pt x="1713591" y="472119"/>
                  </a:cubicBezTo>
                  <a:cubicBezTo>
                    <a:pt x="1569089" y="415034"/>
                    <a:pt x="1405670" y="485901"/>
                    <a:pt x="1348585" y="630403"/>
                  </a:cubicBezTo>
                  <a:cubicBezTo>
                    <a:pt x="1291501" y="774905"/>
                    <a:pt x="1362367" y="938324"/>
                    <a:pt x="1506869" y="995409"/>
                  </a:cubicBezTo>
                  <a:cubicBezTo>
                    <a:pt x="1554590" y="1014260"/>
                    <a:pt x="1604374" y="1019158"/>
                    <a:pt x="1651530" y="1010859"/>
                  </a:cubicBezTo>
                  <a:lnTo>
                    <a:pt x="1566591" y="1237129"/>
                  </a:lnTo>
                  <a:cubicBezTo>
                    <a:pt x="1534342" y="1304822"/>
                    <a:pt x="1503291" y="1361947"/>
                    <a:pt x="1475612" y="1404265"/>
                  </a:cubicBezTo>
                  <a:lnTo>
                    <a:pt x="450971" y="1404265"/>
                  </a:lnTo>
                  <a:cubicBezTo>
                    <a:pt x="423328" y="1362000"/>
                    <a:pt x="392320" y="1304965"/>
                    <a:pt x="360116" y="1237384"/>
                  </a:cubicBezTo>
                  <a:lnTo>
                    <a:pt x="271026" y="1000106"/>
                  </a:lnTo>
                  <a:cubicBezTo>
                    <a:pt x="328356" y="1014395"/>
                    <a:pt x="390560" y="1009724"/>
                    <a:pt x="448647" y="983756"/>
                  </a:cubicBezTo>
                  <a:cubicBezTo>
                    <a:pt x="590487" y="920346"/>
                    <a:pt x="654067" y="753956"/>
                    <a:pt x="590657" y="612116"/>
                  </a:cubicBezTo>
                  <a:cubicBezTo>
                    <a:pt x="527246" y="470276"/>
                    <a:pt x="360857" y="406696"/>
                    <a:pt x="219017" y="470106"/>
                  </a:cubicBezTo>
                  <a:cubicBezTo>
                    <a:pt x="172166" y="491051"/>
                    <a:pt x="133853" y="523232"/>
                    <a:pt x="106817" y="562760"/>
                  </a:cubicBezTo>
                  <a:lnTo>
                    <a:pt x="105084" y="558146"/>
                  </a:lnTo>
                  <a:cubicBezTo>
                    <a:pt x="43643" y="348954"/>
                    <a:pt x="1152" y="14580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" name="Oval 17">
              <a:extLst>
                <a:ext uri="{FF2B5EF4-FFF2-40B4-BE49-F238E27FC236}">
                  <a16:creationId xmlns:a16="http://schemas.microsoft.com/office/drawing/2014/main" id="{EAC55FC5-2001-4884-AE7F-CDC5FA7B34C6}"/>
                </a:ext>
              </a:extLst>
            </p:cNvPr>
            <p:cNvSpPr/>
            <p:nvPr/>
          </p:nvSpPr>
          <p:spPr>
            <a:xfrm>
              <a:off x="2569504" y="4788517"/>
              <a:ext cx="1269711" cy="1296174"/>
            </a:xfrm>
            <a:custGeom>
              <a:avLst/>
              <a:gdLst/>
              <a:ahLst/>
              <a:cxnLst/>
              <a:rect l="l" t="t" r="r" b="b"/>
              <a:pathLst>
                <a:path w="1020942" h="1042219">
                  <a:moveTo>
                    <a:pt x="598154" y="0"/>
                  </a:moveTo>
                  <a:lnTo>
                    <a:pt x="602034" y="0"/>
                  </a:lnTo>
                  <a:cubicBezTo>
                    <a:pt x="732545" y="48130"/>
                    <a:pt x="851964" y="153955"/>
                    <a:pt x="948095" y="335846"/>
                  </a:cubicBezTo>
                  <a:cubicBezTo>
                    <a:pt x="978843" y="400651"/>
                    <a:pt x="1074165" y="613050"/>
                    <a:pt x="981303" y="723974"/>
                  </a:cubicBezTo>
                  <a:cubicBezTo>
                    <a:pt x="873097" y="539136"/>
                    <a:pt x="886508" y="512529"/>
                    <a:pt x="761589" y="478328"/>
                  </a:cubicBezTo>
                  <a:cubicBezTo>
                    <a:pt x="754102" y="579795"/>
                    <a:pt x="721375" y="679980"/>
                    <a:pt x="714168" y="719738"/>
                  </a:cubicBezTo>
                  <a:cubicBezTo>
                    <a:pt x="628200" y="910870"/>
                    <a:pt x="649237" y="899056"/>
                    <a:pt x="469174" y="1042219"/>
                  </a:cubicBezTo>
                  <a:cubicBezTo>
                    <a:pt x="470908" y="800421"/>
                    <a:pt x="373014" y="748650"/>
                    <a:pt x="282500" y="696880"/>
                  </a:cubicBezTo>
                  <a:cubicBezTo>
                    <a:pt x="223160" y="674502"/>
                    <a:pt x="189098" y="616202"/>
                    <a:pt x="179009" y="547569"/>
                  </a:cubicBezTo>
                  <a:cubicBezTo>
                    <a:pt x="129468" y="579663"/>
                    <a:pt x="78120" y="590821"/>
                    <a:pt x="28383" y="622928"/>
                  </a:cubicBezTo>
                  <a:cubicBezTo>
                    <a:pt x="28383" y="549752"/>
                    <a:pt x="-45416" y="410156"/>
                    <a:pt x="44988" y="257647"/>
                  </a:cubicBezTo>
                  <a:cubicBezTo>
                    <a:pt x="86462" y="192778"/>
                    <a:pt x="162388" y="97808"/>
                    <a:pt x="252225" y="34529"/>
                  </a:cubicBezTo>
                  <a:lnTo>
                    <a:pt x="215398" y="84251"/>
                  </a:lnTo>
                  <a:cubicBezTo>
                    <a:pt x="167064" y="165792"/>
                    <a:pt x="206521" y="240427"/>
                    <a:pt x="206521" y="279552"/>
                  </a:cubicBezTo>
                  <a:cubicBezTo>
                    <a:pt x="233112" y="262386"/>
                    <a:pt x="260566" y="256420"/>
                    <a:pt x="287054" y="239261"/>
                  </a:cubicBezTo>
                  <a:cubicBezTo>
                    <a:pt x="292448" y="275956"/>
                    <a:pt x="310660" y="307127"/>
                    <a:pt x="342388" y="319091"/>
                  </a:cubicBezTo>
                  <a:cubicBezTo>
                    <a:pt x="390781" y="346770"/>
                    <a:pt x="443121" y="374450"/>
                    <a:pt x="442194" y="503730"/>
                  </a:cubicBezTo>
                  <a:cubicBezTo>
                    <a:pt x="538467" y="427187"/>
                    <a:pt x="527219" y="433503"/>
                    <a:pt x="573183" y="331312"/>
                  </a:cubicBezTo>
                  <a:cubicBezTo>
                    <a:pt x="577036" y="310054"/>
                    <a:pt x="594533" y="256491"/>
                    <a:pt x="598537" y="202239"/>
                  </a:cubicBezTo>
                  <a:cubicBezTo>
                    <a:pt x="665326" y="220526"/>
                    <a:pt x="658156" y="234752"/>
                    <a:pt x="716010" y="333576"/>
                  </a:cubicBezTo>
                  <a:cubicBezTo>
                    <a:pt x="765659" y="274270"/>
                    <a:pt x="714694" y="160709"/>
                    <a:pt x="698255" y="126060"/>
                  </a:cubicBezTo>
                  <a:cubicBezTo>
                    <a:pt x="669077" y="70854"/>
                    <a:pt x="635888" y="28754"/>
                    <a:pt x="598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" name="Oval 17">
              <a:extLst>
                <a:ext uri="{FF2B5EF4-FFF2-40B4-BE49-F238E27FC236}">
                  <a16:creationId xmlns:a16="http://schemas.microsoft.com/office/drawing/2014/main" id="{5CDFC26D-710F-4D20-8238-F51E0E83AFCE}"/>
                </a:ext>
              </a:extLst>
            </p:cNvPr>
            <p:cNvSpPr/>
            <p:nvPr/>
          </p:nvSpPr>
          <p:spPr>
            <a:xfrm>
              <a:off x="2131996" y="1116515"/>
              <a:ext cx="1928194" cy="2147820"/>
            </a:xfrm>
            <a:custGeom>
              <a:avLst/>
              <a:gdLst/>
              <a:ahLst/>
              <a:cxnLst/>
              <a:rect l="l" t="t" r="r" b="b"/>
              <a:pathLst>
                <a:path w="1928194" h="2147820">
                  <a:moveTo>
                    <a:pt x="967261" y="833968"/>
                  </a:moveTo>
                  <a:cubicBezTo>
                    <a:pt x="1092352" y="833968"/>
                    <a:pt x="1193758" y="935374"/>
                    <a:pt x="1193758" y="1060466"/>
                  </a:cubicBezTo>
                  <a:cubicBezTo>
                    <a:pt x="1193758" y="1185557"/>
                    <a:pt x="1092352" y="1286963"/>
                    <a:pt x="967261" y="1286963"/>
                  </a:cubicBezTo>
                  <a:cubicBezTo>
                    <a:pt x="842169" y="1286963"/>
                    <a:pt x="740763" y="1185557"/>
                    <a:pt x="740763" y="1060466"/>
                  </a:cubicBezTo>
                  <a:cubicBezTo>
                    <a:pt x="740763" y="935374"/>
                    <a:pt x="842169" y="833968"/>
                    <a:pt x="967261" y="833968"/>
                  </a:cubicBezTo>
                  <a:close/>
                  <a:moveTo>
                    <a:pt x="967261" y="676961"/>
                  </a:moveTo>
                  <a:cubicBezTo>
                    <a:pt x="755457" y="676961"/>
                    <a:pt x="583756" y="848662"/>
                    <a:pt x="583756" y="1060466"/>
                  </a:cubicBezTo>
                  <a:cubicBezTo>
                    <a:pt x="583756" y="1272269"/>
                    <a:pt x="755457" y="1443970"/>
                    <a:pt x="967261" y="1443970"/>
                  </a:cubicBezTo>
                  <a:cubicBezTo>
                    <a:pt x="1179064" y="1443970"/>
                    <a:pt x="1350765" y="1272269"/>
                    <a:pt x="1350765" y="1060466"/>
                  </a:cubicBezTo>
                  <a:cubicBezTo>
                    <a:pt x="1350765" y="848662"/>
                    <a:pt x="1179064" y="676961"/>
                    <a:pt x="967261" y="676961"/>
                  </a:cubicBezTo>
                  <a:close/>
                  <a:moveTo>
                    <a:pt x="950055" y="2168"/>
                  </a:moveTo>
                  <a:cubicBezTo>
                    <a:pt x="1242977" y="152649"/>
                    <a:pt x="1536140" y="521630"/>
                    <a:pt x="1696441" y="779728"/>
                  </a:cubicBezTo>
                  <a:cubicBezTo>
                    <a:pt x="1833936" y="1038333"/>
                    <a:pt x="1933792" y="1407364"/>
                    <a:pt x="1927951" y="1727638"/>
                  </a:cubicBezTo>
                  <a:lnTo>
                    <a:pt x="1927390" y="1736421"/>
                  </a:lnTo>
                  <a:lnTo>
                    <a:pt x="1077865" y="1736421"/>
                  </a:lnTo>
                  <a:lnTo>
                    <a:pt x="1077865" y="1773357"/>
                  </a:lnTo>
                  <a:cubicBezTo>
                    <a:pt x="1131585" y="1808489"/>
                    <a:pt x="1165002" y="1869686"/>
                    <a:pt x="1165002" y="1938688"/>
                  </a:cubicBezTo>
                  <a:cubicBezTo>
                    <a:pt x="1165002" y="2054189"/>
                    <a:pt x="1071372" y="2147820"/>
                    <a:pt x="955874" y="2147820"/>
                  </a:cubicBezTo>
                  <a:cubicBezTo>
                    <a:pt x="840375" y="2147820"/>
                    <a:pt x="746746" y="2054189"/>
                    <a:pt x="746746" y="1938688"/>
                  </a:cubicBezTo>
                  <a:cubicBezTo>
                    <a:pt x="746746" y="1869686"/>
                    <a:pt x="780162" y="1808489"/>
                    <a:pt x="833882" y="1773357"/>
                  </a:cubicBezTo>
                  <a:lnTo>
                    <a:pt x="833882" y="1736421"/>
                  </a:lnTo>
                  <a:lnTo>
                    <a:pt x="806" y="1736421"/>
                  </a:lnTo>
                  <a:cubicBezTo>
                    <a:pt x="261" y="1733474"/>
                    <a:pt x="244" y="1730544"/>
                    <a:pt x="244" y="1727638"/>
                  </a:cubicBezTo>
                  <a:cubicBezTo>
                    <a:pt x="-5597" y="1407364"/>
                    <a:pt x="94259" y="1038333"/>
                    <a:pt x="231753" y="779728"/>
                  </a:cubicBezTo>
                  <a:cubicBezTo>
                    <a:pt x="391561" y="522427"/>
                    <a:pt x="638473" y="114130"/>
                    <a:pt x="950055" y="2168"/>
                  </a:cubicBezTo>
                  <a:close/>
                  <a:moveTo>
                    <a:pt x="954612" y="0"/>
                  </a:moveTo>
                  <a:cubicBezTo>
                    <a:pt x="953033" y="554"/>
                    <a:pt x="951456" y="1115"/>
                    <a:pt x="950055" y="2168"/>
                  </a:cubicBezTo>
                  <a:lnTo>
                    <a:pt x="948393" y="11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Oval 17">
              <a:extLst>
                <a:ext uri="{FF2B5EF4-FFF2-40B4-BE49-F238E27FC236}">
                  <a16:creationId xmlns:a16="http://schemas.microsoft.com/office/drawing/2014/main" id="{9CBAF1C3-29DD-4E16-A0C2-51A8BB4FF7BC}"/>
                </a:ext>
              </a:extLst>
            </p:cNvPr>
            <p:cNvSpPr/>
            <p:nvPr/>
          </p:nvSpPr>
          <p:spPr>
            <a:xfrm>
              <a:off x="3519472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Oval 17">
              <a:extLst>
                <a:ext uri="{FF2B5EF4-FFF2-40B4-BE49-F238E27FC236}">
                  <a16:creationId xmlns:a16="http://schemas.microsoft.com/office/drawing/2014/main" id="{ABB91D15-3A5C-485A-982C-F93117F6EE77}"/>
                </a:ext>
              </a:extLst>
            </p:cNvPr>
            <p:cNvSpPr/>
            <p:nvPr/>
          </p:nvSpPr>
          <p:spPr>
            <a:xfrm flipH="1">
              <a:off x="1589533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9D33940-9D7F-4874-A745-53C6E815A307}"/>
              </a:ext>
            </a:extLst>
          </p:cNvPr>
          <p:cNvGrpSpPr/>
          <p:nvPr/>
        </p:nvGrpSpPr>
        <p:grpSpPr>
          <a:xfrm rot="20524197">
            <a:off x="245289" y="1422264"/>
            <a:ext cx="3489804" cy="3381510"/>
            <a:chOff x="4140075" y="-227045"/>
            <a:chExt cx="3204683" cy="3105238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EB99968-F427-424D-A6A7-CBA7A566040E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5D88CFB-8939-44D1-A4B2-2C6C13EAB8C8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00B2C7D-7A51-4B18-B0A9-C98DCCD316BF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409E080-7BFE-44FE-A2EE-5599D6EE4409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8850DE2-63C0-48BF-8795-B3F76D097A7D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73427B7-7227-49A7-802F-C4E72A9BEE83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9B83A5D-7141-4FAD-B4E5-AF417204EB88}"/>
              </a:ext>
            </a:extLst>
          </p:cNvPr>
          <p:cNvGrpSpPr/>
          <p:nvPr/>
        </p:nvGrpSpPr>
        <p:grpSpPr>
          <a:xfrm>
            <a:off x="9093762" y="1586739"/>
            <a:ext cx="3052560" cy="3052560"/>
            <a:chOff x="9358112" y="2792785"/>
            <a:chExt cx="2371378" cy="2371378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B574D23-A2E4-4CDA-A402-9A6821F00BF4}"/>
                </a:ext>
              </a:extLst>
            </p:cNvPr>
            <p:cNvGrpSpPr/>
            <p:nvPr/>
          </p:nvGrpSpPr>
          <p:grpSpPr>
            <a:xfrm>
              <a:off x="9358112" y="2792785"/>
              <a:ext cx="2371378" cy="2371378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C3F951C-147D-4466-91F7-15ABB9E00C08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BBA67CD9-2D03-465A-B0FD-7825B9B57B28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E41C5757-5F89-45E9-AACB-0A2DF1E90AB2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C7232FA-E5AF-480F-9EDB-F6B05DCB493F}"/>
                </a:ext>
              </a:extLst>
            </p:cNvPr>
            <p:cNvSpPr/>
            <p:nvPr/>
          </p:nvSpPr>
          <p:spPr>
            <a:xfrm>
              <a:off x="10461010" y="3789695"/>
              <a:ext cx="148554" cy="35546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A49AC36D-B5DC-46F4-A0BA-36A4217E0F66}"/>
              </a:ext>
            </a:extLst>
          </p:cNvPr>
          <p:cNvSpPr/>
          <p:nvPr/>
        </p:nvSpPr>
        <p:spPr>
          <a:xfrm>
            <a:off x="9093762" y="5006038"/>
            <a:ext cx="2785834" cy="1605466"/>
          </a:xfrm>
          <a:custGeom>
            <a:avLst/>
            <a:gdLst>
              <a:gd name="connsiteX0" fmla="*/ 2825453 w 4155898"/>
              <a:gd name="connsiteY0" fmla="*/ 517728 h 2395029"/>
              <a:gd name="connsiteX1" fmla="*/ 3077604 w 4155898"/>
              <a:gd name="connsiteY1" fmla="*/ 728756 h 2395029"/>
              <a:gd name="connsiteX2" fmla="*/ 3053396 w 4155898"/>
              <a:gd name="connsiteY2" fmla="*/ 937402 h 2395029"/>
              <a:gd name="connsiteX3" fmla="*/ 2687248 w 4155898"/>
              <a:gd name="connsiteY3" fmla="*/ 1330140 h 2395029"/>
              <a:gd name="connsiteX4" fmla="*/ 2486390 w 4155898"/>
              <a:gd name="connsiteY4" fmla="*/ 1370123 h 2395029"/>
              <a:gd name="connsiteX5" fmla="*/ 2253932 w 4155898"/>
              <a:gd name="connsiteY5" fmla="*/ 1165743 h 2395029"/>
              <a:gd name="connsiteX6" fmla="*/ 2265491 w 4155898"/>
              <a:gd name="connsiteY6" fmla="*/ 989341 h 2395029"/>
              <a:gd name="connsiteX7" fmla="*/ 2277099 w 4155898"/>
              <a:gd name="connsiteY7" fmla="*/ 949457 h 2395029"/>
              <a:gd name="connsiteX8" fmla="*/ 2356469 w 4155898"/>
              <a:gd name="connsiteY8" fmla="*/ 798354 h 2395029"/>
              <a:gd name="connsiteX9" fmla="*/ 2381788 w 4155898"/>
              <a:gd name="connsiteY9" fmla="*/ 766948 h 2395029"/>
              <a:gd name="connsiteX10" fmla="*/ 2381624 w 4155898"/>
              <a:gd name="connsiteY10" fmla="*/ 767880 h 2395029"/>
              <a:gd name="connsiteX11" fmla="*/ 2359304 w 4155898"/>
              <a:gd name="connsiteY11" fmla="*/ 893278 h 2395029"/>
              <a:gd name="connsiteX12" fmla="*/ 2368262 w 4155898"/>
              <a:gd name="connsiteY12" fmla="*/ 905140 h 2395029"/>
              <a:gd name="connsiteX13" fmla="*/ 2461608 w 4155898"/>
              <a:gd name="connsiteY13" fmla="*/ 904947 h 2395029"/>
              <a:gd name="connsiteX14" fmla="*/ 2471776 w 4155898"/>
              <a:gd name="connsiteY14" fmla="*/ 896474 h 2395029"/>
              <a:gd name="connsiteX15" fmla="*/ 2491432 w 4155898"/>
              <a:gd name="connsiteY15" fmla="*/ 785406 h 2395029"/>
              <a:gd name="connsiteX16" fmla="*/ 2518576 w 4155898"/>
              <a:gd name="connsiteY16" fmla="*/ 632475 h 2395029"/>
              <a:gd name="connsiteX17" fmla="*/ 2547967 w 4155898"/>
              <a:gd name="connsiteY17" fmla="*/ 609885 h 2395029"/>
              <a:gd name="connsiteX18" fmla="*/ 2627323 w 4155898"/>
              <a:gd name="connsiteY18" fmla="*/ 565152 h 2395029"/>
              <a:gd name="connsiteX19" fmla="*/ 2825453 w 4155898"/>
              <a:gd name="connsiteY19" fmla="*/ 517728 h 2395029"/>
              <a:gd name="connsiteX20" fmla="*/ 555496 w 4155898"/>
              <a:gd name="connsiteY20" fmla="*/ 365392 h 2395029"/>
              <a:gd name="connsiteX21" fmla="*/ 437989 w 4155898"/>
              <a:gd name="connsiteY21" fmla="*/ 622630 h 2395029"/>
              <a:gd name="connsiteX22" fmla="*/ 574765 w 4155898"/>
              <a:gd name="connsiteY22" fmla="*/ 622824 h 2395029"/>
              <a:gd name="connsiteX23" fmla="*/ 583141 w 4155898"/>
              <a:gd name="connsiteY23" fmla="*/ 613043 h 2395029"/>
              <a:gd name="connsiteX24" fmla="*/ 557917 w 4155898"/>
              <a:gd name="connsiteY24" fmla="*/ 366022 h 2395029"/>
              <a:gd name="connsiteX25" fmla="*/ 555496 w 4155898"/>
              <a:gd name="connsiteY25" fmla="*/ 365392 h 2395029"/>
              <a:gd name="connsiteX26" fmla="*/ 3065698 w 4155898"/>
              <a:gd name="connsiteY26" fmla="*/ 332049 h 2395029"/>
              <a:gd name="connsiteX27" fmla="*/ 3429366 w 4155898"/>
              <a:gd name="connsiteY27" fmla="*/ 617934 h 2395029"/>
              <a:gd name="connsiteX28" fmla="*/ 3446927 w 4155898"/>
              <a:gd name="connsiteY28" fmla="*/ 784018 h 2395029"/>
              <a:gd name="connsiteX29" fmla="*/ 3220670 w 4155898"/>
              <a:gd name="connsiteY29" fmla="*/ 1336290 h 2395029"/>
              <a:gd name="connsiteX30" fmla="*/ 2901946 w 4155898"/>
              <a:gd name="connsiteY30" fmla="*/ 1626341 h 2395029"/>
              <a:gd name="connsiteX31" fmla="*/ 2560701 w 4155898"/>
              <a:gd name="connsiteY31" fmla="*/ 1757253 h 2395029"/>
              <a:gd name="connsiteX32" fmla="*/ 2331071 w 4155898"/>
              <a:gd name="connsiteY32" fmla="*/ 1745993 h 2395029"/>
              <a:gd name="connsiteX33" fmla="*/ 2068750 w 4155898"/>
              <a:gd name="connsiteY33" fmla="*/ 1480943 h 2395029"/>
              <a:gd name="connsiteX34" fmla="*/ 2053223 w 4155898"/>
              <a:gd name="connsiteY34" fmla="*/ 1271404 h 2395029"/>
              <a:gd name="connsiteX35" fmla="*/ 2071428 w 4155898"/>
              <a:gd name="connsiteY35" fmla="*/ 1173976 h 2395029"/>
              <a:gd name="connsiteX36" fmla="*/ 2070337 w 4155898"/>
              <a:gd name="connsiteY36" fmla="*/ 1197986 h 2395029"/>
              <a:gd name="connsiteX37" fmla="*/ 2131751 w 4155898"/>
              <a:gd name="connsiteY37" fmla="*/ 1444631 h 2395029"/>
              <a:gd name="connsiteX38" fmla="*/ 2365002 w 4155898"/>
              <a:gd name="connsiteY38" fmla="*/ 1591666 h 2395029"/>
              <a:gd name="connsiteX39" fmla="*/ 2602122 w 4155898"/>
              <a:gd name="connsiteY39" fmla="*/ 1570732 h 2395029"/>
              <a:gd name="connsiteX40" fmla="*/ 2985930 w 4155898"/>
              <a:gd name="connsiteY40" fmla="*/ 1332173 h 2395029"/>
              <a:gd name="connsiteX41" fmla="*/ 3201075 w 4155898"/>
              <a:gd name="connsiteY41" fmla="*/ 1020841 h 2395029"/>
              <a:gd name="connsiteX42" fmla="*/ 3259612 w 4155898"/>
              <a:gd name="connsiteY42" fmla="*/ 737139 h 2395029"/>
              <a:gd name="connsiteX43" fmla="*/ 3096206 w 4155898"/>
              <a:gd name="connsiteY43" fmla="*/ 431958 h 2395029"/>
              <a:gd name="connsiteX44" fmla="*/ 2876052 w 4155898"/>
              <a:gd name="connsiteY44" fmla="*/ 377787 h 2395029"/>
              <a:gd name="connsiteX45" fmla="*/ 2745685 w 4155898"/>
              <a:gd name="connsiteY45" fmla="*/ 398324 h 2395029"/>
              <a:gd name="connsiteX46" fmla="*/ 2729265 w 4155898"/>
              <a:gd name="connsiteY46" fmla="*/ 399714 h 2395029"/>
              <a:gd name="connsiteX47" fmla="*/ 2831554 w 4155898"/>
              <a:gd name="connsiteY47" fmla="*/ 362905 h 2395029"/>
              <a:gd name="connsiteX48" fmla="*/ 3065698 w 4155898"/>
              <a:gd name="connsiteY48" fmla="*/ 332049 h 2395029"/>
              <a:gd name="connsiteX49" fmla="*/ 3237803 w 4155898"/>
              <a:gd name="connsiteY49" fmla="*/ 180818 h 2395029"/>
              <a:gd name="connsiteX50" fmla="*/ 3411656 w 4155898"/>
              <a:gd name="connsiteY50" fmla="*/ 212051 h 2395029"/>
              <a:gd name="connsiteX51" fmla="*/ 3776713 w 4155898"/>
              <a:gd name="connsiteY51" fmla="*/ 641993 h 2395029"/>
              <a:gd name="connsiteX52" fmla="*/ 3766940 w 4155898"/>
              <a:gd name="connsiteY52" fmla="*/ 957890 h 2395029"/>
              <a:gd name="connsiteX53" fmla="*/ 3516426 w 4155898"/>
              <a:gd name="connsiteY53" fmla="*/ 1496967 h 2395029"/>
              <a:gd name="connsiteX54" fmla="*/ 3113420 w 4155898"/>
              <a:gd name="connsiteY54" fmla="*/ 1882164 h 2395029"/>
              <a:gd name="connsiteX55" fmla="*/ 2627819 w 4155898"/>
              <a:gd name="connsiteY55" fmla="*/ 2077218 h 2395029"/>
              <a:gd name="connsiteX56" fmla="*/ 2296396 w 4155898"/>
              <a:gd name="connsiteY56" fmla="*/ 2055837 h 2395029"/>
              <a:gd name="connsiteX57" fmla="*/ 1939772 w 4155898"/>
              <a:gd name="connsiteY57" fmla="*/ 1644944 h 2395029"/>
              <a:gd name="connsiteX58" fmla="*/ 1940665 w 4155898"/>
              <a:gd name="connsiteY58" fmla="*/ 1341102 h 2395029"/>
              <a:gd name="connsiteX59" fmla="*/ 2004614 w 4155898"/>
              <a:gd name="connsiteY59" fmla="*/ 1110381 h 2395029"/>
              <a:gd name="connsiteX60" fmla="*/ 2107205 w 4155898"/>
              <a:gd name="connsiteY60" fmla="*/ 904999 h 2395029"/>
              <a:gd name="connsiteX61" fmla="*/ 2110592 w 4155898"/>
              <a:gd name="connsiteY61" fmla="*/ 905003 h 2395029"/>
              <a:gd name="connsiteX62" fmla="*/ 2040654 w 4155898"/>
              <a:gd name="connsiteY62" fmla="*/ 1068246 h 2395029"/>
              <a:gd name="connsiteX63" fmla="*/ 2000838 w 4155898"/>
              <a:gd name="connsiteY63" fmla="*/ 1241988 h 2395029"/>
              <a:gd name="connsiteX64" fmla="*/ 2013289 w 4155898"/>
              <a:gd name="connsiteY64" fmla="*/ 1515470 h 2395029"/>
              <a:gd name="connsiteX65" fmla="*/ 2158439 w 4155898"/>
              <a:gd name="connsiteY65" fmla="*/ 1753137 h 2395029"/>
              <a:gd name="connsiteX66" fmla="*/ 2455187 w 4155898"/>
              <a:gd name="connsiteY66" fmla="*/ 1883206 h 2395029"/>
              <a:gd name="connsiteX67" fmla="*/ 2750249 w 4155898"/>
              <a:gd name="connsiteY67" fmla="*/ 1849473 h 2395029"/>
              <a:gd name="connsiteX68" fmla="*/ 3147500 w 4155898"/>
              <a:gd name="connsiteY68" fmla="*/ 1630955 h 2395029"/>
              <a:gd name="connsiteX69" fmla="*/ 3454963 w 4155898"/>
              <a:gd name="connsiteY69" fmla="*/ 1266395 h 2395029"/>
              <a:gd name="connsiteX70" fmla="*/ 3583048 w 4155898"/>
              <a:gd name="connsiteY70" fmla="*/ 886803 h 2395029"/>
              <a:gd name="connsiteX71" fmla="*/ 3570994 w 4155898"/>
              <a:gd name="connsiteY71" fmla="*/ 630733 h 2395029"/>
              <a:gd name="connsiteX72" fmla="*/ 3369391 w 4155898"/>
              <a:gd name="connsiteY72" fmla="*/ 343311 h 2395029"/>
              <a:gd name="connsiteX73" fmla="*/ 3055975 w 4155898"/>
              <a:gd name="connsiteY73" fmla="*/ 254763 h 2395029"/>
              <a:gd name="connsiteX74" fmla="*/ 2689282 w 4155898"/>
              <a:gd name="connsiteY74" fmla="*/ 344551 h 2395029"/>
              <a:gd name="connsiteX75" fmla="*/ 2608224 w 4155898"/>
              <a:gd name="connsiteY75" fmla="*/ 386617 h 2395029"/>
              <a:gd name="connsiteX76" fmla="*/ 2594830 w 4155898"/>
              <a:gd name="connsiteY76" fmla="*/ 390834 h 2395029"/>
              <a:gd name="connsiteX77" fmla="*/ 2693945 w 4155898"/>
              <a:gd name="connsiteY77" fmla="*/ 329520 h 2395029"/>
              <a:gd name="connsiteX78" fmla="*/ 3061234 w 4155898"/>
              <a:gd name="connsiteY78" fmla="*/ 196425 h 2395029"/>
              <a:gd name="connsiteX79" fmla="*/ 3237803 w 4155898"/>
              <a:gd name="connsiteY79" fmla="*/ 180818 h 2395029"/>
              <a:gd name="connsiteX80" fmla="*/ 603186 w 4155898"/>
              <a:gd name="connsiteY80" fmla="*/ 153619 h 2395029"/>
              <a:gd name="connsiteX81" fmla="*/ 649569 w 4155898"/>
              <a:gd name="connsiteY81" fmla="*/ 189496 h 2395029"/>
              <a:gd name="connsiteX82" fmla="*/ 662497 w 4155898"/>
              <a:gd name="connsiteY82" fmla="*/ 241979 h 2395029"/>
              <a:gd name="connsiteX83" fmla="*/ 688981 w 4155898"/>
              <a:gd name="connsiteY83" fmla="*/ 497280 h 2395029"/>
              <a:gd name="connsiteX84" fmla="*/ 713818 w 4155898"/>
              <a:gd name="connsiteY84" fmla="*/ 742025 h 2395029"/>
              <a:gd name="connsiteX85" fmla="*/ 730135 w 4155898"/>
              <a:gd name="connsiteY85" fmla="*/ 895361 h 2395029"/>
              <a:gd name="connsiteX86" fmla="*/ 721612 w 4155898"/>
              <a:gd name="connsiteY86" fmla="*/ 905044 h 2395029"/>
              <a:gd name="connsiteX87" fmla="*/ 622989 w 4155898"/>
              <a:gd name="connsiteY87" fmla="*/ 905092 h 2395029"/>
              <a:gd name="connsiteX88" fmla="*/ 612191 w 4155898"/>
              <a:gd name="connsiteY88" fmla="*/ 895457 h 2395029"/>
              <a:gd name="connsiteX89" fmla="*/ 598635 w 4155898"/>
              <a:gd name="connsiteY89" fmla="*/ 751127 h 2395029"/>
              <a:gd name="connsiteX90" fmla="*/ 581882 w 4155898"/>
              <a:gd name="connsiteY90" fmla="*/ 734665 h 2395029"/>
              <a:gd name="connsiteX91" fmla="*/ 397948 w 4155898"/>
              <a:gd name="connsiteY91" fmla="*/ 734812 h 2395029"/>
              <a:gd name="connsiteX92" fmla="*/ 381341 w 4155898"/>
              <a:gd name="connsiteY92" fmla="*/ 745511 h 2395029"/>
              <a:gd name="connsiteX93" fmla="*/ 313510 w 4155898"/>
              <a:gd name="connsiteY93" fmla="*/ 893570 h 2395029"/>
              <a:gd name="connsiteX94" fmla="*/ 295837 w 4155898"/>
              <a:gd name="connsiteY94" fmla="*/ 905189 h 2395029"/>
              <a:gd name="connsiteX95" fmla="*/ 190338 w 4155898"/>
              <a:gd name="connsiteY95" fmla="*/ 904898 h 2395029"/>
              <a:gd name="connsiteX96" fmla="*/ 384731 w 4155898"/>
              <a:gd name="connsiteY96" fmla="*/ 481496 h 2395029"/>
              <a:gd name="connsiteX97" fmla="*/ 497638 w 4155898"/>
              <a:gd name="connsiteY97" fmla="*/ 234717 h 2395029"/>
              <a:gd name="connsiteX98" fmla="*/ 538309 w 4155898"/>
              <a:gd name="connsiteY98" fmla="*/ 174680 h 2395029"/>
              <a:gd name="connsiteX99" fmla="*/ 603186 w 4155898"/>
              <a:gd name="connsiteY99" fmla="*/ 153619 h 2395029"/>
              <a:gd name="connsiteX100" fmla="*/ 2272008 w 4155898"/>
              <a:gd name="connsiteY100" fmla="*/ 153087 h 2395029"/>
              <a:gd name="connsiteX101" fmla="*/ 2281740 w 4155898"/>
              <a:gd name="connsiteY101" fmla="*/ 163012 h 2395029"/>
              <a:gd name="connsiteX102" fmla="*/ 2264601 w 4155898"/>
              <a:gd name="connsiteY102" fmla="*/ 255633 h 2395029"/>
              <a:gd name="connsiteX103" fmla="*/ 2251818 w 4155898"/>
              <a:gd name="connsiteY103" fmla="*/ 265848 h 2395029"/>
              <a:gd name="connsiteX104" fmla="*/ 2021162 w 4155898"/>
              <a:gd name="connsiteY104" fmla="*/ 265462 h 2395029"/>
              <a:gd name="connsiteX105" fmla="*/ 2006394 w 4155898"/>
              <a:gd name="connsiteY105" fmla="*/ 278195 h 2395029"/>
              <a:gd name="connsiteX106" fmla="*/ 1975215 w 4155898"/>
              <a:gd name="connsiteY106" fmla="*/ 457337 h 2395029"/>
              <a:gd name="connsiteX107" fmla="*/ 1987804 w 4155898"/>
              <a:gd name="connsiteY107" fmla="*/ 472781 h 2395029"/>
              <a:gd name="connsiteX108" fmla="*/ 2121142 w 4155898"/>
              <a:gd name="connsiteY108" fmla="*/ 472249 h 2395029"/>
              <a:gd name="connsiteX109" fmla="*/ 2131020 w 4155898"/>
              <a:gd name="connsiteY109" fmla="*/ 483820 h 2395029"/>
              <a:gd name="connsiteX110" fmla="*/ 2114122 w 4155898"/>
              <a:gd name="connsiteY110" fmla="*/ 575085 h 2395029"/>
              <a:gd name="connsiteX111" fmla="*/ 2101388 w 4155898"/>
              <a:gd name="connsiteY111" fmla="*/ 585641 h 2395029"/>
              <a:gd name="connsiteX112" fmla="*/ 1964031 w 4155898"/>
              <a:gd name="connsiteY112" fmla="*/ 585350 h 2395029"/>
              <a:gd name="connsiteX113" fmla="*/ 1950425 w 4155898"/>
              <a:gd name="connsiteY113" fmla="*/ 595904 h 2395029"/>
              <a:gd name="connsiteX114" fmla="*/ 1916679 w 4155898"/>
              <a:gd name="connsiteY114" fmla="*/ 791120 h 2395029"/>
              <a:gd name="connsiteX115" fmla="*/ 2035106 w 4155898"/>
              <a:gd name="connsiteY115" fmla="*/ 791120 h 2395029"/>
              <a:gd name="connsiteX116" fmla="*/ 2159100 w 4155898"/>
              <a:gd name="connsiteY116" fmla="*/ 790926 h 2395029"/>
              <a:gd name="connsiteX117" fmla="*/ 2168736 w 4155898"/>
              <a:gd name="connsiteY117" fmla="*/ 803030 h 2395029"/>
              <a:gd name="connsiteX118" fmla="*/ 2151548 w 4155898"/>
              <a:gd name="connsiteY118" fmla="*/ 895604 h 2395029"/>
              <a:gd name="connsiteX119" fmla="*/ 2140654 w 4155898"/>
              <a:gd name="connsiteY119" fmla="*/ 905045 h 2395029"/>
              <a:gd name="connsiteX120" fmla="*/ 2110592 w 4155898"/>
              <a:gd name="connsiteY120" fmla="*/ 905003 h 2395029"/>
              <a:gd name="connsiteX121" fmla="*/ 2110866 w 4155898"/>
              <a:gd name="connsiteY121" fmla="*/ 904364 h 2395029"/>
              <a:gd name="connsiteX122" fmla="*/ 2117017 w 4155898"/>
              <a:gd name="connsiteY122" fmla="*/ 888242 h 2395029"/>
              <a:gd name="connsiteX123" fmla="*/ 2111610 w 4155898"/>
              <a:gd name="connsiteY123" fmla="*/ 896179 h 2395029"/>
              <a:gd name="connsiteX124" fmla="*/ 2107205 w 4155898"/>
              <a:gd name="connsiteY124" fmla="*/ 904999 h 2395029"/>
              <a:gd name="connsiteX125" fmla="*/ 1859305 w 4155898"/>
              <a:gd name="connsiteY125" fmla="*/ 904657 h 2395029"/>
              <a:gd name="connsiteX126" fmla="*/ 1797865 w 4155898"/>
              <a:gd name="connsiteY126" fmla="*/ 825738 h 2395029"/>
              <a:gd name="connsiteX127" fmla="*/ 1831030 w 4155898"/>
              <a:gd name="connsiteY127" fmla="*/ 636187 h 2395029"/>
              <a:gd name="connsiteX128" fmla="*/ 1872185 w 4155898"/>
              <a:gd name="connsiteY128" fmla="*/ 400979 h 2395029"/>
              <a:gd name="connsiteX129" fmla="*/ 1903123 w 4155898"/>
              <a:gd name="connsiteY129" fmla="*/ 227212 h 2395029"/>
              <a:gd name="connsiteX130" fmla="*/ 1992016 w 4155898"/>
              <a:gd name="connsiteY130" fmla="*/ 153329 h 2395029"/>
              <a:gd name="connsiteX131" fmla="*/ 2272008 w 4155898"/>
              <a:gd name="connsiteY131" fmla="*/ 153087 h 2395029"/>
              <a:gd name="connsiteX132" fmla="*/ 27658 w 4155898"/>
              <a:gd name="connsiteY132" fmla="*/ 152941 h 2395029"/>
              <a:gd name="connsiteX133" fmla="*/ 432955 w 4155898"/>
              <a:gd name="connsiteY133" fmla="*/ 153134 h 2395029"/>
              <a:gd name="connsiteX134" fmla="*/ 414846 w 4155898"/>
              <a:gd name="connsiteY134" fmla="*/ 254906 h 2395029"/>
              <a:gd name="connsiteX135" fmla="*/ 402162 w 4155898"/>
              <a:gd name="connsiteY135" fmla="*/ 265751 h 2395029"/>
              <a:gd name="connsiteX136" fmla="*/ 274148 w 4155898"/>
              <a:gd name="connsiteY136" fmla="*/ 265316 h 2395029"/>
              <a:gd name="connsiteX137" fmla="*/ 259816 w 4155898"/>
              <a:gd name="connsiteY137" fmla="*/ 277226 h 2395029"/>
              <a:gd name="connsiteX138" fmla="*/ 218323 w 4155898"/>
              <a:gd name="connsiteY138" fmla="*/ 512386 h 2395029"/>
              <a:gd name="connsiteX139" fmla="*/ 177508 w 4155898"/>
              <a:gd name="connsiteY139" fmla="*/ 745027 h 2395029"/>
              <a:gd name="connsiteX140" fmla="*/ 150879 w 4155898"/>
              <a:gd name="connsiteY140" fmla="*/ 897975 h 2395029"/>
              <a:gd name="connsiteX141" fmla="*/ 141873 w 4155898"/>
              <a:gd name="connsiteY141" fmla="*/ 904899 h 2395029"/>
              <a:gd name="connsiteX142" fmla="*/ 44508 w 4155898"/>
              <a:gd name="connsiteY142" fmla="*/ 904947 h 2395029"/>
              <a:gd name="connsiteX143" fmla="*/ 37730 w 4155898"/>
              <a:gd name="connsiteY143" fmla="*/ 896716 h 2395029"/>
              <a:gd name="connsiteX144" fmla="*/ 79803 w 4155898"/>
              <a:gd name="connsiteY144" fmla="*/ 658943 h 2395029"/>
              <a:gd name="connsiteX145" fmla="*/ 121296 w 4155898"/>
              <a:gd name="connsiteY145" fmla="*/ 423686 h 2395029"/>
              <a:gd name="connsiteX146" fmla="*/ 147248 w 4155898"/>
              <a:gd name="connsiteY146" fmla="*/ 278727 h 2395029"/>
              <a:gd name="connsiteX147" fmla="*/ 136209 w 4155898"/>
              <a:gd name="connsiteY147" fmla="*/ 265268 h 2395029"/>
              <a:gd name="connsiteX148" fmla="*/ 10858 w 4155898"/>
              <a:gd name="connsiteY148" fmla="*/ 265703 h 2395029"/>
              <a:gd name="connsiteX149" fmla="*/ 642 w 4155898"/>
              <a:gd name="connsiteY149" fmla="*/ 254712 h 2395029"/>
              <a:gd name="connsiteX150" fmla="*/ 17443 w 4155898"/>
              <a:gd name="connsiteY150" fmla="*/ 162043 h 2395029"/>
              <a:gd name="connsiteX151" fmla="*/ 27658 w 4155898"/>
              <a:gd name="connsiteY151" fmla="*/ 152941 h 2395029"/>
              <a:gd name="connsiteX152" fmla="*/ 2348507 w 4155898"/>
              <a:gd name="connsiteY152" fmla="*/ 152940 h 2395029"/>
              <a:gd name="connsiteX153" fmla="*/ 2749881 w 4155898"/>
              <a:gd name="connsiteY153" fmla="*/ 153231 h 2395029"/>
              <a:gd name="connsiteX154" fmla="*/ 2753899 w 4155898"/>
              <a:gd name="connsiteY154" fmla="*/ 154296 h 2395029"/>
              <a:gd name="connsiteX155" fmla="*/ 2735549 w 4155898"/>
              <a:gd name="connsiteY155" fmla="*/ 257617 h 2395029"/>
              <a:gd name="connsiteX156" fmla="*/ 2723348 w 4155898"/>
              <a:gd name="connsiteY156" fmla="*/ 265605 h 2395029"/>
              <a:gd name="connsiteX157" fmla="*/ 2594028 w 4155898"/>
              <a:gd name="connsiteY157" fmla="*/ 265316 h 2395029"/>
              <a:gd name="connsiteX158" fmla="*/ 2581149 w 4155898"/>
              <a:gd name="connsiteY158" fmla="*/ 275822 h 2395029"/>
              <a:gd name="connsiteX159" fmla="*/ 2535250 w 4155898"/>
              <a:gd name="connsiteY159" fmla="*/ 538530 h 2395029"/>
              <a:gd name="connsiteX160" fmla="*/ 2518576 w 4155898"/>
              <a:gd name="connsiteY160" fmla="*/ 632475 h 2395029"/>
              <a:gd name="connsiteX161" fmla="*/ 2476995 w 4155898"/>
              <a:gd name="connsiteY161" fmla="*/ 664435 h 2395029"/>
              <a:gd name="connsiteX162" fmla="*/ 2413474 w 4155898"/>
              <a:gd name="connsiteY162" fmla="*/ 727644 h 2395029"/>
              <a:gd name="connsiteX163" fmla="*/ 2381788 w 4155898"/>
              <a:gd name="connsiteY163" fmla="*/ 766948 h 2395029"/>
              <a:gd name="connsiteX164" fmla="*/ 2423262 w 4155898"/>
              <a:gd name="connsiteY164" fmla="*/ 531364 h 2395029"/>
              <a:gd name="connsiteX165" fmla="*/ 2464513 w 4155898"/>
              <a:gd name="connsiteY165" fmla="*/ 298868 h 2395029"/>
              <a:gd name="connsiteX166" fmla="*/ 2466062 w 4155898"/>
              <a:gd name="connsiteY166" fmla="*/ 288361 h 2395029"/>
              <a:gd name="connsiteX167" fmla="*/ 2447228 w 4155898"/>
              <a:gd name="connsiteY167" fmla="*/ 265558 h 2395029"/>
              <a:gd name="connsiteX168" fmla="*/ 2329866 w 4155898"/>
              <a:gd name="connsiteY168" fmla="*/ 265605 h 2395029"/>
              <a:gd name="connsiteX169" fmla="*/ 2321490 w 4155898"/>
              <a:gd name="connsiteY169" fmla="*/ 257520 h 2395029"/>
              <a:gd name="connsiteX170" fmla="*/ 2338921 w 4155898"/>
              <a:gd name="connsiteY170" fmla="*/ 160880 h 2395029"/>
              <a:gd name="connsiteX171" fmla="*/ 2348507 w 4155898"/>
              <a:gd name="connsiteY171" fmla="*/ 152940 h 2395029"/>
              <a:gd name="connsiteX172" fmla="*/ 966069 w 4155898"/>
              <a:gd name="connsiteY172" fmla="*/ 152845 h 2395029"/>
              <a:gd name="connsiteX173" fmla="*/ 1126037 w 4155898"/>
              <a:gd name="connsiteY173" fmla="*/ 153667 h 2395029"/>
              <a:gd name="connsiteX174" fmla="*/ 1287991 w 4155898"/>
              <a:gd name="connsiteY174" fmla="*/ 333003 h 2395029"/>
              <a:gd name="connsiteX175" fmla="*/ 1196532 w 4155898"/>
              <a:gd name="connsiteY175" fmla="*/ 502993 h 2395029"/>
              <a:gd name="connsiteX176" fmla="*/ 1070649 w 4155898"/>
              <a:gd name="connsiteY176" fmla="*/ 577167 h 2395029"/>
              <a:gd name="connsiteX177" fmla="*/ 1065323 w 4155898"/>
              <a:gd name="connsiteY177" fmla="*/ 589804 h 2395029"/>
              <a:gd name="connsiteX178" fmla="*/ 1203407 w 4155898"/>
              <a:gd name="connsiteY178" fmla="*/ 897007 h 2395029"/>
              <a:gd name="connsiteX179" fmla="*/ 1206699 w 4155898"/>
              <a:gd name="connsiteY179" fmla="*/ 904899 h 2395029"/>
              <a:gd name="connsiteX180" fmla="*/ 1082220 w 4155898"/>
              <a:gd name="connsiteY180" fmla="*/ 905045 h 2395029"/>
              <a:gd name="connsiteX181" fmla="*/ 1071424 w 4155898"/>
              <a:gd name="connsiteY181" fmla="*/ 897298 h 2395029"/>
              <a:gd name="connsiteX182" fmla="*/ 955078 w 4155898"/>
              <a:gd name="connsiteY182" fmla="*/ 641852 h 2395029"/>
              <a:gd name="connsiteX183" fmla="*/ 1008917 w 4155898"/>
              <a:gd name="connsiteY183" fmla="*/ 495247 h 2395029"/>
              <a:gd name="connsiteX184" fmla="*/ 1107445 w 4155898"/>
              <a:gd name="connsiteY184" fmla="*/ 443295 h 2395029"/>
              <a:gd name="connsiteX185" fmla="*/ 1172372 w 4155898"/>
              <a:gd name="connsiteY185" fmla="*/ 343025 h 2395029"/>
              <a:gd name="connsiteX186" fmla="*/ 1099167 w 4155898"/>
              <a:gd name="connsiteY186" fmla="*/ 266043 h 2395029"/>
              <a:gd name="connsiteX187" fmla="*/ 988534 w 4155898"/>
              <a:gd name="connsiteY187" fmla="*/ 265510 h 2395029"/>
              <a:gd name="connsiteX188" fmla="*/ 979819 w 4155898"/>
              <a:gd name="connsiteY188" fmla="*/ 273789 h 2395029"/>
              <a:gd name="connsiteX189" fmla="*/ 945540 w 4155898"/>
              <a:gd name="connsiteY189" fmla="*/ 467116 h 2395029"/>
              <a:gd name="connsiteX190" fmla="*/ 904483 w 4155898"/>
              <a:gd name="connsiteY190" fmla="*/ 699613 h 2395029"/>
              <a:gd name="connsiteX191" fmla="*/ 871124 w 4155898"/>
              <a:gd name="connsiteY191" fmla="*/ 890422 h 2395029"/>
              <a:gd name="connsiteX192" fmla="*/ 853597 w 4155898"/>
              <a:gd name="connsiteY192" fmla="*/ 905238 h 2395029"/>
              <a:gd name="connsiteX193" fmla="*/ 765624 w 4155898"/>
              <a:gd name="connsiteY193" fmla="*/ 905093 h 2395029"/>
              <a:gd name="connsiteX194" fmla="*/ 757006 w 4155898"/>
              <a:gd name="connsiteY194" fmla="*/ 894296 h 2395029"/>
              <a:gd name="connsiteX195" fmla="*/ 809634 w 4155898"/>
              <a:gd name="connsiteY195" fmla="*/ 595082 h 2395029"/>
              <a:gd name="connsiteX196" fmla="*/ 864733 w 4155898"/>
              <a:gd name="connsiteY196" fmla="*/ 286910 h 2395029"/>
              <a:gd name="connsiteX197" fmla="*/ 875675 w 4155898"/>
              <a:gd name="connsiteY197" fmla="*/ 225566 h 2395029"/>
              <a:gd name="connsiteX198" fmla="*/ 966069 w 4155898"/>
              <a:gd name="connsiteY198" fmla="*/ 152845 h 2395029"/>
              <a:gd name="connsiteX199" fmla="*/ 1615911 w 4155898"/>
              <a:gd name="connsiteY199" fmla="*/ 151935 h 2395029"/>
              <a:gd name="connsiteX200" fmla="*/ 1773802 w 4155898"/>
              <a:gd name="connsiteY200" fmla="*/ 258489 h 2395029"/>
              <a:gd name="connsiteX201" fmla="*/ 1788084 w 4155898"/>
              <a:gd name="connsiteY201" fmla="*/ 346753 h 2395029"/>
              <a:gd name="connsiteX202" fmla="*/ 1774771 w 4155898"/>
              <a:gd name="connsiteY202" fmla="*/ 359729 h 2395029"/>
              <a:gd name="connsiteX203" fmla="*/ 1684135 w 4155898"/>
              <a:gd name="connsiteY203" fmla="*/ 359534 h 2395029"/>
              <a:gd name="connsiteX204" fmla="*/ 1673289 w 4155898"/>
              <a:gd name="connsiteY204" fmla="*/ 349706 h 2395029"/>
              <a:gd name="connsiteX205" fmla="*/ 1549973 w 4155898"/>
              <a:gd name="connsiteY205" fmla="*/ 277371 h 2395029"/>
              <a:gd name="connsiteX206" fmla="*/ 1481609 w 4155898"/>
              <a:gd name="connsiteY206" fmla="*/ 378659 h 2395029"/>
              <a:gd name="connsiteX207" fmla="*/ 1435323 w 4155898"/>
              <a:gd name="connsiteY207" fmla="*/ 642578 h 2395029"/>
              <a:gd name="connsiteX208" fmla="*/ 1425542 w 4155898"/>
              <a:gd name="connsiteY208" fmla="*/ 700096 h 2395029"/>
              <a:gd name="connsiteX209" fmla="*/ 1542371 w 4155898"/>
              <a:gd name="connsiteY209" fmla="*/ 782841 h 2395029"/>
              <a:gd name="connsiteX210" fmla="*/ 1614464 w 4155898"/>
              <a:gd name="connsiteY210" fmla="*/ 692156 h 2395029"/>
              <a:gd name="connsiteX211" fmla="*/ 1632861 w 4155898"/>
              <a:gd name="connsiteY211" fmla="*/ 585301 h 2395029"/>
              <a:gd name="connsiteX212" fmla="*/ 1550021 w 4155898"/>
              <a:gd name="connsiteY212" fmla="*/ 585494 h 2395029"/>
              <a:gd name="connsiteX213" fmla="*/ 1540531 w 4155898"/>
              <a:gd name="connsiteY213" fmla="*/ 575326 h 2395029"/>
              <a:gd name="connsiteX214" fmla="*/ 1557090 w 4155898"/>
              <a:gd name="connsiteY214" fmla="*/ 483916 h 2395029"/>
              <a:gd name="connsiteX215" fmla="*/ 1572825 w 4155898"/>
              <a:gd name="connsiteY215" fmla="*/ 472006 h 2395029"/>
              <a:gd name="connsiteX216" fmla="*/ 1678131 w 4155898"/>
              <a:gd name="connsiteY216" fmla="*/ 471715 h 2395029"/>
              <a:gd name="connsiteX217" fmla="*/ 1751095 w 4155898"/>
              <a:gd name="connsiteY217" fmla="*/ 561383 h 2395029"/>
              <a:gd name="connsiteX218" fmla="*/ 1713862 w 4155898"/>
              <a:gd name="connsiteY218" fmla="*/ 767590 h 2395029"/>
              <a:gd name="connsiteX219" fmla="*/ 1692075 w 4155898"/>
              <a:gd name="connsiteY219" fmla="*/ 893086 h 2395029"/>
              <a:gd name="connsiteX220" fmla="*/ 1677598 w 4155898"/>
              <a:gd name="connsiteY220" fmla="*/ 905140 h 2395029"/>
              <a:gd name="connsiteX221" fmla="*/ 1590933 w 4155898"/>
              <a:gd name="connsiteY221" fmla="*/ 905092 h 2395029"/>
              <a:gd name="connsiteX222" fmla="*/ 1579506 w 4155898"/>
              <a:gd name="connsiteY222" fmla="*/ 890325 h 2395029"/>
              <a:gd name="connsiteX223" fmla="*/ 1580282 w 4155898"/>
              <a:gd name="connsiteY223" fmla="*/ 881707 h 2395029"/>
              <a:gd name="connsiteX224" fmla="*/ 1496908 w 4155898"/>
              <a:gd name="connsiteY224" fmla="*/ 904075 h 2395029"/>
              <a:gd name="connsiteX225" fmla="*/ 1310504 w 4155898"/>
              <a:gd name="connsiteY225" fmla="*/ 743768 h 2395029"/>
              <a:gd name="connsiteX226" fmla="*/ 1325465 w 4155898"/>
              <a:gd name="connsiteY226" fmla="*/ 625486 h 2395029"/>
              <a:gd name="connsiteX227" fmla="*/ 1366474 w 4155898"/>
              <a:gd name="connsiteY227" fmla="*/ 390231 h 2395029"/>
              <a:gd name="connsiteX228" fmla="*/ 1546776 w 4155898"/>
              <a:gd name="connsiteY228" fmla="*/ 165433 h 2395029"/>
              <a:gd name="connsiteX229" fmla="*/ 1615911 w 4155898"/>
              <a:gd name="connsiteY229" fmla="*/ 151935 h 2395029"/>
              <a:gd name="connsiteX230" fmla="*/ 3391745 w 4155898"/>
              <a:gd name="connsiteY230" fmla="*/ 62 h 2395029"/>
              <a:gd name="connsiteX231" fmla="*/ 3513549 w 4155898"/>
              <a:gd name="connsiteY231" fmla="*/ 6976 h 2395029"/>
              <a:gd name="connsiteX232" fmla="*/ 4119793 w 4155898"/>
              <a:gd name="connsiteY232" fmla="*/ 514206 h 2395029"/>
              <a:gd name="connsiteX233" fmla="*/ 4154468 w 4155898"/>
              <a:gd name="connsiteY233" fmla="*/ 823058 h 2395029"/>
              <a:gd name="connsiteX234" fmla="*/ 4072866 w 4155898"/>
              <a:gd name="connsiteY234" fmla="*/ 1227751 h 2395029"/>
              <a:gd name="connsiteX235" fmla="*/ 3756820 w 4155898"/>
              <a:gd name="connsiteY235" fmla="*/ 1762612 h 2395029"/>
              <a:gd name="connsiteX236" fmla="*/ 3328019 w 4155898"/>
              <a:gd name="connsiteY236" fmla="*/ 2148901 h 2395029"/>
              <a:gd name="connsiteX237" fmla="*/ 2775399 w 4155898"/>
              <a:gd name="connsiteY237" fmla="*/ 2374711 h 2395029"/>
              <a:gd name="connsiteX238" fmla="*/ 2544628 w 4155898"/>
              <a:gd name="connsiteY238" fmla="*/ 2394603 h 2395029"/>
              <a:gd name="connsiteX239" fmla="*/ 1939127 w 4155898"/>
              <a:gd name="connsiteY239" fmla="*/ 2069927 h 2395029"/>
              <a:gd name="connsiteX240" fmla="*/ 1825279 w 4155898"/>
              <a:gd name="connsiteY240" fmla="*/ 1776254 h 2395029"/>
              <a:gd name="connsiteX241" fmla="*/ 1835399 w 4155898"/>
              <a:gd name="connsiteY241" fmla="*/ 1394728 h 2395029"/>
              <a:gd name="connsiteX242" fmla="*/ 2007138 w 4155898"/>
              <a:gd name="connsiteY242" fmla="*/ 924703 h 2395029"/>
              <a:gd name="connsiteX243" fmla="*/ 2011255 w 4155898"/>
              <a:gd name="connsiteY243" fmla="*/ 917659 h 2395029"/>
              <a:gd name="connsiteX244" fmla="*/ 2015720 w 4155898"/>
              <a:gd name="connsiteY244" fmla="*/ 915228 h 2395029"/>
              <a:gd name="connsiteX245" fmla="*/ 2000590 w 4155898"/>
              <a:gd name="connsiteY245" fmla="*/ 945885 h 2395029"/>
              <a:gd name="connsiteX246" fmla="*/ 1878061 w 4155898"/>
              <a:gd name="connsiteY246" fmla="*/ 1348147 h 2395029"/>
              <a:gd name="connsiteX247" fmla="*/ 1896912 w 4155898"/>
              <a:gd name="connsiteY247" fmla="*/ 1713353 h 2395029"/>
              <a:gd name="connsiteX248" fmla="*/ 2396056 w 4155898"/>
              <a:gd name="connsiteY248" fmla="*/ 2173208 h 2395029"/>
              <a:gd name="connsiteX249" fmla="*/ 2720186 w 4155898"/>
              <a:gd name="connsiteY249" fmla="*/ 2172216 h 2395029"/>
              <a:gd name="connsiteX250" fmla="*/ 3428870 w 4155898"/>
              <a:gd name="connsiteY250" fmla="*/ 1811773 h 2395029"/>
              <a:gd name="connsiteX251" fmla="*/ 3779590 w 4155898"/>
              <a:gd name="connsiteY251" fmla="*/ 1390313 h 2395029"/>
              <a:gd name="connsiteX252" fmla="*/ 3955992 w 4155898"/>
              <a:gd name="connsiteY252" fmla="*/ 919693 h 2395029"/>
              <a:gd name="connsiteX253" fmla="*/ 3967550 w 4155898"/>
              <a:gd name="connsiteY253" fmla="*/ 630038 h 2395029"/>
              <a:gd name="connsiteX254" fmla="*/ 3445935 w 4155898"/>
              <a:gd name="connsiteY254" fmla="*/ 50879 h 2395029"/>
              <a:gd name="connsiteX255" fmla="*/ 3158016 w 4155898"/>
              <a:gd name="connsiteY255" fmla="*/ 46513 h 2395029"/>
              <a:gd name="connsiteX256" fmla="*/ 2876795 w 4155898"/>
              <a:gd name="connsiteY256" fmla="*/ 120427 h 2395029"/>
              <a:gd name="connsiteX257" fmla="*/ 2861368 w 4155898"/>
              <a:gd name="connsiteY257" fmla="*/ 125041 h 2395029"/>
              <a:gd name="connsiteX258" fmla="*/ 3269830 w 4155898"/>
              <a:gd name="connsiteY258" fmla="*/ 8663 h 2395029"/>
              <a:gd name="connsiteX259" fmla="*/ 3391745 w 4155898"/>
              <a:gd name="connsiteY259" fmla="*/ 62 h 239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</a:cxnLst>
            <a:rect l="l" t="t" r="r" b="b"/>
            <a:pathLst>
              <a:path w="4155898" h="2395029">
                <a:moveTo>
                  <a:pt x="2825453" y="517728"/>
                </a:moveTo>
                <a:cubicBezTo>
                  <a:pt x="2964798" y="516984"/>
                  <a:pt x="3061234" y="616595"/>
                  <a:pt x="3077604" y="728756"/>
                </a:cubicBezTo>
                <a:cubicBezTo>
                  <a:pt x="3088121" y="800884"/>
                  <a:pt x="3078646" y="870731"/>
                  <a:pt x="3053396" y="937402"/>
                </a:cubicBezTo>
                <a:cubicBezTo>
                  <a:pt x="2985087" y="1117674"/>
                  <a:pt x="2861913" y="1248834"/>
                  <a:pt x="2687248" y="1330140"/>
                </a:cubicBezTo>
                <a:cubicBezTo>
                  <a:pt x="2624148" y="1359507"/>
                  <a:pt x="2556683" y="1373744"/>
                  <a:pt x="2486390" y="1370123"/>
                </a:cubicBezTo>
                <a:cubicBezTo>
                  <a:pt x="2363265" y="1363773"/>
                  <a:pt x="2272138" y="1272844"/>
                  <a:pt x="2253932" y="1165743"/>
                </a:cubicBezTo>
                <a:cubicBezTo>
                  <a:pt x="2243714" y="1105718"/>
                  <a:pt x="2249567" y="1047132"/>
                  <a:pt x="2265491" y="989341"/>
                </a:cubicBezTo>
                <a:cubicBezTo>
                  <a:pt x="2268467" y="978526"/>
                  <a:pt x="2273080" y="961561"/>
                  <a:pt x="2277099" y="949457"/>
                </a:cubicBezTo>
                <a:cubicBezTo>
                  <a:pt x="2296297" y="894641"/>
                  <a:pt x="2322786" y="844488"/>
                  <a:pt x="2356469" y="798354"/>
                </a:cubicBezTo>
                <a:lnTo>
                  <a:pt x="2381788" y="766948"/>
                </a:lnTo>
                <a:lnTo>
                  <a:pt x="2381624" y="767880"/>
                </a:lnTo>
                <a:cubicBezTo>
                  <a:pt x="2374265" y="809711"/>
                  <a:pt x="2366760" y="851495"/>
                  <a:pt x="2359304" y="893278"/>
                </a:cubicBezTo>
                <a:cubicBezTo>
                  <a:pt x="2357997" y="900492"/>
                  <a:pt x="2357464" y="905431"/>
                  <a:pt x="2368262" y="905140"/>
                </a:cubicBezTo>
                <a:cubicBezTo>
                  <a:pt x="2399393" y="904317"/>
                  <a:pt x="2430476" y="904754"/>
                  <a:pt x="2461608" y="904947"/>
                </a:cubicBezTo>
                <a:cubicBezTo>
                  <a:pt x="2467951" y="904995"/>
                  <a:pt x="2470613" y="903639"/>
                  <a:pt x="2471776" y="896474"/>
                </a:cubicBezTo>
                <a:cubicBezTo>
                  <a:pt x="2477828" y="859387"/>
                  <a:pt x="2484848" y="822396"/>
                  <a:pt x="2491432" y="785406"/>
                </a:cubicBezTo>
                <a:lnTo>
                  <a:pt x="2518576" y="632475"/>
                </a:lnTo>
                <a:lnTo>
                  <a:pt x="2547967" y="609885"/>
                </a:lnTo>
                <a:cubicBezTo>
                  <a:pt x="2572969" y="593273"/>
                  <a:pt x="2599370" y="578298"/>
                  <a:pt x="2627323" y="565152"/>
                </a:cubicBezTo>
                <a:cubicBezTo>
                  <a:pt x="2689976" y="535686"/>
                  <a:pt x="2755904" y="518125"/>
                  <a:pt x="2825453" y="517728"/>
                </a:cubicBezTo>
                <a:close/>
                <a:moveTo>
                  <a:pt x="555496" y="365392"/>
                </a:moveTo>
                <a:cubicBezTo>
                  <a:pt x="516520" y="450751"/>
                  <a:pt x="477545" y="536109"/>
                  <a:pt x="437989" y="622630"/>
                </a:cubicBezTo>
                <a:cubicBezTo>
                  <a:pt x="485098" y="622630"/>
                  <a:pt x="529932" y="622436"/>
                  <a:pt x="574765" y="622824"/>
                </a:cubicBezTo>
                <a:cubicBezTo>
                  <a:pt x="582755" y="622872"/>
                  <a:pt x="583964" y="620645"/>
                  <a:pt x="583141" y="613043"/>
                </a:cubicBezTo>
                <a:cubicBezTo>
                  <a:pt x="574523" y="530735"/>
                  <a:pt x="566244" y="448379"/>
                  <a:pt x="557917" y="366022"/>
                </a:cubicBezTo>
                <a:cubicBezTo>
                  <a:pt x="557094" y="365829"/>
                  <a:pt x="556319" y="365586"/>
                  <a:pt x="555496" y="365392"/>
                </a:cubicBezTo>
                <a:close/>
                <a:moveTo>
                  <a:pt x="3065698" y="332049"/>
                </a:moveTo>
                <a:cubicBezTo>
                  <a:pt x="3248797" y="342913"/>
                  <a:pt x="3384968" y="463409"/>
                  <a:pt x="3429366" y="617934"/>
                </a:cubicBezTo>
                <a:cubicBezTo>
                  <a:pt x="3444943" y="672204"/>
                  <a:pt x="3450251" y="727763"/>
                  <a:pt x="3446927" y="784018"/>
                </a:cubicBezTo>
                <a:cubicBezTo>
                  <a:pt x="3434526" y="993854"/>
                  <a:pt x="3350094" y="1174472"/>
                  <a:pt x="3220670" y="1336290"/>
                </a:cubicBezTo>
                <a:cubicBezTo>
                  <a:pt x="3129889" y="1449790"/>
                  <a:pt x="3025418" y="1548657"/>
                  <a:pt x="2901946" y="1626341"/>
                </a:cubicBezTo>
                <a:cubicBezTo>
                  <a:pt x="2796879" y="1692418"/>
                  <a:pt x="2683528" y="1737709"/>
                  <a:pt x="2560701" y="1757253"/>
                </a:cubicBezTo>
                <a:cubicBezTo>
                  <a:pt x="2483562" y="1769556"/>
                  <a:pt x="2406274" y="1770399"/>
                  <a:pt x="2331071" y="1745993"/>
                </a:cubicBezTo>
                <a:cubicBezTo>
                  <a:pt x="2198422" y="1702884"/>
                  <a:pt x="2110519" y="1614039"/>
                  <a:pt x="2068750" y="1480943"/>
                </a:cubicBezTo>
                <a:cubicBezTo>
                  <a:pt x="2047270" y="1412585"/>
                  <a:pt x="2045931" y="1342144"/>
                  <a:pt x="2053223" y="1271404"/>
                </a:cubicBezTo>
                <a:cubicBezTo>
                  <a:pt x="2056596" y="1238515"/>
                  <a:pt x="2062549" y="1206072"/>
                  <a:pt x="2071428" y="1173976"/>
                </a:cubicBezTo>
                <a:cubicBezTo>
                  <a:pt x="2071081" y="1181963"/>
                  <a:pt x="2070833" y="1189999"/>
                  <a:pt x="2070337" y="1197986"/>
                </a:cubicBezTo>
                <a:cubicBezTo>
                  <a:pt x="2065128" y="1286584"/>
                  <a:pt x="2080209" y="1370568"/>
                  <a:pt x="2131751" y="1444631"/>
                </a:cubicBezTo>
                <a:cubicBezTo>
                  <a:pt x="2188501" y="1526185"/>
                  <a:pt x="2266284" y="1575792"/>
                  <a:pt x="2365002" y="1591666"/>
                </a:cubicBezTo>
                <a:cubicBezTo>
                  <a:pt x="2445861" y="1604663"/>
                  <a:pt x="2524587" y="1592956"/>
                  <a:pt x="2602122" y="1570732"/>
                </a:cubicBezTo>
                <a:cubicBezTo>
                  <a:pt x="2752580" y="1527574"/>
                  <a:pt x="2877044" y="1442250"/>
                  <a:pt x="2985930" y="1332173"/>
                </a:cubicBezTo>
                <a:cubicBezTo>
                  <a:pt x="3076016" y="1241095"/>
                  <a:pt x="3151122" y="1139599"/>
                  <a:pt x="3201075" y="1020841"/>
                </a:cubicBezTo>
                <a:cubicBezTo>
                  <a:pt x="3239223" y="930209"/>
                  <a:pt x="3261497" y="835906"/>
                  <a:pt x="3259612" y="737139"/>
                </a:cubicBezTo>
                <a:cubicBezTo>
                  <a:pt x="3257131" y="607963"/>
                  <a:pt x="3206235" y="503639"/>
                  <a:pt x="3096206" y="431958"/>
                </a:cubicBezTo>
                <a:cubicBezTo>
                  <a:pt x="3029386" y="388403"/>
                  <a:pt x="2954728" y="374562"/>
                  <a:pt x="2876052" y="377787"/>
                </a:cubicBezTo>
                <a:cubicBezTo>
                  <a:pt x="2831802" y="379623"/>
                  <a:pt x="2788446" y="387262"/>
                  <a:pt x="2745685" y="398324"/>
                </a:cubicBezTo>
                <a:cubicBezTo>
                  <a:pt x="2741171" y="399465"/>
                  <a:pt x="2736656" y="401797"/>
                  <a:pt x="2729265" y="399714"/>
                </a:cubicBezTo>
                <a:cubicBezTo>
                  <a:pt x="2763940" y="384782"/>
                  <a:pt x="2797375" y="372926"/>
                  <a:pt x="2831554" y="362905"/>
                </a:cubicBezTo>
                <a:cubicBezTo>
                  <a:pt x="2907998" y="340483"/>
                  <a:pt x="2985881" y="327337"/>
                  <a:pt x="3065698" y="332049"/>
                </a:cubicBezTo>
                <a:close/>
                <a:moveTo>
                  <a:pt x="3237803" y="180818"/>
                </a:moveTo>
                <a:cubicBezTo>
                  <a:pt x="3296382" y="182262"/>
                  <a:pt x="3354509" y="191514"/>
                  <a:pt x="3411656" y="212051"/>
                </a:cubicBezTo>
                <a:cubicBezTo>
                  <a:pt x="3614796" y="285023"/>
                  <a:pt x="3736829" y="429577"/>
                  <a:pt x="3776713" y="641993"/>
                </a:cubicBezTo>
                <a:cubicBezTo>
                  <a:pt x="3796556" y="747755"/>
                  <a:pt x="3787478" y="853120"/>
                  <a:pt x="3766940" y="957890"/>
                </a:cubicBezTo>
                <a:cubicBezTo>
                  <a:pt x="3727751" y="1158153"/>
                  <a:pt x="3639501" y="1335844"/>
                  <a:pt x="3516426" y="1496967"/>
                </a:cubicBezTo>
                <a:cubicBezTo>
                  <a:pt x="3402330" y="1646333"/>
                  <a:pt x="3269831" y="1776899"/>
                  <a:pt x="3113420" y="1882164"/>
                </a:cubicBezTo>
                <a:cubicBezTo>
                  <a:pt x="2965492" y="1981725"/>
                  <a:pt x="2804320" y="2049041"/>
                  <a:pt x="2627819" y="2077218"/>
                </a:cubicBezTo>
                <a:cubicBezTo>
                  <a:pt x="2515955" y="2095077"/>
                  <a:pt x="2404042" y="2095573"/>
                  <a:pt x="2296396" y="2055837"/>
                </a:cubicBezTo>
                <a:cubicBezTo>
                  <a:pt x="2103028" y="1984453"/>
                  <a:pt x="1983376" y="1846844"/>
                  <a:pt x="1939772" y="1644944"/>
                </a:cubicBezTo>
                <a:cubicBezTo>
                  <a:pt x="1917895" y="1543796"/>
                  <a:pt x="1923451" y="1442251"/>
                  <a:pt x="1940665" y="1341102"/>
                </a:cubicBezTo>
                <a:cubicBezTo>
                  <a:pt x="1954257" y="1261235"/>
                  <a:pt x="1975848" y="1184432"/>
                  <a:pt x="2004614" y="1110381"/>
                </a:cubicBezTo>
                <a:lnTo>
                  <a:pt x="2107205" y="904999"/>
                </a:lnTo>
                <a:lnTo>
                  <a:pt x="2110592" y="905003"/>
                </a:lnTo>
                <a:lnTo>
                  <a:pt x="2040654" y="1068246"/>
                </a:lnTo>
                <a:cubicBezTo>
                  <a:pt x="2022269" y="1124507"/>
                  <a:pt x="2008949" y="1182410"/>
                  <a:pt x="2000838" y="1241988"/>
                </a:cubicBezTo>
                <a:cubicBezTo>
                  <a:pt x="1988337" y="1333810"/>
                  <a:pt x="1988932" y="1425136"/>
                  <a:pt x="2013289" y="1515470"/>
                </a:cubicBezTo>
                <a:cubicBezTo>
                  <a:pt x="2038540" y="1608930"/>
                  <a:pt x="2087352" y="1687804"/>
                  <a:pt x="2158439" y="1753137"/>
                </a:cubicBezTo>
                <a:cubicBezTo>
                  <a:pt x="2242473" y="1830375"/>
                  <a:pt x="2342083" y="1872788"/>
                  <a:pt x="2455187" y="1883206"/>
                </a:cubicBezTo>
                <a:cubicBezTo>
                  <a:pt x="2555740" y="1892482"/>
                  <a:pt x="2653813" y="1877352"/>
                  <a:pt x="2750249" y="1849473"/>
                </a:cubicBezTo>
                <a:cubicBezTo>
                  <a:pt x="2899020" y="1806415"/>
                  <a:pt x="3030130" y="1730913"/>
                  <a:pt x="3147500" y="1630955"/>
                </a:cubicBezTo>
                <a:cubicBezTo>
                  <a:pt x="3270128" y="1526533"/>
                  <a:pt x="3374699" y="1406534"/>
                  <a:pt x="3454963" y="1266395"/>
                </a:cubicBezTo>
                <a:cubicBezTo>
                  <a:pt x="3522577" y="1148380"/>
                  <a:pt x="3566430" y="1022280"/>
                  <a:pt x="3583048" y="886803"/>
                </a:cubicBezTo>
                <a:cubicBezTo>
                  <a:pt x="3593614" y="800636"/>
                  <a:pt x="3592821" y="715213"/>
                  <a:pt x="3570994" y="630733"/>
                </a:cubicBezTo>
                <a:cubicBezTo>
                  <a:pt x="3539791" y="509791"/>
                  <a:pt x="3471284" y="414546"/>
                  <a:pt x="3369391" y="343311"/>
                </a:cubicBezTo>
                <a:cubicBezTo>
                  <a:pt x="3275337" y="277582"/>
                  <a:pt x="3169526" y="252034"/>
                  <a:pt x="3055975" y="254763"/>
                </a:cubicBezTo>
                <a:cubicBezTo>
                  <a:pt x="2927196" y="257888"/>
                  <a:pt x="2805709" y="290876"/>
                  <a:pt x="2689282" y="344551"/>
                </a:cubicBezTo>
                <a:cubicBezTo>
                  <a:pt x="2661601" y="357300"/>
                  <a:pt x="2634664" y="371438"/>
                  <a:pt x="2608224" y="386617"/>
                </a:cubicBezTo>
                <a:cubicBezTo>
                  <a:pt x="2604603" y="388701"/>
                  <a:pt x="2601478" y="392868"/>
                  <a:pt x="2594830" y="390834"/>
                </a:cubicBezTo>
                <a:cubicBezTo>
                  <a:pt x="2627422" y="368213"/>
                  <a:pt x="2660311" y="348222"/>
                  <a:pt x="2693945" y="329520"/>
                </a:cubicBezTo>
                <a:cubicBezTo>
                  <a:pt x="2809231" y="265527"/>
                  <a:pt x="2931314" y="219988"/>
                  <a:pt x="3061234" y="196425"/>
                </a:cubicBezTo>
                <a:cubicBezTo>
                  <a:pt x="3120192" y="185735"/>
                  <a:pt x="3179224" y="179373"/>
                  <a:pt x="3237803" y="180818"/>
                </a:cubicBezTo>
                <a:close/>
                <a:moveTo>
                  <a:pt x="603186" y="153619"/>
                </a:moveTo>
                <a:cubicBezTo>
                  <a:pt x="625313" y="156282"/>
                  <a:pt x="639354" y="170662"/>
                  <a:pt x="649569" y="189496"/>
                </a:cubicBezTo>
                <a:cubicBezTo>
                  <a:pt x="658477" y="205860"/>
                  <a:pt x="660608" y="223968"/>
                  <a:pt x="662497" y="241979"/>
                </a:cubicBezTo>
                <a:cubicBezTo>
                  <a:pt x="671502" y="327047"/>
                  <a:pt x="680266" y="412163"/>
                  <a:pt x="688981" y="497280"/>
                </a:cubicBezTo>
                <a:cubicBezTo>
                  <a:pt x="697357" y="578861"/>
                  <a:pt x="705491" y="660444"/>
                  <a:pt x="713818" y="742025"/>
                </a:cubicBezTo>
                <a:cubicBezTo>
                  <a:pt x="719046" y="793153"/>
                  <a:pt x="724179" y="844329"/>
                  <a:pt x="730135" y="895361"/>
                </a:cubicBezTo>
                <a:cubicBezTo>
                  <a:pt x="731103" y="903785"/>
                  <a:pt x="729069" y="905092"/>
                  <a:pt x="721612" y="905044"/>
                </a:cubicBezTo>
                <a:cubicBezTo>
                  <a:pt x="688738" y="904754"/>
                  <a:pt x="655864" y="904705"/>
                  <a:pt x="622989" y="905092"/>
                </a:cubicBezTo>
                <a:cubicBezTo>
                  <a:pt x="615532" y="905189"/>
                  <a:pt x="612870" y="902623"/>
                  <a:pt x="612191" y="895457"/>
                </a:cubicBezTo>
                <a:cubicBezTo>
                  <a:pt x="607786" y="847331"/>
                  <a:pt x="602992" y="799253"/>
                  <a:pt x="598635" y="751127"/>
                </a:cubicBezTo>
                <a:cubicBezTo>
                  <a:pt x="597666" y="740427"/>
                  <a:pt x="595585" y="734473"/>
                  <a:pt x="581882" y="734665"/>
                </a:cubicBezTo>
                <a:cubicBezTo>
                  <a:pt x="520587" y="735634"/>
                  <a:pt x="459243" y="735296"/>
                  <a:pt x="397948" y="734812"/>
                </a:cubicBezTo>
                <a:cubicBezTo>
                  <a:pt x="388991" y="734763"/>
                  <a:pt x="384924" y="737523"/>
                  <a:pt x="381341" y="745511"/>
                </a:cubicBezTo>
                <a:cubicBezTo>
                  <a:pt x="358973" y="794993"/>
                  <a:pt x="335830" y="844087"/>
                  <a:pt x="313510" y="893570"/>
                </a:cubicBezTo>
                <a:cubicBezTo>
                  <a:pt x="309734" y="901994"/>
                  <a:pt x="305425" y="905334"/>
                  <a:pt x="295837" y="905189"/>
                </a:cubicBezTo>
                <a:cubicBezTo>
                  <a:pt x="261365" y="904463"/>
                  <a:pt x="226844" y="904898"/>
                  <a:pt x="190338" y="904898"/>
                </a:cubicBezTo>
                <a:cubicBezTo>
                  <a:pt x="255893" y="762118"/>
                  <a:pt x="320337" y="621855"/>
                  <a:pt x="384731" y="481496"/>
                </a:cubicBezTo>
                <a:cubicBezTo>
                  <a:pt x="422447" y="399285"/>
                  <a:pt x="459970" y="316977"/>
                  <a:pt x="497638" y="234717"/>
                </a:cubicBezTo>
                <a:cubicBezTo>
                  <a:pt x="507854" y="212445"/>
                  <a:pt x="519570" y="191239"/>
                  <a:pt x="538309" y="174680"/>
                </a:cubicBezTo>
                <a:cubicBezTo>
                  <a:pt x="556948" y="158170"/>
                  <a:pt x="578687" y="150665"/>
                  <a:pt x="603186" y="153619"/>
                </a:cubicBezTo>
                <a:close/>
                <a:moveTo>
                  <a:pt x="2272008" y="153087"/>
                </a:moveTo>
                <a:cubicBezTo>
                  <a:pt x="2279755" y="153087"/>
                  <a:pt x="2283484" y="154055"/>
                  <a:pt x="2281740" y="163012"/>
                </a:cubicBezTo>
                <a:cubicBezTo>
                  <a:pt x="2275688" y="193805"/>
                  <a:pt x="2269732" y="224646"/>
                  <a:pt x="2264601" y="255633"/>
                </a:cubicBezTo>
                <a:cubicBezTo>
                  <a:pt x="2263196" y="264154"/>
                  <a:pt x="2259808" y="265897"/>
                  <a:pt x="2251818" y="265848"/>
                </a:cubicBezTo>
                <a:cubicBezTo>
                  <a:pt x="2174933" y="265559"/>
                  <a:pt x="2098048" y="265848"/>
                  <a:pt x="2021162" y="265462"/>
                </a:cubicBezTo>
                <a:cubicBezTo>
                  <a:pt x="2011334" y="265413"/>
                  <a:pt x="2008090" y="267640"/>
                  <a:pt x="2006394" y="278195"/>
                </a:cubicBezTo>
                <a:cubicBezTo>
                  <a:pt x="1996760" y="338038"/>
                  <a:pt x="1985964" y="397686"/>
                  <a:pt x="1975215" y="457337"/>
                </a:cubicBezTo>
                <a:cubicBezTo>
                  <a:pt x="1973230" y="468279"/>
                  <a:pt x="1974101" y="473120"/>
                  <a:pt x="1987804" y="472781"/>
                </a:cubicBezTo>
                <a:cubicBezTo>
                  <a:pt x="2032250" y="471715"/>
                  <a:pt x="2076696" y="472539"/>
                  <a:pt x="2121142" y="472249"/>
                </a:cubicBezTo>
                <a:cubicBezTo>
                  <a:pt x="2130003" y="472200"/>
                  <a:pt x="2133440" y="472781"/>
                  <a:pt x="2131020" y="483820"/>
                </a:cubicBezTo>
                <a:cubicBezTo>
                  <a:pt x="2124289" y="513983"/>
                  <a:pt x="2118963" y="544534"/>
                  <a:pt x="2114122" y="575085"/>
                </a:cubicBezTo>
                <a:cubicBezTo>
                  <a:pt x="2112718" y="583849"/>
                  <a:pt x="2109522" y="585689"/>
                  <a:pt x="2101388" y="585641"/>
                </a:cubicBezTo>
                <a:cubicBezTo>
                  <a:pt x="2055586" y="585253"/>
                  <a:pt x="2009833" y="585592"/>
                  <a:pt x="1964031" y="585350"/>
                </a:cubicBezTo>
                <a:cubicBezTo>
                  <a:pt x="1956139" y="585301"/>
                  <a:pt x="1952072" y="585785"/>
                  <a:pt x="1950425" y="595904"/>
                </a:cubicBezTo>
                <a:cubicBezTo>
                  <a:pt x="1940016" y="660396"/>
                  <a:pt x="1928299" y="724838"/>
                  <a:pt x="1916679" y="791120"/>
                </a:cubicBezTo>
                <a:cubicBezTo>
                  <a:pt x="1956962" y="791120"/>
                  <a:pt x="1996034" y="791120"/>
                  <a:pt x="2035106" y="791120"/>
                </a:cubicBezTo>
                <a:cubicBezTo>
                  <a:pt x="2076454" y="791120"/>
                  <a:pt x="2117802" y="791410"/>
                  <a:pt x="2159100" y="790926"/>
                </a:cubicBezTo>
                <a:cubicBezTo>
                  <a:pt x="2169123" y="790782"/>
                  <a:pt x="2170770" y="793395"/>
                  <a:pt x="2168736" y="803030"/>
                </a:cubicBezTo>
                <a:cubicBezTo>
                  <a:pt x="2162297" y="833727"/>
                  <a:pt x="2156583" y="864616"/>
                  <a:pt x="2151548" y="895604"/>
                </a:cubicBezTo>
                <a:cubicBezTo>
                  <a:pt x="2150289" y="903253"/>
                  <a:pt x="2147674" y="905045"/>
                  <a:pt x="2140654" y="905045"/>
                </a:cubicBezTo>
                <a:lnTo>
                  <a:pt x="2110592" y="905003"/>
                </a:lnTo>
                <a:lnTo>
                  <a:pt x="2110866" y="904364"/>
                </a:lnTo>
                <a:cubicBezTo>
                  <a:pt x="2113296" y="899850"/>
                  <a:pt x="2117364" y="895832"/>
                  <a:pt x="2117017" y="888242"/>
                </a:cubicBezTo>
                <a:cubicBezTo>
                  <a:pt x="2114587" y="891813"/>
                  <a:pt x="2113049" y="893947"/>
                  <a:pt x="2111610" y="896179"/>
                </a:cubicBezTo>
                <a:lnTo>
                  <a:pt x="2107205" y="904999"/>
                </a:lnTo>
                <a:lnTo>
                  <a:pt x="1859305" y="904657"/>
                </a:lnTo>
                <a:cubicBezTo>
                  <a:pt x="1816118" y="904270"/>
                  <a:pt x="1789925" y="868054"/>
                  <a:pt x="1797865" y="825738"/>
                </a:cubicBezTo>
                <a:cubicBezTo>
                  <a:pt x="1809727" y="762700"/>
                  <a:pt x="1819991" y="699371"/>
                  <a:pt x="1831030" y="636187"/>
                </a:cubicBezTo>
                <a:cubicBezTo>
                  <a:pt x="1844733" y="557752"/>
                  <a:pt x="1858434" y="479366"/>
                  <a:pt x="1872185" y="400979"/>
                </a:cubicBezTo>
                <a:cubicBezTo>
                  <a:pt x="1882352" y="343025"/>
                  <a:pt x="1892180" y="285021"/>
                  <a:pt x="1903123" y="227212"/>
                </a:cubicBezTo>
                <a:cubicBezTo>
                  <a:pt x="1910918" y="185913"/>
                  <a:pt x="1950425" y="153425"/>
                  <a:pt x="1992016" y="153329"/>
                </a:cubicBezTo>
                <a:cubicBezTo>
                  <a:pt x="2085362" y="153087"/>
                  <a:pt x="2178709" y="153329"/>
                  <a:pt x="2272008" y="153087"/>
                </a:cubicBezTo>
                <a:close/>
                <a:moveTo>
                  <a:pt x="27658" y="152941"/>
                </a:moveTo>
                <a:cubicBezTo>
                  <a:pt x="162305" y="153231"/>
                  <a:pt x="296952" y="153134"/>
                  <a:pt x="432955" y="153134"/>
                </a:cubicBezTo>
                <a:cubicBezTo>
                  <a:pt x="426708" y="187898"/>
                  <a:pt x="420414" y="221353"/>
                  <a:pt x="414846" y="254906"/>
                </a:cubicBezTo>
                <a:cubicBezTo>
                  <a:pt x="413491" y="263040"/>
                  <a:pt x="410780" y="265848"/>
                  <a:pt x="402162" y="265751"/>
                </a:cubicBezTo>
                <a:cubicBezTo>
                  <a:pt x="359506" y="265268"/>
                  <a:pt x="316803" y="265848"/>
                  <a:pt x="274148" y="265316"/>
                </a:cubicBezTo>
                <a:cubicBezTo>
                  <a:pt x="264803" y="265219"/>
                  <a:pt x="261463" y="267592"/>
                  <a:pt x="259816" y="277226"/>
                </a:cubicBezTo>
                <a:cubicBezTo>
                  <a:pt x="246357" y="355661"/>
                  <a:pt x="232122" y="434000"/>
                  <a:pt x="218323" y="512386"/>
                </a:cubicBezTo>
                <a:cubicBezTo>
                  <a:pt x="204622" y="589900"/>
                  <a:pt x="191113" y="667512"/>
                  <a:pt x="177508" y="745027"/>
                </a:cubicBezTo>
                <a:cubicBezTo>
                  <a:pt x="168551" y="796010"/>
                  <a:pt x="159497" y="846944"/>
                  <a:pt x="150879" y="897975"/>
                </a:cubicBezTo>
                <a:cubicBezTo>
                  <a:pt x="149814" y="904124"/>
                  <a:pt x="146764" y="904899"/>
                  <a:pt x="141873" y="904899"/>
                </a:cubicBezTo>
                <a:cubicBezTo>
                  <a:pt x="109435" y="904850"/>
                  <a:pt x="76995" y="904803"/>
                  <a:pt x="44508" y="904947"/>
                </a:cubicBezTo>
                <a:cubicBezTo>
                  <a:pt x="38407" y="904947"/>
                  <a:pt x="36374" y="904124"/>
                  <a:pt x="37730" y="896716"/>
                </a:cubicBezTo>
                <a:cubicBezTo>
                  <a:pt x="52060" y="817507"/>
                  <a:pt x="65811" y="738200"/>
                  <a:pt x="79803" y="658943"/>
                </a:cubicBezTo>
                <a:cubicBezTo>
                  <a:pt x="93602" y="580508"/>
                  <a:pt x="107450" y="502121"/>
                  <a:pt x="121296" y="423686"/>
                </a:cubicBezTo>
                <a:cubicBezTo>
                  <a:pt x="129867" y="375366"/>
                  <a:pt x="138194" y="326998"/>
                  <a:pt x="147248" y="278727"/>
                </a:cubicBezTo>
                <a:cubicBezTo>
                  <a:pt x="149185" y="268318"/>
                  <a:pt x="147684" y="265074"/>
                  <a:pt x="136209" y="265268"/>
                </a:cubicBezTo>
                <a:cubicBezTo>
                  <a:pt x="94426" y="265993"/>
                  <a:pt x="52642" y="265364"/>
                  <a:pt x="10858" y="265703"/>
                </a:cubicBezTo>
                <a:cubicBezTo>
                  <a:pt x="2433" y="265751"/>
                  <a:pt x="-1682" y="265800"/>
                  <a:pt x="642" y="254712"/>
                </a:cubicBezTo>
                <a:cubicBezTo>
                  <a:pt x="7082" y="224016"/>
                  <a:pt x="11972" y="192981"/>
                  <a:pt x="17443" y="162043"/>
                </a:cubicBezTo>
                <a:cubicBezTo>
                  <a:pt x="18459" y="156233"/>
                  <a:pt x="20445" y="152892"/>
                  <a:pt x="27658" y="152941"/>
                </a:cubicBezTo>
                <a:close/>
                <a:moveTo>
                  <a:pt x="2348507" y="152940"/>
                </a:moveTo>
                <a:cubicBezTo>
                  <a:pt x="2482282" y="153182"/>
                  <a:pt x="2616058" y="153134"/>
                  <a:pt x="2749881" y="153231"/>
                </a:cubicBezTo>
                <a:cubicBezTo>
                  <a:pt x="2751091" y="153231"/>
                  <a:pt x="2752350" y="153861"/>
                  <a:pt x="2753899" y="154296"/>
                </a:cubicBezTo>
                <a:cubicBezTo>
                  <a:pt x="2747654" y="188817"/>
                  <a:pt x="2741117" y="223144"/>
                  <a:pt x="2735549" y="257617"/>
                </a:cubicBezTo>
                <a:cubicBezTo>
                  <a:pt x="2734146" y="266332"/>
                  <a:pt x="2729207" y="265605"/>
                  <a:pt x="2723348" y="265605"/>
                </a:cubicBezTo>
                <a:cubicBezTo>
                  <a:pt x="2680258" y="265558"/>
                  <a:pt x="2637118" y="265896"/>
                  <a:pt x="2594028" y="265316"/>
                </a:cubicBezTo>
                <a:cubicBezTo>
                  <a:pt x="2585458" y="265219"/>
                  <a:pt x="2582457" y="268366"/>
                  <a:pt x="2581149" y="275822"/>
                </a:cubicBezTo>
                <a:cubicBezTo>
                  <a:pt x="2565898" y="363407"/>
                  <a:pt x="2550694" y="450993"/>
                  <a:pt x="2535250" y="538530"/>
                </a:cubicBezTo>
                <a:lnTo>
                  <a:pt x="2518576" y="632475"/>
                </a:lnTo>
                <a:lnTo>
                  <a:pt x="2476995" y="664435"/>
                </a:lnTo>
                <a:cubicBezTo>
                  <a:pt x="2454632" y="684125"/>
                  <a:pt x="2433510" y="705259"/>
                  <a:pt x="2413474" y="727644"/>
                </a:cubicBezTo>
                <a:lnTo>
                  <a:pt x="2381788" y="766948"/>
                </a:lnTo>
                <a:lnTo>
                  <a:pt x="2423262" y="531364"/>
                </a:lnTo>
                <a:cubicBezTo>
                  <a:pt x="2436964" y="453849"/>
                  <a:pt x="2450763" y="376383"/>
                  <a:pt x="2464513" y="298868"/>
                </a:cubicBezTo>
                <a:cubicBezTo>
                  <a:pt x="2465143" y="295381"/>
                  <a:pt x="2465529" y="291847"/>
                  <a:pt x="2466062" y="288361"/>
                </a:cubicBezTo>
                <a:cubicBezTo>
                  <a:pt x="2469548" y="265558"/>
                  <a:pt x="2469548" y="265558"/>
                  <a:pt x="2447228" y="265558"/>
                </a:cubicBezTo>
                <a:cubicBezTo>
                  <a:pt x="2408108" y="265558"/>
                  <a:pt x="2368986" y="265509"/>
                  <a:pt x="2329866" y="265605"/>
                </a:cubicBezTo>
                <a:cubicBezTo>
                  <a:pt x="2324202" y="265605"/>
                  <a:pt x="2319747" y="266332"/>
                  <a:pt x="2321490" y="257520"/>
                </a:cubicBezTo>
                <a:cubicBezTo>
                  <a:pt x="2327737" y="225372"/>
                  <a:pt x="2333207" y="193126"/>
                  <a:pt x="2338921" y="160880"/>
                </a:cubicBezTo>
                <a:cubicBezTo>
                  <a:pt x="2339889" y="155458"/>
                  <a:pt x="2342018" y="152940"/>
                  <a:pt x="2348507" y="152940"/>
                </a:cubicBezTo>
                <a:close/>
                <a:moveTo>
                  <a:pt x="966069" y="152845"/>
                </a:moveTo>
                <a:cubicBezTo>
                  <a:pt x="1019375" y="154249"/>
                  <a:pt x="1072731" y="152167"/>
                  <a:pt x="1126037" y="153667"/>
                </a:cubicBezTo>
                <a:cubicBezTo>
                  <a:pt x="1209216" y="155943"/>
                  <a:pt x="1296270" y="229827"/>
                  <a:pt x="1287991" y="333003"/>
                </a:cubicBezTo>
                <a:cubicBezTo>
                  <a:pt x="1282326" y="403497"/>
                  <a:pt x="1245868" y="456610"/>
                  <a:pt x="1196532" y="502993"/>
                </a:cubicBezTo>
                <a:cubicBezTo>
                  <a:pt x="1160219" y="537127"/>
                  <a:pt x="1118436" y="562449"/>
                  <a:pt x="1070649" y="577167"/>
                </a:cubicBezTo>
                <a:cubicBezTo>
                  <a:pt x="1062369" y="579733"/>
                  <a:pt x="1061934" y="582300"/>
                  <a:pt x="1065323" y="589804"/>
                </a:cubicBezTo>
                <a:cubicBezTo>
                  <a:pt x="1111561" y="692108"/>
                  <a:pt x="1157460" y="794558"/>
                  <a:pt x="1203407" y="897007"/>
                </a:cubicBezTo>
                <a:cubicBezTo>
                  <a:pt x="1204230" y="898847"/>
                  <a:pt x="1205005" y="900881"/>
                  <a:pt x="1206699" y="904899"/>
                </a:cubicBezTo>
                <a:cubicBezTo>
                  <a:pt x="1163947" y="904899"/>
                  <a:pt x="1123084" y="904754"/>
                  <a:pt x="1082220" y="905045"/>
                </a:cubicBezTo>
                <a:cubicBezTo>
                  <a:pt x="1076071" y="905093"/>
                  <a:pt x="1073602" y="901994"/>
                  <a:pt x="1071424" y="897298"/>
                </a:cubicBezTo>
                <a:cubicBezTo>
                  <a:pt x="1032641" y="812134"/>
                  <a:pt x="993763" y="727065"/>
                  <a:pt x="955078" y="641852"/>
                </a:cubicBezTo>
                <a:cubicBezTo>
                  <a:pt x="924334" y="574117"/>
                  <a:pt x="959387" y="523134"/>
                  <a:pt x="1008917" y="495247"/>
                </a:cubicBezTo>
                <a:cubicBezTo>
                  <a:pt x="1041259" y="477042"/>
                  <a:pt x="1075102" y="461548"/>
                  <a:pt x="1107445" y="443295"/>
                </a:cubicBezTo>
                <a:cubicBezTo>
                  <a:pt x="1146179" y="421411"/>
                  <a:pt x="1173049" y="390909"/>
                  <a:pt x="1172372" y="343025"/>
                </a:cubicBezTo>
                <a:cubicBezTo>
                  <a:pt x="1171790" y="302548"/>
                  <a:pt x="1139594" y="267446"/>
                  <a:pt x="1099167" y="266043"/>
                </a:cubicBezTo>
                <a:cubicBezTo>
                  <a:pt x="1062321" y="264735"/>
                  <a:pt x="1025379" y="265801"/>
                  <a:pt x="988534" y="265510"/>
                </a:cubicBezTo>
                <a:cubicBezTo>
                  <a:pt x="982143" y="265461"/>
                  <a:pt x="980836" y="267834"/>
                  <a:pt x="979819" y="273789"/>
                </a:cubicBezTo>
                <a:cubicBezTo>
                  <a:pt x="968683" y="338280"/>
                  <a:pt x="957015" y="402674"/>
                  <a:pt x="945540" y="467116"/>
                </a:cubicBezTo>
                <a:cubicBezTo>
                  <a:pt x="931790" y="544583"/>
                  <a:pt x="918137" y="622097"/>
                  <a:pt x="904483" y="699613"/>
                </a:cubicBezTo>
                <a:cubicBezTo>
                  <a:pt x="893250" y="763184"/>
                  <a:pt x="881727" y="826754"/>
                  <a:pt x="871124" y="890422"/>
                </a:cubicBezTo>
                <a:cubicBezTo>
                  <a:pt x="869235" y="901800"/>
                  <a:pt x="865459" y="905625"/>
                  <a:pt x="853597" y="905238"/>
                </a:cubicBezTo>
                <a:cubicBezTo>
                  <a:pt x="824305" y="904270"/>
                  <a:pt x="794916" y="904609"/>
                  <a:pt x="765624" y="905093"/>
                </a:cubicBezTo>
                <a:cubicBezTo>
                  <a:pt x="756619" y="905238"/>
                  <a:pt x="755554" y="902430"/>
                  <a:pt x="757006" y="894296"/>
                </a:cubicBezTo>
                <a:cubicBezTo>
                  <a:pt x="774727" y="794607"/>
                  <a:pt x="791963" y="694771"/>
                  <a:pt x="809634" y="595082"/>
                </a:cubicBezTo>
                <a:cubicBezTo>
                  <a:pt x="827839" y="492341"/>
                  <a:pt x="846335" y="389650"/>
                  <a:pt x="864733" y="286910"/>
                </a:cubicBezTo>
                <a:cubicBezTo>
                  <a:pt x="868412" y="266478"/>
                  <a:pt x="872479" y="246046"/>
                  <a:pt x="875675" y="225566"/>
                </a:cubicBezTo>
                <a:cubicBezTo>
                  <a:pt x="881146" y="190416"/>
                  <a:pt x="925109" y="151780"/>
                  <a:pt x="966069" y="152845"/>
                </a:cubicBezTo>
                <a:close/>
                <a:moveTo>
                  <a:pt x="1615911" y="151935"/>
                </a:moveTo>
                <a:cubicBezTo>
                  <a:pt x="1682948" y="151313"/>
                  <a:pt x="1741666" y="188697"/>
                  <a:pt x="1773802" y="258489"/>
                </a:cubicBezTo>
                <a:cubicBezTo>
                  <a:pt x="1786633" y="286328"/>
                  <a:pt x="1789974" y="316250"/>
                  <a:pt x="1788084" y="346753"/>
                </a:cubicBezTo>
                <a:cubicBezTo>
                  <a:pt x="1787552" y="355031"/>
                  <a:pt x="1785518" y="360018"/>
                  <a:pt x="1774771" y="359729"/>
                </a:cubicBezTo>
                <a:cubicBezTo>
                  <a:pt x="1744558" y="358808"/>
                  <a:pt x="1714347" y="359196"/>
                  <a:pt x="1684135" y="359534"/>
                </a:cubicBezTo>
                <a:cubicBezTo>
                  <a:pt x="1676678" y="359632"/>
                  <a:pt x="1673531" y="358614"/>
                  <a:pt x="1673289" y="349706"/>
                </a:cubicBezTo>
                <a:cubicBezTo>
                  <a:pt x="1671208" y="280809"/>
                  <a:pt x="1610928" y="245320"/>
                  <a:pt x="1549973" y="277371"/>
                </a:cubicBezTo>
                <a:cubicBezTo>
                  <a:pt x="1509447" y="298723"/>
                  <a:pt x="1488871" y="333341"/>
                  <a:pt x="1481609" y="378659"/>
                </a:cubicBezTo>
                <a:cubicBezTo>
                  <a:pt x="1467470" y="466826"/>
                  <a:pt x="1450864" y="554653"/>
                  <a:pt x="1435323" y="642578"/>
                </a:cubicBezTo>
                <a:cubicBezTo>
                  <a:pt x="1431933" y="661751"/>
                  <a:pt x="1428447" y="680875"/>
                  <a:pt x="1425542" y="700096"/>
                </a:cubicBezTo>
                <a:cubicBezTo>
                  <a:pt x="1416488" y="759455"/>
                  <a:pt x="1473571" y="813295"/>
                  <a:pt x="1542371" y="782841"/>
                </a:cubicBezTo>
                <a:cubicBezTo>
                  <a:pt x="1581443" y="765556"/>
                  <a:pt x="1606862" y="735392"/>
                  <a:pt x="1614464" y="692156"/>
                </a:cubicBezTo>
                <a:cubicBezTo>
                  <a:pt x="1620660" y="656909"/>
                  <a:pt x="1626616" y="621613"/>
                  <a:pt x="1632861" y="585301"/>
                </a:cubicBezTo>
                <a:cubicBezTo>
                  <a:pt x="1605023" y="585301"/>
                  <a:pt x="1577522" y="585010"/>
                  <a:pt x="1550021" y="585494"/>
                </a:cubicBezTo>
                <a:cubicBezTo>
                  <a:pt x="1541936" y="585640"/>
                  <a:pt x="1538837" y="584091"/>
                  <a:pt x="1540531" y="575326"/>
                </a:cubicBezTo>
                <a:cubicBezTo>
                  <a:pt x="1546390" y="544922"/>
                  <a:pt x="1552151" y="514516"/>
                  <a:pt x="1557090" y="483916"/>
                </a:cubicBezTo>
                <a:cubicBezTo>
                  <a:pt x="1558736" y="473701"/>
                  <a:pt x="1563529" y="471861"/>
                  <a:pt x="1572825" y="472006"/>
                </a:cubicBezTo>
                <a:cubicBezTo>
                  <a:pt x="1607927" y="472539"/>
                  <a:pt x="1643175" y="474185"/>
                  <a:pt x="1678131" y="471715"/>
                </a:cubicBezTo>
                <a:cubicBezTo>
                  <a:pt x="1725144" y="468423"/>
                  <a:pt x="1764118" y="502121"/>
                  <a:pt x="1751095" y="561383"/>
                </a:cubicBezTo>
                <a:cubicBezTo>
                  <a:pt x="1736086" y="629553"/>
                  <a:pt x="1725966" y="698789"/>
                  <a:pt x="1713862" y="767590"/>
                </a:cubicBezTo>
                <a:cubicBezTo>
                  <a:pt x="1706503" y="809421"/>
                  <a:pt x="1699240" y="851253"/>
                  <a:pt x="1692075" y="893086"/>
                </a:cubicBezTo>
                <a:cubicBezTo>
                  <a:pt x="1690622" y="901606"/>
                  <a:pt x="1687621" y="905431"/>
                  <a:pt x="1677598" y="905140"/>
                </a:cubicBezTo>
                <a:cubicBezTo>
                  <a:pt x="1648742" y="904172"/>
                  <a:pt x="1619837" y="904172"/>
                  <a:pt x="1590933" y="905092"/>
                </a:cubicBezTo>
                <a:cubicBezTo>
                  <a:pt x="1578297" y="905480"/>
                  <a:pt x="1574762" y="902042"/>
                  <a:pt x="1579506" y="890325"/>
                </a:cubicBezTo>
                <a:cubicBezTo>
                  <a:pt x="1580330" y="888050"/>
                  <a:pt x="1579942" y="885241"/>
                  <a:pt x="1580282" y="881707"/>
                </a:cubicBezTo>
                <a:cubicBezTo>
                  <a:pt x="1553120" y="893811"/>
                  <a:pt x="1525764" y="901220"/>
                  <a:pt x="1496908" y="904075"/>
                </a:cubicBezTo>
                <a:cubicBezTo>
                  <a:pt x="1403561" y="913275"/>
                  <a:pt x="1315249" y="837261"/>
                  <a:pt x="1310504" y="743768"/>
                </a:cubicBezTo>
                <a:cubicBezTo>
                  <a:pt x="1308422" y="703292"/>
                  <a:pt x="1318832" y="664655"/>
                  <a:pt x="1325465" y="625486"/>
                </a:cubicBezTo>
                <a:cubicBezTo>
                  <a:pt x="1338780" y="547004"/>
                  <a:pt x="1355193" y="469004"/>
                  <a:pt x="1366474" y="390231"/>
                </a:cubicBezTo>
                <a:cubicBezTo>
                  <a:pt x="1382451" y="278824"/>
                  <a:pt x="1444279" y="204069"/>
                  <a:pt x="1546776" y="165433"/>
                </a:cubicBezTo>
                <a:cubicBezTo>
                  <a:pt x="1570294" y="156572"/>
                  <a:pt x="1593565" y="152142"/>
                  <a:pt x="1615911" y="151935"/>
                </a:cubicBezTo>
                <a:close/>
                <a:moveTo>
                  <a:pt x="3391745" y="62"/>
                </a:moveTo>
                <a:cubicBezTo>
                  <a:pt x="3432379" y="-403"/>
                  <a:pt x="3472995" y="1718"/>
                  <a:pt x="3513549" y="6976"/>
                </a:cubicBezTo>
                <a:cubicBezTo>
                  <a:pt x="3802756" y="44529"/>
                  <a:pt x="4032088" y="236160"/>
                  <a:pt x="4119793" y="514206"/>
                </a:cubicBezTo>
                <a:cubicBezTo>
                  <a:pt x="4151443" y="614561"/>
                  <a:pt x="4159628" y="718091"/>
                  <a:pt x="4154468" y="823058"/>
                </a:cubicBezTo>
                <a:cubicBezTo>
                  <a:pt x="4147623" y="962156"/>
                  <a:pt x="4119446" y="1096789"/>
                  <a:pt x="4072866" y="1227751"/>
                </a:cubicBezTo>
                <a:cubicBezTo>
                  <a:pt x="4002176" y="1426476"/>
                  <a:pt x="3892694" y="1602432"/>
                  <a:pt x="3756820" y="1762612"/>
                </a:cubicBezTo>
                <a:cubicBezTo>
                  <a:pt x="3631266" y="1910589"/>
                  <a:pt x="3490431" y="2041799"/>
                  <a:pt x="3328019" y="2148901"/>
                </a:cubicBezTo>
                <a:cubicBezTo>
                  <a:pt x="3158661" y="2260565"/>
                  <a:pt x="2975116" y="2337505"/>
                  <a:pt x="2775399" y="2374711"/>
                </a:cubicBezTo>
                <a:cubicBezTo>
                  <a:pt x="2699203" y="2388898"/>
                  <a:pt x="2622263" y="2397034"/>
                  <a:pt x="2544628" y="2394603"/>
                </a:cubicBezTo>
                <a:cubicBezTo>
                  <a:pt x="2289202" y="2386567"/>
                  <a:pt x="2085616" y="2280656"/>
                  <a:pt x="1939127" y="2069927"/>
                </a:cubicBezTo>
                <a:cubicBezTo>
                  <a:pt x="1877664" y="1981527"/>
                  <a:pt x="1842195" y="1882214"/>
                  <a:pt x="1825279" y="1776254"/>
                </a:cubicBezTo>
                <a:cubicBezTo>
                  <a:pt x="1804891" y="1648467"/>
                  <a:pt x="1812481" y="1521424"/>
                  <a:pt x="1835399" y="1394728"/>
                </a:cubicBezTo>
                <a:cubicBezTo>
                  <a:pt x="1865510" y="1228098"/>
                  <a:pt x="1924741" y="1072184"/>
                  <a:pt x="2007138" y="924703"/>
                </a:cubicBezTo>
                <a:cubicBezTo>
                  <a:pt x="2008477" y="922322"/>
                  <a:pt x="2009767" y="919941"/>
                  <a:pt x="2011255" y="917659"/>
                </a:cubicBezTo>
                <a:cubicBezTo>
                  <a:pt x="2011602" y="917113"/>
                  <a:pt x="2012495" y="916964"/>
                  <a:pt x="2015720" y="915228"/>
                </a:cubicBezTo>
                <a:cubicBezTo>
                  <a:pt x="2009966" y="926886"/>
                  <a:pt x="2005253" y="936360"/>
                  <a:pt x="2000590" y="945885"/>
                </a:cubicBezTo>
                <a:cubicBezTo>
                  <a:pt x="1938482" y="1073474"/>
                  <a:pt x="1896812" y="1207412"/>
                  <a:pt x="1878061" y="1348147"/>
                </a:cubicBezTo>
                <a:cubicBezTo>
                  <a:pt x="1861691" y="1470974"/>
                  <a:pt x="1859706" y="1593998"/>
                  <a:pt x="1896912" y="1713353"/>
                </a:cubicBezTo>
                <a:cubicBezTo>
                  <a:pt x="1974447" y="1961932"/>
                  <a:pt x="2141622" y="2116309"/>
                  <a:pt x="2396056" y="2173208"/>
                </a:cubicBezTo>
                <a:cubicBezTo>
                  <a:pt x="2503652" y="2197267"/>
                  <a:pt x="2612291" y="2191215"/>
                  <a:pt x="2720186" y="2172216"/>
                </a:cubicBezTo>
                <a:cubicBezTo>
                  <a:pt x="2993024" y="2124147"/>
                  <a:pt x="3225333" y="1995962"/>
                  <a:pt x="3428870" y="1811773"/>
                </a:cubicBezTo>
                <a:cubicBezTo>
                  <a:pt x="3565685" y="1687954"/>
                  <a:pt x="3684642" y="1549055"/>
                  <a:pt x="3779590" y="1390313"/>
                </a:cubicBezTo>
                <a:cubicBezTo>
                  <a:pt x="3867046" y="1244171"/>
                  <a:pt x="3927269" y="1087761"/>
                  <a:pt x="3955992" y="919693"/>
                </a:cubicBezTo>
                <a:cubicBezTo>
                  <a:pt x="3972412" y="823753"/>
                  <a:pt x="3977868" y="727218"/>
                  <a:pt x="3967550" y="630038"/>
                </a:cubicBezTo>
                <a:cubicBezTo>
                  <a:pt x="3934462" y="318408"/>
                  <a:pt x="3705725" y="102271"/>
                  <a:pt x="3445935" y="50879"/>
                </a:cubicBezTo>
                <a:cubicBezTo>
                  <a:pt x="3350292" y="31978"/>
                  <a:pt x="3254303" y="32673"/>
                  <a:pt x="3158016" y="46513"/>
                </a:cubicBezTo>
                <a:cubicBezTo>
                  <a:pt x="3061382" y="60403"/>
                  <a:pt x="2967675" y="84859"/>
                  <a:pt x="2876795" y="120427"/>
                </a:cubicBezTo>
                <a:cubicBezTo>
                  <a:pt x="2871834" y="122362"/>
                  <a:pt x="2866527" y="123552"/>
                  <a:pt x="2861368" y="125041"/>
                </a:cubicBezTo>
                <a:cubicBezTo>
                  <a:pt x="2991932" y="66257"/>
                  <a:pt x="3127707" y="26472"/>
                  <a:pt x="3269830" y="8663"/>
                </a:cubicBezTo>
                <a:cubicBezTo>
                  <a:pt x="3310458" y="3578"/>
                  <a:pt x="3351111" y="527"/>
                  <a:pt x="3391745" y="62"/>
                </a:cubicBezTo>
                <a:close/>
              </a:path>
            </a:pathLst>
          </a:custGeom>
          <a:solidFill>
            <a:schemeClr val="accent1"/>
          </a:solidFill>
          <a:ln w="791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778DBF-6C6B-4F30-96A5-EA9B90B5B1A7}"/>
              </a:ext>
            </a:extLst>
          </p:cNvPr>
          <p:cNvGrpSpPr/>
          <p:nvPr/>
        </p:nvGrpSpPr>
        <p:grpSpPr>
          <a:xfrm>
            <a:off x="1102603" y="2424618"/>
            <a:ext cx="5265908" cy="2893260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A28B08B-31B4-4584-B78E-04486ACA3D4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E16798C-C1E9-4BD7-B44B-BBCE2332282F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047E2426-B73A-4C44-8529-9DEC5FCD7D9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EEB4CB7-B157-47FA-9EB8-0F7643FA336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EF5FD1E-B99B-4549-B20A-28C15401378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A88ECBF-7E8D-4DFD-B2EC-50A602108A2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AAE17CD-C129-4488-AF39-99FC3E2A4701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FE486DB7-151A-49F1-AD35-DC2740D3819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3E35D80-86EC-4C53-A99B-F5499239685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4FE07335-A89D-4920-8DEE-4432DC2B245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0179097-455D-40C0-9260-625B315647E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46F199-A738-41E5-BDA8-F135D0C40CD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7F81E4F-02B0-4B6F-A73D-BEF3DCEAAD29}"/>
              </a:ext>
            </a:extLst>
          </p:cNvPr>
          <p:cNvGrpSpPr/>
          <p:nvPr/>
        </p:nvGrpSpPr>
        <p:grpSpPr>
          <a:xfrm>
            <a:off x="8347021" y="2248735"/>
            <a:ext cx="1795164" cy="3155804"/>
            <a:chOff x="5852497" y="2173842"/>
            <a:chExt cx="2304012" cy="4050333"/>
          </a:xfrm>
        </p:grpSpPr>
        <p:grpSp>
          <p:nvGrpSpPr>
            <p:cNvPr id="17" name="Group 20">
              <a:extLst>
                <a:ext uri="{FF2B5EF4-FFF2-40B4-BE49-F238E27FC236}">
                  <a16:creationId xmlns:a16="http://schemas.microsoft.com/office/drawing/2014/main" id="{89ACE4E0-D99B-4E39-9BDF-F4249B854535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21" name="Rounded Rectangle 21">
                <a:extLst>
                  <a:ext uri="{FF2B5EF4-FFF2-40B4-BE49-F238E27FC236}">
                    <a16:creationId xmlns:a16="http://schemas.microsoft.com/office/drawing/2014/main" id="{E6231AD0-BEAA-4E27-84C7-CA47CF137937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2" name="Rectangle 22">
                <a:extLst>
                  <a:ext uri="{FF2B5EF4-FFF2-40B4-BE49-F238E27FC236}">
                    <a16:creationId xmlns:a16="http://schemas.microsoft.com/office/drawing/2014/main" id="{5CC2D1A6-3711-4266-9F18-130D546ED1DB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3" name="Group 23">
                <a:extLst>
                  <a:ext uri="{FF2B5EF4-FFF2-40B4-BE49-F238E27FC236}">
                    <a16:creationId xmlns:a16="http://schemas.microsoft.com/office/drawing/2014/main" id="{8161EB43-6F78-4B90-A060-B8779AD81EA1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4" name="Oval 24">
                  <a:extLst>
                    <a:ext uri="{FF2B5EF4-FFF2-40B4-BE49-F238E27FC236}">
                      <a16:creationId xmlns:a16="http://schemas.microsoft.com/office/drawing/2014/main" id="{0238139C-DE41-488E-BE06-FB534F8DADA3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5" name="Rounded Rectangle 25">
                  <a:extLst>
                    <a:ext uri="{FF2B5EF4-FFF2-40B4-BE49-F238E27FC236}">
                      <a16:creationId xmlns:a16="http://schemas.microsoft.com/office/drawing/2014/main" id="{9A4632AF-2185-4594-89AF-1A0779E33B86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E636074-27C8-4005-A695-44EEC4ACAAE1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0FD99D5-DED0-4429-962A-06D3886BB376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314F44AC-7893-4F9B-8564-99BA0A8798D9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4B6F68A-8D25-4C30-8FB4-9A86C5D1056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1255697-85EE-4C7F-A47A-B0F020197BD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FFEEB08-6777-475C-B7B0-1D59913F20D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88D5C94-E1D9-455A-8B50-42E3224AB35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9A105B-C524-4ABB-A20B-9BA7AE0E911F}"/>
              </a:ext>
            </a:extLst>
          </p:cNvPr>
          <p:cNvSpPr/>
          <p:nvPr/>
        </p:nvSpPr>
        <p:spPr>
          <a:xfrm>
            <a:off x="903868" y="4768477"/>
            <a:ext cx="2494800" cy="1295945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8181E1-51ED-4B97-86B2-08EB249BBE57}"/>
              </a:ext>
            </a:extLst>
          </p:cNvPr>
          <p:cNvSpPr/>
          <p:nvPr/>
        </p:nvSpPr>
        <p:spPr>
          <a:xfrm>
            <a:off x="3526102" y="4768477"/>
            <a:ext cx="2494800" cy="129594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09AEFE-F842-4F88-A5B4-0E1849586AD3}"/>
              </a:ext>
            </a:extLst>
          </p:cNvPr>
          <p:cNvSpPr/>
          <p:nvPr/>
        </p:nvSpPr>
        <p:spPr>
          <a:xfrm>
            <a:off x="6144318" y="4768477"/>
            <a:ext cx="2494800" cy="129594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DEA0553-521F-4DCA-AC0E-BF95319C13D1}"/>
              </a:ext>
            </a:extLst>
          </p:cNvPr>
          <p:cNvSpPr/>
          <p:nvPr/>
        </p:nvSpPr>
        <p:spPr>
          <a:xfrm>
            <a:off x="8769831" y="4768477"/>
            <a:ext cx="2494800" cy="129594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0303B7A-36F6-4826-A72B-540B7BA47CEB}"/>
              </a:ext>
            </a:extLst>
          </p:cNvPr>
          <p:cNvGrpSpPr/>
          <p:nvPr/>
        </p:nvGrpSpPr>
        <p:grpSpPr>
          <a:xfrm>
            <a:off x="1614118" y="558935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EA11BB09-3662-40E7-8184-2A1AEB02A42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C46DC2FB-4A14-4C83-8789-77C88AC517E1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82ED63EC-E7B8-4A0D-89FE-BD7D0F9F31C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F329527-97D3-49FD-982F-A1D5A410180F}"/>
              </a:ext>
            </a:extLst>
          </p:cNvPr>
          <p:cNvGrpSpPr/>
          <p:nvPr/>
        </p:nvGrpSpPr>
        <p:grpSpPr>
          <a:xfrm>
            <a:off x="1287172" y="4888489"/>
            <a:ext cx="1728192" cy="537625"/>
            <a:chOff x="3116982" y="2780928"/>
            <a:chExt cx="1728192" cy="537625"/>
          </a:xfrm>
        </p:grpSpPr>
        <p:sp>
          <p:nvSpPr>
            <p:cNvPr id="24" name="Text Placeholder 22">
              <a:extLst>
                <a:ext uri="{FF2B5EF4-FFF2-40B4-BE49-F238E27FC236}">
                  <a16:creationId xmlns:a16="http://schemas.microsoft.com/office/drawing/2014/main" id="{2C6CE46A-0002-499F-B563-125BE98C5D0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5" name="Text Placeholder 23">
              <a:extLst>
                <a:ext uri="{FF2B5EF4-FFF2-40B4-BE49-F238E27FC236}">
                  <a16:creationId xmlns:a16="http://schemas.microsoft.com/office/drawing/2014/main" id="{5A79EE69-B45D-4718-8270-D8461B42A14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Manager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C52CCCD-94CD-4A19-8466-A0E9C9DDFC40}"/>
              </a:ext>
            </a:extLst>
          </p:cNvPr>
          <p:cNvGrpSpPr/>
          <p:nvPr/>
        </p:nvGrpSpPr>
        <p:grpSpPr>
          <a:xfrm>
            <a:off x="4236352" y="558935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AD91BF87-F8B7-45BA-8B3A-3180BE65C1E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C2F8458E-0087-4F93-AED3-FD96DE7DC39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72A54DF6-AFD7-49F6-8636-B022DAF7ED5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A9FF7F2-ADF2-4948-846E-99BE9CDF632A}"/>
              </a:ext>
            </a:extLst>
          </p:cNvPr>
          <p:cNvGrpSpPr/>
          <p:nvPr/>
        </p:nvGrpSpPr>
        <p:grpSpPr>
          <a:xfrm>
            <a:off x="3909406" y="4888489"/>
            <a:ext cx="1728192" cy="537625"/>
            <a:chOff x="3116982" y="2780928"/>
            <a:chExt cx="1728192" cy="537625"/>
          </a:xfrm>
        </p:grpSpPr>
        <p:sp>
          <p:nvSpPr>
            <p:cNvPr id="31" name="Text Placeholder 22">
              <a:extLst>
                <a:ext uri="{FF2B5EF4-FFF2-40B4-BE49-F238E27FC236}">
                  <a16:creationId xmlns:a16="http://schemas.microsoft.com/office/drawing/2014/main" id="{29DBD3B6-CB7E-4AA2-A856-B8434D5F101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32" name="Text Placeholder 23">
              <a:extLst>
                <a:ext uri="{FF2B5EF4-FFF2-40B4-BE49-F238E27FC236}">
                  <a16:creationId xmlns:a16="http://schemas.microsoft.com/office/drawing/2014/main" id="{603D9A73-CF44-4D8C-9DD8-B12FFB11ACB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Director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3407A3-0E36-4AB9-BF50-4E925ACB62BF}"/>
              </a:ext>
            </a:extLst>
          </p:cNvPr>
          <p:cNvGrpSpPr/>
          <p:nvPr/>
        </p:nvGrpSpPr>
        <p:grpSpPr>
          <a:xfrm>
            <a:off x="6854568" y="558935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CDEA497B-338B-4D0F-B9A5-FE23A04975E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39">
              <a:extLst>
                <a:ext uri="{FF2B5EF4-FFF2-40B4-BE49-F238E27FC236}">
                  <a16:creationId xmlns:a16="http://schemas.microsoft.com/office/drawing/2014/main" id="{3F6096FB-74B9-43B2-9B52-5559CF5679C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FC3C2ECA-2A19-4024-8B0B-937AA68DE03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06836CE-F94E-4B07-AAEF-18B296AAC55C}"/>
              </a:ext>
            </a:extLst>
          </p:cNvPr>
          <p:cNvGrpSpPr/>
          <p:nvPr/>
        </p:nvGrpSpPr>
        <p:grpSpPr>
          <a:xfrm>
            <a:off x="6527622" y="4888489"/>
            <a:ext cx="1728192" cy="537625"/>
            <a:chOff x="3116982" y="2780928"/>
            <a:chExt cx="1728192" cy="537625"/>
          </a:xfrm>
        </p:grpSpPr>
        <p:sp>
          <p:nvSpPr>
            <p:cNvPr id="38" name="Text Placeholder 22">
              <a:extLst>
                <a:ext uri="{FF2B5EF4-FFF2-40B4-BE49-F238E27FC236}">
                  <a16:creationId xmlns:a16="http://schemas.microsoft.com/office/drawing/2014/main" id="{9D68DFF9-0CBF-47AE-8589-526CAC2D266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39" name="Text Placeholder 23">
              <a:extLst>
                <a:ext uri="{FF2B5EF4-FFF2-40B4-BE49-F238E27FC236}">
                  <a16:creationId xmlns:a16="http://schemas.microsoft.com/office/drawing/2014/main" id="{AFF9AA42-80CF-4619-9085-752C74A1511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Programmer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BC89C84-C188-43FC-89AC-993330AE61E3}"/>
              </a:ext>
            </a:extLst>
          </p:cNvPr>
          <p:cNvGrpSpPr/>
          <p:nvPr/>
        </p:nvGrpSpPr>
        <p:grpSpPr>
          <a:xfrm>
            <a:off x="9480819" y="5589350"/>
            <a:ext cx="1074300" cy="309125"/>
            <a:chOff x="3130166" y="5667342"/>
            <a:chExt cx="1254837" cy="361074"/>
          </a:xfrm>
          <a:solidFill>
            <a:schemeClr val="bg1"/>
          </a:solidFill>
        </p:grpSpPr>
        <p:sp>
          <p:nvSpPr>
            <p:cNvPr id="41" name="Rounded Rectangle 3">
              <a:extLst>
                <a:ext uri="{FF2B5EF4-FFF2-40B4-BE49-F238E27FC236}">
                  <a16:creationId xmlns:a16="http://schemas.microsoft.com/office/drawing/2014/main" id="{92848125-FC30-4907-A814-E4976421A69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39">
              <a:extLst>
                <a:ext uri="{FF2B5EF4-FFF2-40B4-BE49-F238E27FC236}">
                  <a16:creationId xmlns:a16="http://schemas.microsoft.com/office/drawing/2014/main" id="{DACB81CE-397D-4976-A27D-964BAA51D24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2C6EBD9A-6211-4586-B0F4-D7C760299A0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4C38FEA-BE0C-4D6C-8128-2FEBA7E31711}"/>
              </a:ext>
            </a:extLst>
          </p:cNvPr>
          <p:cNvGrpSpPr/>
          <p:nvPr/>
        </p:nvGrpSpPr>
        <p:grpSpPr>
          <a:xfrm>
            <a:off x="9153873" y="4888489"/>
            <a:ext cx="1728192" cy="537625"/>
            <a:chOff x="3116982" y="2780928"/>
            <a:chExt cx="1728192" cy="537625"/>
          </a:xfrm>
        </p:grpSpPr>
        <p:sp>
          <p:nvSpPr>
            <p:cNvPr id="45" name="Text Placeholder 22">
              <a:extLst>
                <a:ext uri="{FF2B5EF4-FFF2-40B4-BE49-F238E27FC236}">
                  <a16:creationId xmlns:a16="http://schemas.microsoft.com/office/drawing/2014/main" id="{DAF81DEF-8567-4933-810E-DBFDFC1CFAC7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2780928"/>
              <a:ext cx="1728192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46" name="Text Placeholder 23">
              <a:extLst>
                <a:ext uri="{FF2B5EF4-FFF2-40B4-BE49-F238E27FC236}">
                  <a16:creationId xmlns:a16="http://schemas.microsoft.com/office/drawing/2014/main" id="{8C5F18F6-69B8-4504-9A3E-6ACC6583970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116982" y="3068973"/>
              <a:ext cx="1728192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Designer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05E5E1B-F5F7-4F1E-9348-AEA3A01C1FF8}"/>
              </a:ext>
            </a:extLst>
          </p:cNvPr>
          <p:cNvGrpSpPr/>
          <p:nvPr/>
        </p:nvGrpSpPr>
        <p:grpSpPr>
          <a:xfrm rot="10800000" flipH="1" flipV="1">
            <a:off x="1194698" y="1751184"/>
            <a:ext cx="1378814" cy="1378814"/>
            <a:chOff x="6876256" y="3063517"/>
            <a:chExt cx="1944216" cy="1944216"/>
          </a:xfrm>
          <a:solidFill>
            <a:schemeClr val="bg1"/>
          </a:solidFill>
          <a:effectLst>
            <a:outerShdw blurRad="1270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Left">
              <a:rot lat="0" lon="2400000" rev="0"/>
            </a:camera>
            <a:lightRig rig="threePt" dir="t"/>
          </a:scene3d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E211872-F7B9-41BA-BFA6-A2FD0DDDDE7E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6510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3B462C5-B590-46E7-A120-538B11422452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DFE71A2-A059-42F9-A16A-443964548CF4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grpFill/>
            <a:ln w="165100">
              <a:solidFill>
                <a:schemeClr val="accent5"/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7" name="Oval 21">
            <a:extLst>
              <a:ext uri="{FF2B5EF4-FFF2-40B4-BE49-F238E27FC236}">
                <a16:creationId xmlns:a16="http://schemas.microsoft.com/office/drawing/2014/main" id="{0938D308-A78C-4735-934F-4EDB62EDDFC2}"/>
              </a:ext>
            </a:extLst>
          </p:cNvPr>
          <p:cNvSpPr>
            <a:spLocks noChangeAspect="1"/>
          </p:cNvSpPr>
          <p:nvPr/>
        </p:nvSpPr>
        <p:spPr>
          <a:xfrm>
            <a:off x="3309854" y="2609137"/>
            <a:ext cx="382712" cy="38590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AA8A842D-5C52-4D70-89D1-20DF822E5148}"/>
              </a:ext>
            </a:extLst>
          </p:cNvPr>
          <p:cNvSpPr/>
          <p:nvPr/>
        </p:nvSpPr>
        <p:spPr>
          <a:xfrm>
            <a:off x="3333752" y="4216793"/>
            <a:ext cx="334915" cy="2939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0CB8876E-5B72-492D-A115-BDBF926ED938}"/>
              </a:ext>
            </a:extLst>
          </p:cNvPr>
          <p:cNvSpPr/>
          <p:nvPr/>
        </p:nvSpPr>
        <p:spPr>
          <a:xfrm>
            <a:off x="7452380" y="3392329"/>
            <a:ext cx="360990" cy="31153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F5F3C4-A8A0-4A0B-8DE2-48BB1A2EC682}"/>
              </a:ext>
            </a:extLst>
          </p:cNvPr>
          <p:cNvSpPr/>
          <p:nvPr/>
        </p:nvSpPr>
        <p:spPr>
          <a:xfrm>
            <a:off x="7460939" y="4944216"/>
            <a:ext cx="343878" cy="32190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44C4B4-5C73-40B4-8BF4-227CA461FDF7}"/>
              </a:ext>
            </a:extLst>
          </p:cNvPr>
          <p:cNvSpPr txBox="1"/>
          <p:nvPr/>
        </p:nvSpPr>
        <p:spPr>
          <a:xfrm>
            <a:off x="3742886" y="2571336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그룹 69">
            <a:extLst>
              <a:ext uri="{FF2B5EF4-FFF2-40B4-BE49-F238E27FC236}">
                <a16:creationId xmlns:a16="http://schemas.microsoft.com/office/drawing/2014/main" id="{2406AE28-C08D-41DD-B48D-24A16D45A1CD}"/>
              </a:ext>
            </a:extLst>
          </p:cNvPr>
          <p:cNvGrpSpPr/>
          <p:nvPr/>
        </p:nvGrpSpPr>
        <p:grpSpPr>
          <a:xfrm flipH="1">
            <a:off x="1850175" y="2022331"/>
            <a:ext cx="6991680" cy="1291986"/>
            <a:chOff x="488003" y="4414792"/>
            <a:chExt cx="6991680" cy="1291985"/>
          </a:xfrm>
          <a:solidFill>
            <a:schemeClr val="accent4"/>
          </a:solidFill>
        </p:grpSpPr>
        <p:sp>
          <p:nvSpPr>
            <p:cNvPr id="13" name="Block Arc 15">
              <a:extLst>
                <a:ext uri="{FF2B5EF4-FFF2-40B4-BE49-F238E27FC236}">
                  <a16:creationId xmlns:a16="http://schemas.microsoft.com/office/drawing/2014/main" id="{C0CCAD77-5B61-4BB7-9C9F-6D98C97F5D0E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14" name="그룹 81">
              <a:extLst>
                <a:ext uri="{FF2B5EF4-FFF2-40B4-BE49-F238E27FC236}">
                  <a16:creationId xmlns:a16="http://schemas.microsoft.com/office/drawing/2014/main" id="{5E1CFFED-EF22-45A2-B0BE-A8A74979440F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15" name="Rounded Rectangle 17">
                <a:extLst>
                  <a:ext uri="{FF2B5EF4-FFF2-40B4-BE49-F238E27FC236}">
                    <a16:creationId xmlns:a16="http://schemas.microsoft.com/office/drawing/2014/main" id="{6551A00D-6BFF-4489-AF4C-F757120E2FB9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6" name="그룹 83">
                <a:extLst>
                  <a:ext uri="{FF2B5EF4-FFF2-40B4-BE49-F238E27FC236}">
                    <a16:creationId xmlns:a16="http://schemas.microsoft.com/office/drawing/2014/main" id="{8AE4EAFC-208D-4583-81EF-4AB60058385B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17" name="Rounded Rectangle 12">
                  <a:extLst>
                    <a:ext uri="{FF2B5EF4-FFF2-40B4-BE49-F238E27FC236}">
                      <a16:creationId xmlns:a16="http://schemas.microsoft.com/office/drawing/2014/main" id="{353420F1-9D9E-43DD-91E6-5F3A9ED0F40D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8" name="Rounded Rectangle 13">
                  <a:extLst>
                    <a:ext uri="{FF2B5EF4-FFF2-40B4-BE49-F238E27FC236}">
                      <a16:creationId xmlns:a16="http://schemas.microsoft.com/office/drawing/2014/main" id="{01D96CFD-1081-468E-AE0E-CD8587B58ADC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19" name="그룹 86">
            <a:extLst>
              <a:ext uri="{FF2B5EF4-FFF2-40B4-BE49-F238E27FC236}">
                <a16:creationId xmlns:a16="http://schemas.microsoft.com/office/drawing/2014/main" id="{B03DF3FA-586D-4954-95E5-7E2DE5E51DDF}"/>
              </a:ext>
            </a:extLst>
          </p:cNvPr>
          <p:cNvGrpSpPr/>
          <p:nvPr/>
        </p:nvGrpSpPr>
        <p:grpSpPr>
          <a:xfrm>
            <a:off x="2256821" y="2797480"/>
            <a:ext cx="6256739" cy="1291986"/>
            <a:chOff x="1222944" y="4414792"/>
            <a:chExt cx="6256739" cy="1291985"/>
          </a:xfrm>
          <a:solidFill>
            <a:schemeClr val="accent3"/>
          </a:solidFill>
        </p:grpSpPr>
        <p:sp>
          <p:nvSpPr>
            <p:cNvPr id="20" name="Block Arc 15">
              <a:extLst>
                <a:ext uri="{FF2B5EF4-FFF2-40B4-BE49-F238E27FC236}">
                  <a16:creationId xmlns:a16="http://schemas.microsoft.com/office/drawing/2014/main" id="{D69C377C-0CB6-4037-B9D2-2BFFCA94F26F}"/>
                </a:ext>
              </a:extLst>
            </p:cNvPr>
            <p:cNvSpPr/>
            <p:nvPr/>
          </p:nvSpPr>
          <p:spPr>
            <a:xfrm rot="5400000" flipV="1">
              <a:off x="1222944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1" name="그룹 88">
              <a:extLst>
                <a:ext uri="{FF2B5EF4-FFF2-40B4-BE49-F238E27FC236}">
                  <a16:creationId xmlns:a16="http://schemas.microsoft.com/office/drawing/2014/main" id="{1C115DB8-C733-4CE0-8F8E-0D32E888C066}"/>
                </a:ext>
              </a:extLst>
            </p:cNvPr>
            <p:cNvGrpSpPr/>
            <p:nvPr/>
          </p:nvGrpSpPr>
          <p:grpSpPr>
            <a:xfrm>
              <a:off x="1610894" y="4414792"/>
              <a:ext cx="5868789" cy="599644"/>
              <a:chOff x="1302685" y="4471958"/>
              <a:chExt cx="6420158" cy="655980"/>
            </a:xfrm>
            <a:grpFill/>
          </p:grpSpPr>
          <p:sp>
            <p:nvSpPr>
              <p:cNvPr id="22" name="Rounded Rectangle 17">
                <a:extLst>
                  <a:ext uri="{FF2B5EF4-FFF2-40B4-BE49-F238E27FC236}">
                    <a16:creationId xmlns:a16="http://schemas.microsoft.com/office/drawing/2014/main" id="{A19F6FC1-A87F-452C-BEB0-276F445E502D}"/>
                  </a:ext>
                </a:extLst>
              </p:cNvPr>
              <p:cNvSpPr/>
              <p:nvPr/>
            </p:nvSpPr>
            <p:spPr>
              <a:xfrm rot="5400000" flipV="1">
                <a:off x="4330634" y="1754812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23" name="그룹 90">
                <a:extLst>
                  <a:ext uri="{FF2B5EF4-FFF2-40B4-BE49-F238E27FC236}">
                    <a16:creationId xmlns:a16="http://schemas.microsoft.com/office/drawing/2014/main" id="{96033CDD-0C31-484D-B25E-924F9269C3AD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24" name="Rounded Rectangle 12">
                  <a:extLst>
                    <a:ext uri="{FF2B5EF4-FFF2-40B4-BE49-F238E27FC236}">
                      <a16:creationId xmlns:a16="http://schemas.microsoft.com/office/drawing/2014/main" id="{23DAC91A-3A17-4E12-848F-88FEC0A94157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5" name="Rounded Rectangle 13">
                  <a:extLst>
                    <a:ext uri="{FF2B5EF4-FFF2-40B4-BE49-F238E27FC236}">
                      <a16:creationId xmlns:a16="http://schemas.microsoft.com/office/drawing/2014/main" id="{2E5B8B34-DA3A-437B-BBBE-BDDDCDD48CB6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26" name="그룹 93">
            <a:extLst>
              <a:ext uri="{FF2B5EF4-FFF2-40B4-BE49-F238E27FC236}">
                <a16:creationId xmlns:a16="http://schemas.microsoft.com/office/drawing/2014/main" id="{BD955CC3-0EA2-468A-A7AD-F9F6FD452177}"/>
              </a:ext>
            </a:extLst>
          </p:cNvPr>
          <p:cNvGrpSpPr/>
          <p:nvPr/>
        </p:nvGrpSpPr>
        <p:grpSpPr>
          <a:xfrm flipH="1">
            <a:off x="2573511" y="3559062"/>
            <a:ext cx="6991680" cy="1291986"/>
            <a:chOff x="488003" y="4414792"/>
            <a:chExt cx="6991680" cy="1291985"/>
          </a:xfrm>
          <a:solidFill>
            <a:schemeClr val="accent2"/>
          </a:solidFill>
        </p:grpSpPr>
        <p:sp>
          <p:nvSpPr>
            <p:cNvPr id="27" name="Block Arc 15">
              <a:extLst>
                <a:ext uri="{FF2B5EF4-FFF2-40B4-BE49-F238E27FC236}">
                  <a16:creationId xmlns:a16="http://schemas.microsoft.com/office/drawing/2014/main" id="{8DA84168-248C-4836-AD6A-37C538B2A70F}"/>
                </a:ext>
              </a:extLst>
            </p:cNvPr>
            <p:cNvSpPr/>
            <p:nvPr/>
          </p:nvSpPr>
          <p:spPr>
            <a:xfrm rot="5400000" flipV="1">
              <a:off x="488003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8" name="그룹 95">
              <a:extLst>
                <a:ext uri="{FF2B5EF4-FFF2-40B4-BE49-F238E27FC236}">
                  <a16:creationId xmlns:a16="http://schemas.microsoft.com/office/drawing/2014/main" id="{875B91C8-1BCD-4A41-B4F1-5AAFFC9C7FDF}"/>
                </a:ext>
              </a:extLst>
            </p:cNvPr>
            <p:cNvGrpSpPr/>
            <p:nvPr/>
          </p:nvGrpSpPr>
          <p:grpSpPr>
            <a:xfrm>
              <a:off x="890894" y="4414792"/>
              <a:ext cx="6588789" cy="599644"/>
              <a:chOff x="515045" y="4471958"/>
              <a:chExt cx="7207798" cy="655980"/>
            </a:xfrm>
            <a:grpFill/>
          </p:grpSpPr>
          <p:sp>
            <p:nvSpPr>
              <p:cNvPr id="29" name="Rounded Rectangle 17">
                <a:extLst>
                  <a:ext uri="{FF2B5EF4-FFF2-40B4-BE49-F238E27FC236}">
                    <a16:creationId xmlns:a16="http://schemas.microsoft.com/office/drawing/2014/main" id="{0EBA2475-2012-4413-886D-DA78B40A45B7}"/>
                  </a:ext>
                </a:extLst>
              </p:cNvPr>
              <p:cNvSpPr/>
              <p:nvPr/>
            </p:nvSpPr>
            <p:spPr>
              <a:xfrm rot="5400000" flipV="1">
                <a:off x="3936814" y="1360992"/>
                <a:ext cx="245250" cy="708878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0" name="그룹 97">
                <a:extLst>
                  <a:ext uri="{FF2B5EF4-FFF2-40B4-BE49-F238E27FC236}">
                    <a16:creationId xmlns:a16="http://schemas.microsoft.com/office/drawing/2014/main" id="{618509B5-D559-47BC-8299-0A8C32D12445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1" name="Rounded Rectangle 12">
                  <a:extLst>
                    <a:ext uri="{FF2B5EF4-FFF2-40B4-BE49-F238E27FC236}">
                      <a16:creationId xmlns:a16="http://schemas.microsoft.com/office/drawing/2014/main" id="{1A1C1459-0E1C-474D-ABF6-4A6C1BD2F84D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2" name="Rounded Rectangle 13">
                  <a:extLst>
                    <a:ext uri="{FF2B5EF4-FFF2-40B4-BE49-F238E27FC236}">
                      <a16:creationId xmlns:a16="http://schemas.microsoft.com/office/drawing/2014/main" id="{61C4EE15-34D1-43B7-BE9C-B8174413B8CA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33" name="그룹 100">
            <a:extLst>
              <a:ext uri="{FF2B5EF4-FFF2-40B4-BE49-F238E27FC236}">
                <a16:creationId xmlns:a16="http://schemas.microsoft.com/office/drawing/2014/main" id="{34F064B2-2523-4F54-85B8-77D914DE0D4E}"/>
              </a:ext>
            </a:extLst>
          </p:cNvPr>
          <p:cNvGrpSpPr/>
          <p:nvPr/>
        </p:nvGrpSpPr>
        <p:grpSpPr>
          <a:xfrm>
            <a:off x="2905972" y="4360465"/>
            <a:ext cx="6299469" cy="1291986"/>
            <a:chOff x="1180215" y="4414792"/>
            <a:chExt cx="6299468" cy="1291985"/>
          </a:xfrm>
          <a:solidFill>
            <a:schemeClr val="accent1"/>
          </a:solidFill>
        </p:grpSpPr>
        <p:sp>
          <p:nvSpPr>
            <p:cNvPr id="34" name="Block Arc 15">
              <a:extLst>
                <a:ext uri="{FF2B5EF4-FFF2-40B4-BE49-F238E27FC236}">
                  <a16:creationId xmlns:a16="http://schemas.microsoft.com/office/drawing/2014/main" id="{F4810B8B-B178-4765-8C33-54B42DA8FA96}"/>
                </a:ext>
              </a:extLst>
            </p:cNvPr>
            <p:cNvSpPr/>
            <p:nvPr/>
          </p:nvSpPr>
          <p:spPr>
            <a:xfrm rot="5400000" flipV="1">
              <a:off x="1180215" y="4698777"/>
              <a:ext cx="1008000" cy="1008000"/>
            </a:xfrm>
            <a:prstGeom prst="blockArc">
              <a:avLst>
                <a:gd name="adj1" fmla="val 10800000"/>
                <a:gd name="adj2" fmla="val 21546813"/>
                <a:gd name="adj3" fmla="val 2234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35" name="그룹 102">
              <a:extLst>
                <a:ext uri="{FF2B5EF4-FFF2-40B4-BE49-F238E27FC236}">
                  <a16:creationId xmlns:a16="http://schemas.microsoft.com/office/drawing/2014/main" id="{C08564B3-8DE8-468B-AE7A-205B0013E0E0}"/>
                </a:ext>
              </a:extLst>
            </p:cNvPr>
            <p:cNvGrpSpPr/>
            <p:nvPr/>
          </p:nvGrpSpPr>
          <p:grpSpPr>
            <a:xfrm>
              <a:off x="1610895" y="4414792"/>
              <a:ext cx="5868788" cy="599644"/>
              <a:chOff x="1302686" y="4471958"/>
              <a:chExt cx="6420157" cy="655980"/>
            </a:xfrm>
            <a:grpFill/>
          </p:grpSpPr>
          <p:sp>
            <p:nvSpPr>
              <p:cNvPr id="36" name="Rounded Rectangle 17">
                <a:extLst>
                  <a:ext uri="{FF2B5EF4-FFF2-40B4-BE49-F238E27FC236}">
                    <a16:creationId xmlns:a16="http://schemas.microsoft.com/office/drawing/2014/main" id="{2CE919EA-2138-4320-BB17-701D514C510B}"/>
                  </a:ext>
                </a:extLst>
              </p:cNvPr>
              <p:cNvSpPr/>
              <p:nvPr/>
            </p:nvSpPr>
            <p:spPr>
              <a:xfrm rot="5400000" flipV="1">
                <a:off x="4330635" y="1754810"/>
                <a:ext cx="245250" cy="630114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37" name="그룹 104">
                <a:extLst>
                  <a:ext uri="{FF2B5EF4-FFF2-40B4-BE49-F238E27FC236}">
                    <a16:creationId xmlns:a16="http://schemas.microsoft.com/office/drawing/2014/main" id="{A82B2B9D-6BDA-4EE3-9A37-E6841EE4B285}"/>
                  </a:ext>
                </a:extLst>
              </p:cNvPr>
              <p:cNvGrpSpPr/>
              <p:nvPr/>
            </p:nvGrpSpPr>
            <p:grpSpPr>
              <a:xfrm rot="10800000">
                <a:off x="7149450" y="4471958"/>
                <a:ext cx="573393" cy="655980"/>
                <a:chOff x="2988919" y="5712881"/>
                <a:chExt cx="573393" cy="655980"/>
              </a:xfrm>
              <a:grpFill/>
            </p:grpSpPr>
            <p:sp>
              <p:nvSpPr>
                <p:cNvPr id="38" name="Rounded Rectangle 12">
                  <a:extLst>
                    <a:ext uri="{FF2B5EF4-FFF2-40B4-BE49-F238E27FC236}">
                      <a16:creationId xmlns:a16="http://schemas.microsoft.com/office/drawing/2014/main" id="{103E8C04-BF83-4866-A660-806AF5A6526B}"/>
                    </a:ext>
                  </a:extLst>
                </p:cNvPr>
                <p:cNvSpPr/>
                <p:nvPr/>
              </p:nvSpPr>
              <p:spPr>
                <a:xfrm rot="2700000" flipV="1">
                  <a:off x="3188309" y="5513491"/>
                  <a:ext cx="174614" cy="573393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9" name="Rounded Rectangle 13">
                  <a:extLst>
                    <a:ext uri="{FF2B5EF4-FFF2-40B4-BE49-F238E27FC236}">
                      <a16:creationId xmlns:a16="http://schemas.microsoft.com/office/drawing/2014/main" id="{BE959E7D-E26F-443F-BDCB-630F4F0EF199}"/>
                    </a:ext>
                  </a:extLst>
                </p:cNvPr>
                <p:cNvSpPr/>
                <p:nvPr/>
              </p:nvSpPr>
              <p:spPr>
                <a:xfrm rot="8100000" flipV="1">
                  <a:off x="3188307" y="5795471"/>
                  <a:ext cx="174614" cy="573390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</p:grpSp>
      <p:grpSp>
        <p:nvGrpSpPr>
          <p:cNvPr id="40" name="그룹 21">
            <a:extLst>
              <a:ext uri="{FF2B5EF4-FFF2-40B4-BE49-F238E27FC236}">
                <a16:creationId xmlns:a16="http://schemas.microsoft.com/office/drawing/2014/main" id="{C2057193-4E5F-4129-BA21-3D75B61127EE}"/>
              </a:ext>
            </a:extLst>
          </p:cNvPr>
          <p:cNvGrpSpPr/>
          <p:nvPr/>
        </p:nvGrpSpPr>
        <p:grpSpPr>
          <a:xfrm>
            <a:off x="3386222" y="5262475"/>
            <a:ext cx="5107013" cy="524147"/>
            <a:chOff x="2977507" y="5502081"/>
            <a:chExt cx="5586808" cy="573390"/>
          </a:xfrm>
        </p:grpSpPr>
        <p:sp>
          <p:nvSpPr>
            <p:cNvPr id="41" name="Rounded Rectangle 10">
              <a:extLst>
                <a:ext uri="{FF2B5EF4-FFF2-40B4-BE49-F238E27FC236}">
                  <a16:creationId xmlns:a16="http://schemas.microsoft.com/office/drawing/2014/main" id="{8254BF86-A527-4994-94D0-F9CF0B272C79}"/>
                </a:ext>
              </a:extLst>
            </p:cNvPr>
            <p:cNvSpPr/>
            <p:nvPr/>
          </p:nvSpPr>
          <p:spPr>
            <a:xfrm rot="16200000" flipV="1">
              <a:off x="5694466" y="3041553"/>
              <a:ext cx="245250" cy="5494448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2" name="그룹 16">
              <a:extLst>
                <a:ext uri="{FF2B5EF4-FFF2-40B4-BE49-F238E27FC236}">
                  <a16:creationId xmlns:a16="http://schemas.microsoft.com/office/drawing/2014/main" id="{426AB8DE-F306-4D84-82D0-24C1A5DE2BEF}"/>
                </a:ext>
              </a:extLst>
            </p:cNvPr>
            <p:cNvGrpSpPr/>
            <p:nvPr/>
          </p:nvGrpSpPr>
          <p:grpSpPr>
            <a:xfrm rot="18900000">
              <a:off x="2977507" y="5502081"/>
              <a:ext cx="573393" cy="573390"/>
              <a:chOff x="1855653" y="5956494"/>
              <a:chExt cx="573393" cy="573390"/>
            </a:xfrm>
          </p:grpSpPr>
          <p:sp>
            <p:nvSpPr>
              <p:cNvPr id="43" name="Rounded Rectangle 12">
                <a:extLst>
                  <a:ext uri="{FF2B5EF4-FFF2-40B4-BE49-F238E27FC236}">
                    <a16:creationId xmlns:a16="http://schemas.microsoft.com/office/drawing/2014/main" id="{BE551502-C6B1-4A4F-8BA2-CA27D0CF5BB1}"/>
                  </a:ext>
                </a:extLst>
              </p:cNvPr>
              <p:cNvSpPr/>
              <p:nvPr/>
            </p:nvSpPr>
            <p:spPr>
              <a:xfrm rot="5400000" flipV="1">
                <a:off x="2055043" y="5757105"/>
                <a:ext cx="174614" cy="573393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Rounded Rectangle 13">
                <a:extLst>
                  <a:ext uri="{FF2B5EF4-FFF2-40B4-BE49-F238E27FC236}">
                    <a16:creationId xmlns:a16="http://schemas.microsoft.com/office/drawing/2014/main" id="{42C6717C-B1E7-4766-A168-F27E01E49C4B}"/>
                  </a:ext>
                </a:extLst>
              </p:cNvPr>
              <p:cNvSpPr/>
              <p:nvPr/>
            </p:nvSpPr>
            <p:spPr>
              <a:xfrm rot="10800000" flipV="1">
                <a:off x="1855653" y="5956494"/>
                <a:ext cx="174614" cy="57339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grpSp>
        <p:nvGrpSpPr>
          <p:cNvPr id="45" name="그룹 14">
            <a:extLst>
              <a:ext uri="{FF2B5EF4-FFF2-40B4-BE49-F238E27FC236}">
                <a16:creationId xmlns:a16="http://schemas.microsoft.com/office/drawing/2014/main" id="{C876C308-CF74-430C-9903-BBF5264C8674}"/>
              </a:ext>
            </a:extLst>
          </p:cNvPr>
          <p:cNvGrpSpPr/>
          <p:nvPr/>
        </p:nvGrpSpPr>
        <p:grpSpPr>
          <a:xfrm>
            <a:off x="7471126" y="4976765"/>
            <a:ext cx="3880982" cy="1112309"/>
            <a:chOff x="4592236" y="5223977"/>
            <a:chExt cx="4061372" cy="1164009"/>
          </a:xfrm>
        </p:grpSpPr>
        <p:sp>
          <p:nvSpPr>
            <p:cNvPr id="46" name="Parallelogram 45">
              <a:extLst>
                <a:ext uri="{FF2B5EF4-FFF2-40B4-BE49-F238E27FC236}">
                  <a16:creationId xmlns:a16="http://schemas.microsoft.com/office/drawing/2014/main" id="{3EF0F689-69D4-42A6-AF2B-961F32DD54CF}"/>
                </a:ext>
              </a:extLst>
            </p:cNvPr>
            <p:cNvSpPr/>
            <p:nvPr/>
          </p:nvSpPr>
          <p:spPr>
            <a:xfrm rot="10800000">
              <a:off x="7243669" y="5562867"/>
              <a:ext cx="1349259" cy="239345"/>
            </a:xfrm>
            <a:prstGeom prst="parallelogram">
              <a:avLst>
                <a:gd name="adj" fmla="val 192227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자유형: 도형 71">
              <a:extLst>
                <a:ext uri="{FF2B5EF4-FFF2-40B4-BE49-F238E27FC236}">
                  <a16:creationId xmlns:a16="http://schemas.microsoft.com/office/drawing/2014/main" id="{EFCE8852-75B8-4159-AAC0-BAB24C8B3334}"/>
                </a:ext>
              </a:extLst>
            </p:cNvPr>
            <p:cNvSpPr/>
            <p:nvPr/>
          </p:nvSpPr>
          <p:spPr>
            <a:xfrm>
              <a:off x="4592236" y="5770733"/>
              <a:ext cx="964161" cy="39601"/>
            </a:xfrm>
            <a:custGeom>
              <a:avLst/>
              <a:gdLst>
                <a:gd name="connsiteX0" fmla="*/ 108000 w 964161"/>
                <a:gd name="connsiteY0" fmla="*/ 1 h 39601"/>
                <a:gd name="connsiteX1" fmla="*/ 108000 w 964161"/>
                <a:gd name="connsiteY1" fmla="*/ 39601 h 39601"/>
                <a:gd name="connsiteX2" fmla="*/ 0 w 964161"/>
                <a:gd name="connsiteY2" fmla="*/ 19801 h 39601"/>
                <a:gd name="connsiteX3" fmla="*/ 108001 w 964161"/>
                <a:gd name="connsiteY3" fmla="*/ 0 h 39601"/>
                <a:gd name="connsiteX4" fmla="*/ 964161 w 964161"/>
                <a:gd name="connsiteY4" fmla="*/ 0 h 39601"/>
                <a:gd name="connsiteX5" fmla="*/ 964161 w 964161"/>
                <a:gd name="connsiteY5" fmla="*/ 39270 h 39601"/>
                <a:gd name="connsiteX6" fmla="*/ 108001 w 964161"/>
                <a:gd name="connsiteY6" fmla="*/ 39270 h 39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4161" h="39601">
                  <a:moveTo>
                    <a:pt x="108000" y="1"/>
                  </a:moveTo>
                  <a:lnTo>
                    <a:pt x="108000" y="39601"/>
                  </a:lnTo>
                  <a:lnTo>
                    <a:pt x="0" y="19801"/>
                  </a:lnTo>
                  <a:close/>
                  <a:moveTo>
                    <a:pt x="108001" y="0"/>
                  </a:moveTo>
                  <a:lnTo>
                    <a:pt x="964161" y="0"/>
                  </a:lnTo>
                  <a:lnTo>
                    <a:pt x="964161" y="39270"/>
                  </a:lnTo>
                  <a:lnTo>
                    <a:pt x="108001" y="392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FE0BD0C-7F04-4ACA-8C2E-FB4EAF47F59A}"/>
                </a:ext>
              </a:extLst>
            </p:cNvPr>
            <p:cNvGrpSpPr/>
            <p:nvPr/>
          </p:nvGrpSpPr>
          <p:grpSpPr>
            <a:xfrm>
              <a:off x="5511627" y="5656147"/>
              <a:ext cx="2616689" cy="268441"/>
              <a:chOff x="1688158" y="3440846"/>
              <a:chExt cx="1659706" cy="379529"/>
            </a:xfrm>
          </p:grpSpPr>
          <p:sp>
            <p:nvSpPr>
              <p:cNvPr id="52" name="Trapezoid 33">
                <a:extLst>
                  <a:ext uri="{FF2B5EF4-FFF2-40B4-BE49-F238E27FC236}">
                    <a16:creationId xmlns:a16="http://schemas.microsoft.com/office/drawing/2014/main" id="{612559DA-D794-43F2-8CB6-4F6D9C5F1ECF}"/>
                  </a:ext>
                </a:extLst>
              </p:cNvPr>
              <p:cNvSpPr/>
              <p:nvPr/>
            </p:nvSpPr>
            <p:spPr>
              <a:xfrm rot="5400000" flipH="1">
                <a:off x="2653493" y="3090551"/>
                <a:ext cx="308621" cy="1080120"/>
              </a:xfrm>
              <a:custGeom>
                <a:avLst/>
                <a:gdLst/>
                <a:ahLst/>
                <a:cxnLst/>
                <a:rect l="l" t="t" r="r" b="b"/>
                <a:pathLst>
                  <a:path w="308621" h="1080120">
                    <a:moveTo>
                      <a:pt x="308621" y="1080120"/>
                    </a:moveTo>
                    <a:lnTo>
                      <a:pt x="232649" y="0"/>
                    </a:lnTo>
                    <a:lnTo>
                      <a:pt x="75972" y="0"/>
                    </a:lnTo>
                    <a:lnTo>
                      <a:pt x="0" y="108012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Chord 52">
                <a:extLst>
                  <a:ext uri="{FF2B5EF4-FFF2-40B4-BE49-F238E27FC236}">
                    <a16:creationId xmlns:a16="http://schemas.microsoft.com/office/drawing/2014/main" id="{C882EEEE-5677-44C0-9A2A-5337BECF9929}"/>
                  </a:ext>
                </a:extLst>
              </p:cNvPr>
              <p:cNvSpPr/>
              <p:nvPr/>
            </p:nvSpPr>
            <p:spPr>
              <a:xfrm>
                <a:off x="1688158" y="3454556"/>
                <a:ext cx="155575" cy="352111"/>
              </a:xfrm>
              <a:prstGeom prst="chord">
                <a:avLst>
                  <a:gd name="adj1" fmla="val 5391179"/>
                  <a:gd name="adj2" fmla="val 1620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Trapezoid 37">
                <a:extLst>
                  <a:ext uri="{FF2B5EF4-FFF2-40B4-BE49-F238E27FC236}">
                    <a16:creationId xmlns:a16="http://schemas.microsoft.com/office/drawing/2014/main" id="{4B956E4A-F9EB-44E5-AF21-C902D64188EA}"/>
                  </a:ext>
                </a:extLst>
              </p:cNvPr>
              <p:cNvSpPr/>
              <p:nvPr/>
            </p:nvSpPr>
            <p:spPr>
              <a:xfrm rot="5400000" flipH="1">
                <a:off x="1825951" y="3378583"/>
                <a:ext cx="379529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79529" h="504056">
                    <a:moveTo>
                      <a:pt x="379529" y="504056"/>
                    </a:moveTo>
                    <a:lnTo>
                      <a:pt x="344075" y="0"/>
                    </a:lnTo>
                    <a:lnTo>
                      <a:pt x="35454" y="0"/>
                    </a:lnTo>
                    <a:lnTo>
                      <a:pt x="0" y="50405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9" name="Parallelogram 48">
              <a:extLst>
                <a:ext uri="{FF2B5EF4-FFF2-40B4-BE49-F238E27FC236}">
                  <a16:creationId xmlns:a16="http://schemas.microsoft.com/office/drawing/2014/main" id="{DC19A5AA-19AA-45B7-B137-A2B2E7204236}"/>
                </a:ext>
              </a:extLst>
            </p:cNvPr>
            <p:cNvSpPr/>
            <p:nvPr/>
          </p:nvSpPr>
          <p:spPr>
            <a:xfrm rot="10680000" flipH="1">
              <a:off x="7253673" y="5854960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239B1677-DB40-4FE3-884D-71355EA76E79}"/>
                </a:ext>
              </a:extLst>
            </p:cNvPr>
            <p:cNvSpPr/>
            <p:nvPr/>
          </p:nvSpPr>
          <p:spPr>
            <a:xfrm rot="10920000">
              <a:off x="7253673" y="5223977"/>
              <a:ext cx="1195661" cy="533026"/>
            </a:xfrm>
            <a:prstGeom prst="parallelogram">
              <a:avLst>
                <a:gd name="adj" fmla="val 62269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7A28F000-05F0-4FA2-BF2D-A38C09AB69E8}"/>
                </a:ext>
              </a:extLst>
            </p:cNvPr>
            <p:cNvSpPr/>
            <p:nvPr/>
          </p:nvSpPr>
          <p:spPr>
            <a:xfrm rot="10800000" flipH="1">
              <a:off x="7248499" y="5802213"/>
              <a:ext cx="1405109" cy="239345"/>
            </a:xfrm>
            <a:prstGeom prst="parallelogram">
              <a:avLst>
                <a:gd name="adj" fmla="val 2058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88433D5-6CC4-495C-8726-4989F2ED76DF}"/>
              </a:ext>
            </a:extLst>
          </p:cNvPr>
          <p:cNvSpPr txBox="1"/>
          <p:nvPr/>
        </p:nvSpPr>
        <p:spPr>
          <a:xfrm>
            <a:off x="3742886" y="3349504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7529083-98FD-4730-9BD5-C0E544BD7648}"/>
              </a:ext>
            </a:extLst>
          </p:cNvPr>
          <p:cNvSpPr txBox="1"/>
          <p:nvPr/>
        </p:nvSpPr>
        <p:spPr>
          <a:xfrm>
            <a:off x="3742886" y="4127670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8809CB7-9D13-4F5B-921B-B82ABFBFC427}"/>
              </a:ext>
            </a:extLst>
          </p:cNvPr>
          <p:cNvSpPr txBox="1"/>
          <p:nvPr/>
        </p:nvSpPr>
        <p:spPr>
          <a:xfrm>
            <a:off x="3742886" y="4905838"/>
            <a:ext cx="3555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10984E2-A369-4359-A736-4B794ABE03A2}"/>
              </a:ext>
            </a:extLst>
          </p:cNvPr>
          <p:cNvSpPr/>
          <p:nvPr/>
        </p:nvSpPr>
        <p:spPr>
          <a:xfrm>
            <a:off x="960863" y="1769584"/>
            <a:ext cx="4017930" cy="4017930"/>
          </a:xfrm>
          <a:prstGeom prst="ellipse">
            <a:avLst/>
          </a:prstGeom>
          <a:solidFill>
            <a:schemeClr val="bg1">
              <a:lumMod val="7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31711476-8683-4E2C-A4C1-080A42792F9A}"/>
              </a:ext>
            </a:extLst>
          </p:cNvPr>
          <p:cNvSpPr/>
          <p:nvPr/>
        </p:nvSpPr>
        <p:spPr>
          <a:xfrm>
            <a:off x="1780430" y="3155781"/>
            <a:ext cx="2952328" cy="3447419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324230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369638" y="5323498"/>
                </a:lnTo>
                <a:lnTo>
                  <a:pt x="438198" y="5324230"/>
                </a:lnTo>
                <a:lnTo>
                  <a:pt x="481304" y="4979179"/>
                </a:ln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C0DDA658-E8C3-4AF3-8B7F-CBCA8C363488}"/>
              </a:ext>
            </a:extLst>
          </p:cNvPr>
          <p:cNvSpPr/>
          <p:nvPr/>
        </p:nvSpPr>
        <p:spPr>
          <a:xfrm>
            <a:off x="6057922" y="3718212"/>
            <a:ext cx="5195525" cy="2325666"/>
          </a:xfrm>
          <a:prstGeom prst="roundRect">
            <a:avLst>
              <a:gd name="adj" fmla="val 7768"/>
            </a:avLst>
          </a:prstGeom>
          <a:solidFill>
            <a:schemeClr val="tx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F1437FF-F4CC-40FD-B08B-1ACF50EA27F6}"/>
              </a:ext>
            </a:extLst>
          </p:cNvPr>
          <p:cNvGrpSpPr/>
          <p:nvPr/>
        </p:nvGrpSpPr>
        <p:grpSpPr>
          <a:xfrm>
            <a:off x="6524322" y="3931588"/>
            <a:ext cx="4262725" cy="1914310"/>
            <a:chOff x="4932040" y="3905316"/>
            <a:chExt cx="3456384" cy="191431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7D1230-AA9E-4016-9A8C-4E720BADC892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B11A27-9D6C-4596-B0B0-C4D732D0BA55}"/>
                </a:ext>
              </a:extLst>
            </p:cNvPr>
            <p:cNvSpPr txBox="1"/>
            <p:nvPr/>
          </p:nvSpPr>
          <p:spPr>
            <a:xfrm>
              <a:off x="4932040" y="3905316"/>
              <a:ext cx="34563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10A06CE-D4EE-492B-9687-7FAD4BB0E79D}"/>
              </a:ext>
            </a:extLst>
          </p:cNvPr>
          <p:cNvGrpSpPr/>
          <p:nvPr/>
        </p:nvGrpSpPr>
        <p:grpSpPr>
          <a:xfrm>
            <a:off x="8939867" y="2497459"/>
            <a:ext cx="2159798" cy="1041156"/>
            <a:chOff x="-475010" y="1129567"/>
            <a:chExt cx="4241713" cy="10411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792354-FA20-45AE-9D7F-3A7914CD7671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7357BB-BE5F-4D0B-B252-F45FAFC22DD5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386E1BB-CDC0-4CFD-A912-C0F4AB46224D}"/>
              </a:ext>
            </a:extLst>
          </p:cNvPr>
          <p:cNvSpPr/>
          <p:nvPr/>
        </p:nvSpPr>
        <p:spPr>
          <a:xfrm>
            <a:off x="9736666" y="1825573"/>
            <a:ext cx="566192" cy="566192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86C0C2B-A340-43F2-9ECE-9E7AFB0599C7}"/>
              </a:ext>
            </a:extLst>
          </p:cNvPr>
          <p:cNvGrpSpPr/>
          <p:nvPr/>
        </p:nvGrpSpPr>
        <p:grpSpPr>
          <a:xfrm>
            <a:off x="6211705" y="2506352"/>
            <a:ext cx="2159798" cy="1041156"/>
            <a:chOff x="-475010" y="1129567"/>
            <a:chExt cx="4241713" cy="104115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911B2F-4836-45B2-8BD2-671E5AC543A3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DC3E31B-B724-467F-9885-5030100DC8D4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D13AAA53-CB2E-4056-930C-50FD1916F66E}"/>
              </a:ext>
            </a:extLst>
          </p:cNvPr>
          <p:cNvSpPr/>
          <p:nvPr/>
        </p:nvSpPr>
        <p:spPr>
          <a:xfrm>
            <a:off x="7008503" y="1834466"/>
            <a:ext cx="566192" cy="56619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1B12503C-5DC1-4FF8-A7F4-1C2B99B9991E}"/>
              </a:ext>
            </a:extLst>
          </p:cNvPr>
          <p:cNvSpPr/>
          <p:nvPr/>
        </p:nvSpPr>
        <p:spPr>
          <a:xfrm rot="20700000">
            <a:off x="7122964" y="1960873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A7525965-DAA6-4EEC-92A5-DFF6C2C722A1}"/>
              </a:ext>
            </a:extLst>
          </p:cNvPr>
          <p:cNvSpPr/>
          <p:nvPr/>
        </p:nvSpPr>
        <p:spPr>
          <a:xfrm>
            <a:off x="9864453" y="1942068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9" name="그룹 3">
            <a:extLst>
              <a:ext uri="{FF2B5EF4-FFF2-40B4-BE49-F238E27FC236}">
                <a16:creationId xmlns:a16="http://schemas.microsoft.com/office/drawing/2014/main" id="{77199708-E1FF-4E25-883C-07E247672F72}"/>
              </a:ext>
            </a:extLst>
          </p:cNvPr>
          <p:cNvGrpSpPr/>
          <p:nvPr/>
        </p:nvGrpSpPr>
        <p:grpSpPr>
          <a:xfrm>
            <a:off x="1078074" y="1839424"/>
            <a:ext cx="3831243" cy="3282786"/>
            <a:chOff x="1078070" y="1839423"/>
            <a:chExt cx="3831243" cy="3282786"/>
          </a:xfrm>
        </p:grpSpPr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1AED1EC7-F641-417F-94A5-5FA37E75D4EF}"/>
                </a:ext>
              </a:extLst>
            </p:cNvPr>
            <p:cNvSpPr/>
            <p:nvPr/>
          </p:nvSpPr>
          <p:spPr>
            <a:xfrm>
              <a:off x="2404724" y="2438108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" name="Right Triangle 13">
              <a:extLst>
                <a:ext uri="{FF2B5EF4-FFF2-40B4-BE49-F238E27FC236}">
                  <a16:creationId xmlns:a16="http://schemas.microsoft.com/office/drawing/2014/main" id="{7FEE6EE2-9E41-41B2-A156-AA2E6BFE49FF}"/>
                </a:ext>
              </a:extLst>
            </p:cNvPr>
            <p:cNvSpPr/>
            <p:nvPr/>
          </p:nvSpPr>
          <p:spPr>
            <a:xfrm>
              <a:off x="3555666" y="2235219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888432" h="3921971">
                  <a:moveTo>
                    <a:pt x="3379043" y="3254688"/>
                  </a:moveTo>
                  <a:lnTo>
                    <a:pt x="3379043" y="3462328"/>
                  </a:lnTo>
                  <a:lnTo>
                    <a:pt x="3628183" y="3462328"/>
                  </a:lnTo>
                  <a:lnTo>
                    <a:pt x="3628183" y="3254688"/>
                  </a:lnTo>
                  <a:close/>
                  <a:moveTo>
                    <a:pt x="2945132" y="3254688"/>
                  </a:moveTo>
                  <a:lnTo>
                    <a:pt x="2945132" y="3462328"/>
                  </a:lnTo>
                  <a:lnTo>
                    <a:pt x="3194272" y="3462328"/>
                  </a:lnTo>
                  <a:lnTo>
                    <a:pt x="3194272" y="3254688"/>
                  </a:lnTo>
                  <a:close/>
                  <a:moveTo>
                    <a:pt x="2514947" y="3254688"/>
                  </a:moveTo>
                  <a:lnTo>
                    <a:pt x="2514947" y="3462328"/>
                  </a:lnTo>
                  <a:lnTo>
                    <a:pt x="2764087" y="3462328"/>
                  </a:lnTo>
                  <a:lnTo>
                    <a:pt x="2764087" y="3254688"/>
                  </a:lnTo>
                  <a:close/>
                  <a:moveTo>
                    <a:pt x="3379043" y="2864535"/>
                  </a:moveTo>
                  <a:lnTo>
                    <a:pt x="3379043" y="3072175"/>
                  </a:lnTo>
                  <a:lnTo>
                    <a:pt x="3628183" y="3072175"/>
                  </a:lnTo>
                  <a:lnTo>
                    <a:pt x="3628183" y="2864535"/>
                  </a:lnTo>
                  <a:close/>
                  <a:moveTo>
                    <a:pt x="2945132" y="2864535"/>
                  </a:moveTo>
                  <a:lnTo>
                    <a:pt x="2945132" y="3072175"/>
                  </a:lnTo>
                  <a:lnTo>
                    <a:pt x="3194272" y="3072175"/>
                  </a:lnTo>
                  <a:lnTo>
                    <a:pt x="3194272" y="2864535"/>
                  </a:lnTo>
                  <a:close/>
                  <a:moveTo>
                    <a:pt x="2514947" y="2864535"/>
                  </a:moveTo>
                  <a:lnTo>
                    <a:pt x="2514947" y="3072175"/>
                  </a:lnTo>
                  <a:lnTo>
                    <a:pt x="2764087" y="3072175"/>
                  </a:lnTo>
                  <a:lnTo>
                    <a:pt x="2764087" y="2864535"/>
                  </a:lnTo>
                  <a:close/>
                  <a:moveTo>
                    <a:pt x="1945832" y="2577619"/>
                  </a:moveTo>
                  <a:lnTo>
                    <a:pt x="1945832" y="2937659"/>
                  </a:lnTo>
                  <a:lnTo>
                    <a:pt x="2124754" y="2937659"/>
                  </a:lnTo>
                  <a:lnTo>
                    <a:pt x="2124754" y="2577619"/>
                  </a:lnTo>
                  <a:close/>
                  <a:moveTo>
                    <a:pt x="1531681" y="2577619"/>
                  </a:moveTo>
                  <a:lnTo>
                    <a:pt x="1531681" y="2937659"/>
                  </a:lnTo>
                  <a:lnTo>
                    <a:pt x="1710603" y="2937659"/>
                  </a:lnTo>
                  <a:lnTo>
                    <a:pt x="1710603" y="2577619"/>
                  </a:lnTo>
                  <a:close/>
                  <a:moveTo>
                    <a:pt x="1117528" y="2577619"/>
                  </a:moveTo>
                  <a:lnTo>
                    <a:pt x="1117528" y="2937659"/>
                  </a:lnTo>
                  <a:lnTo>
                    <a:pt x="1296450" y="2937659"/>
                  </a:lnTo>
                  <a:lnTo>
                    <a:pt x="1296450" y="2577619"/>
                  </a:lnTo>
                  <a:close/>
                  <a:moveTo>
                    <a:pt x="703375" y="2577619"/>
                  </a:moveTo>
                  <a:lnTo>
                    <a:pt x="703375" y="2937659"/>
                  </a:lnTo>
                  <a:lnTo>
                    <a:pt x="882297" y="2937659"/>
                  </a:lnTo>
                  <a:lnTo>
                    <a:pt x="882297" y="2577619"/>
                  </a:lnTo>
                  <a:close/>
                  <a:moveTo>
                    <a:pt x="289222" y="2577619"/>
                  </a:moveTo>
                  <a:lnTo>
                    <a:pt x="289222" y="2937659"/>
                  </a:lnTo>
                  <a:lnTo>
                    <a:pt x="468144" y="2937659"/>
                  </a:lnTo>
                  <a:lnTo>
                    <a:pt x="468144" y="2577619"/>
                  </a:lnTo>
                  <a:close/>
                  <a:moveTo>
                    <a:pt x="3379043" y="2474382"/>
                  </a:moveTo>
                  <a:lnTo>
                    <a:pt x="3379043" y="2682022"/>
                  </a:lnTo>
                  <a:lnTo>
                    <a:pt x="3628183" y="2682022"/>
                  </a:lnTo>
                  <a:lnTo>
                    <a:pt x="3628183" y="2474382"/>
                  </a:lnTo>
                  <a:close/>
                  <a:moveTo>
                    <a:pt x="2945132" y="2474382"/>
                  </a:moveTo>
                  <a:lnTo>
                    <a:pt x="2945132" y="2682022"/>
                  </a:lnTo>
                  <a:lnTo>
                    <a:pt x="3194272" y="2682022"/>
                  </a:lnTo>
                  <a:lnTo>
                    <a:pt x="3194272" y="2474382"/>
                  </a:lnTo>
                  <a:close/>
                  <a:moveTo>
                    <a:pt x="2514947" y="2474382"/>
                  </a:moveTo>
                  <a:lnTo>
                    <a:pt x="2514947" y="2682022"/>
                  </a:lnTo>
                  <a:lnTo>
                    <a:pt x="2764087" y="2682022"/>
                  </a:lnTo>
                  <a:lnTo>
                    <a:pt x="2764087" y="2474382"/>
                  </a:lnTo>
                  <a:close/>
                  <a:moveTo>
                    <a:pt x="3379043" y="2084229"/>
                  </a:moveTo>
                  <a:lnTo>
                    <a:pt x="3379043" y="2291869"/>
                  </a:lnTo>
                  <a:lnTo>
                    <a:pt x="3628183" y="2291869"/>
                  </a:lnTo>
                  <a:lnTo>
                    <a:pt x="3628183" y="2084229"/>
                  </a:lnTo>
                  <a:close/>
                  <a:moveTo>
                    <a:pt x="2945132" y="2084229"/>
                  </a:moveTo>
                  <a:lnTo>
                    <a:pt x="2945132" y="2291869"/>
                  </a:lnTo>
                  <a:lnTo>
                    <a:pt x="3194272" y="2291869"/>
                  </a:lnTo>
                  <a:lnTo>
                    <a:pt x="3194272" y="2084229"/>
                  </a:lnTo>
                  <a:close/>
                  <a:moveTo>
                    <a:pt x="2514947" y="2084229"/>
                  </a:moveTo>
                  <a:lnTo>
                    <a:pt x="2514947" y="2291869"/>
                  </a:lnTo>
                  <a:lnTo>
                    <a:pt x="2764087" y="2291869"/>
                  </a:lnTo>
                  <a:lnTo>
                    <a:pt x="2764087" y="2084229"/>
                  </a:lnTo>
                  <a:close/>
                  <a:moveTo>
                    <a:pt x="2124144" y="1714020"/>
                  </a:moveTo>
                  <a:lnTo>
                    <a:pt x="2124144" y="2164020"/>
                  </a:lnTo>
                  <a:lnTo>
                    <a:pt x="1296144" y="2164020"/>
                  </a:lnTo>
                  <a:close/>
                  <a:moveTo>
                    <a:pt x="197090" y="609603"/>
                  </a:moveTo>
                  <a:lnTo>
                    <a:pt x="525322" y="609603"/>
                  </a:lnTo>
                  <a:lnTo>
                    <a:pt x="584058" y="2101023"/>
                  </a:lnTo>
                  <a:lnTo>
                    <a:pt x="1296144" y="1714020"/>
                  </a:lnTo>
                  <a:lnTo>
                    <a:pt x="1296144" y="2164020"/>
                  </a:lnTo>
                  <a:lnTo>
                    <a:pt x="586539" y="2164020"/>
                  </a:lnTo>
                  <a:lnTo>
                    <a:pt x="590547" y="2265787"/>
                  </a:lnTo>
                  <a:lnTo>
                    <a:pt x="2232248" y="2265787"/>
                  </a:lnTo>
                  <a:lnTo>
                    <a:pt x="2232248" y="1954513"/>
                  </a:lnTo>
                  <a:lnTo>
                    <a:pt x="2232248" y="1054513"/>
                  </a:lnTo>
                  <a:lnTo>
                    <a:pt x="3888248" y="1954513"/>
                  </a:lnTo>
                  <a:lnTo>
                    <a:pt x="3888432" y="1954513"/>
                  </a:lnTo>
                  <a:lnTo>
                    <a:pt x="3888432" y="3921971"/>
                  </a:lnTo>
                  <a:lnTo>
                    <a:pt x="2304256" y="3921971"/>
                  </a:lnTo>
                  <a:lnTo>
                    <a:pt x="2232248" y="3921971"/>
                  </a:lnTo>
                  <a:lnTo>
                    <a:pt x="772857" y="3921971"/>
                  </a:lnTo>
                  <a:lnTo>
                    <a:pt x="772857" y="3290059"/>
                  </a:lnTo>
                  <a:lnTo>
                    <a:pt x="361206" y="3290059"/>
                  </a:lnTo>
                  <a:lnTo>
                    <a:pt x="361206" y="3921971"/>
                  </a:lnTo>
                  <a:lnTo>
                    <a:pt x="0" y="3921971"/>
                  </a:lnTo>
                  <a:lnTo>
                    <a:pt x="0" y="2265787"/>
                  </a:lnTo>
                  <a:lnTo>
                    <a:pt x="131865" y="2265787"/>
                  </a:lnTo>
                  <a:close/>
                  <a:moveTo>
                    <a:pt x="929888" y="0"/>
                  </a:moveTo>
                  <a:cubicBezTo>
                    <a:pt x="1019595" y="0"/>
                    <a:pt x="1124659" y="30463"/>
                    <a:pt x="1166726" y="102575"/>
                  </a:cubicBezTo>
                  <a:cubicBezTo>
                    <a:pt x="1212070" y="48192"/>
                    <a:pt x="1255094" y="19511"/>
                    <a:pt x="1304210" y="14210"/>
                  </a:cubicBezTo>
                  <a:cubicBezTo>
                    <a:pt x="1353326" y="8909"/>
                    <a:pt x="1418945" y="35057"/>
                    <a:pt x="1461423" y="70767"/>
                  </a:cubicBezTo>
                  <a:cubicBezTo>
                    <a:pt x="1500648" y="39845"/>
                    <a:pt x="1550404" y="23049"/>
                    <a:pt x="1604082" y="23049"/>
                  </a:cubicBezTo>
                  <a:cubicBezTo>
                    <a:pt x="1692530" y="23049"/>
                    <a:pt x="1770327" y="68651"/>
                    <a:pt x="1814928" y="137833"/>
                  </a:cubicBezTo>
                  <a:cubicBezTo>
                    <a:pt x="1859765" y="69447"/>
                    <a:pt x="1937139" y="24416"/>
                    <a:pt x="2025031" y="24416"/>
                  </a:cubicBezTo>
                  <a:cubicBezTo>
                    <a:pt x="2135143" y="24416"/>
                    <a:pt x="2228747" y="95092"/>
                    <a:pt x="2261925" y="193913"/>
                  </a:cubicBezTo>
                  <a:cubicBezTo>
                    <a:pt x="2262329" y="193791"/>
                    <a:pt x="2262735" y="193790"/>
                    <a:pt x="2263140" y="193790"/>
                  </a:cubicBezTo>
                  <a:cubicBezTo>
                    <a:pt x="2402209" y="193790"/>
                    <a:pt x="2514947" y="306528"/>
                    <a:pt x="2514947" y="445597"/>
                  </a:cubicBezTo>
                  <a:cubicBezTo>
                    <a:pt x="2514947" y="584666"/>
                    <a:pt x="2402209" y="697404"/>
                    <a:pt x="2263140" y="697404"/>
                  </a:cubicBezTo>
                  <a:cubicBezTo>
                    <a:pt x="2176391" y="697404"/>
                    <a:pt x="2099888" y="653537"/>
                    <a:pt x="2054640" y="586750"/>
                  </a:cubicBezTo>
                  <a:cubicBezTo>
                    <a:pt x="2010395" y="653762"/>
                    <a:pt x="1934062" y="697404"/>
                    <a:pt x="1847535" y="697404"/>
                  </a:cubicBezTo>
                  <a:cubicBezTo>
                    <a:pt x="1789311" y="697404"/>
                    <a:pt x="1735702" y="677642"/>
                    <a:pt x="1693695" y="643630"/>
                  </a:cubicBezTo>
                  <a:cubicBezTo>
                    <a:pt x="1651689" y="677642"/>
                    <a:pt x="1598080" y="697404"/>
                    <a:pt x="1539855" y="697404"/>
                  </a:cubicBezTo>
                  <a:cubicBezTo>
                    <a:pt x="1441551" y="697404"/>
                    <a:pt x="1356403" y="641072"/>
                    <a:pt x="1315888" y="558445"/>
                  </a:cubicBezTo>
                  <a:cubicBezTo>
                    <a:pt x="1272229" y="598661"/>
                    <a:pt x="1206400" y="634839"/>
                    <a:pt x="1149712" y="622576"/>
                  </a:cubicBezTo>
                  <a:cubicBezTo>
                    <a:pt x="1096483" y="611061"/>
                    <a:pt x="1025744" y="572014"/>
                    <a:pt x="984978" y="498638"/>
                  </a:cubicBezTo>
                  <a:cubicBezTo>
                    <a:pt x="959504" y="574665"/>
                    <a:pt x="887516" y="629050"/>
                    <a:pt x="802824" y="629050"/>
                  </a:cubicBezTo>
                  <a:cubicBezTo>
                    <a:pt x="724492" y="629050"/>
                    <a:pt x="657026" y="582526"/>
                    <a:pt x="627413" y="515210"/>
                  </a:cubicBezTo>
                  <a:cubicBezTo>
                    <a:pt x="584988" y="553591"/>
                    <a:pt x="527392" y="574026"/>
                    <a:pt x="479717" y="567162"/>
                  </a:cubicBezTo>
                  <a:cubicBezTo>
                    <a:pt x="439788" y="561414"/>
                    <a:pt x="406466" y="547383"/>
                    <a:pt x="379767" y="527160"/>
                  </a:cubicBezTo>
                  <a:cubicBezTo>
                    <a:pt x="310874" y="498171"/>
                    <a:pt x="262300" y="430445"/>
                    <a:pt x="261518" y="351249"/>
                  </a:cubicBezTo>
                  <a:cubicBezTo>
                    <a:pt x="261425" y="351089"/>
                    <a:pt x="261381" y="350918"/>
                    <a:pt x="261338" y="350746"/>
                  </a:cubicBezTo>
                  <a:cubicBezTo>
                    <a:pt x="228153" y="316942"/>
                    <a:pt x="208360" y="270473"/>
                    <a:pt x="208360" y="219381"/>
                  </a:cubicBezTo>
                  <a:cubicBezTo>
                    <a:pt x="208360" y="112466"/>
                    <a:pt x="295031" y="25795"/>
                    <a:pt x="401946" y="25795"/>
                  </a:cubicBezTo>
                  <a:cubicBezTo>
                    <a:pt x="425158" y="25795"/>
                    <a:pt x="447416" y="29880"/>
                    <a:pt x="467791" y="38056"/>
                  </a:cubicBezTo>
                  <a:cubicBezTo>
                    <a:pt x="585794" y="17893"/>
                    <a:pt x="696162" y="87852"/>
                    <a:pt x="737322" y="124235"/>
                  </a:cubicBezTo>
                  <a:cubicBezTo>
                    <a:pt x="782627" y="68126"/>
                    <a:pt x="852143" y="0"/>
                    <a:pt x="929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D84501CA-A670-49D1-94E5-33A2FA47E21F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4052779" y="2881841"/>
              <a:ext cx="303013" cy="238714"/>
            </a:xfrm>
            <a:custGeom>
              <a:avLst/>
              <a:gdLst/>
              <a:ahLst/>
              <a:cxnLst/>
              <a:rect l="l" t="t" r="r" b="b"/>
              <a:pathLst>
                <a:path w="3805825" h="2998234">
                  <a:moveTo>
                    <a:pt x="571963" y="2092124"/>
                  </a:moveTo>
                  <a:lnTo>
                    <a:pt x="465390" y="2092124"/>
                  </a:lnTo>
                  <a:lnTo>
                    <a:pt x="571963" y="2198697"/>
                  </a:lnTo>
                  <a:close/>
                  <a:moveTo>
                    <a:pt x="571962" y="1939097"/>
                  </a:moveTo>
                  <a:lnTo>
                    <a:pt x="465390" y="2045669"/>
                  </a:lnTo>
                  <a:lnTo>
                    <a:pt x="571962" y="2045669"/>
                  </a:lnTo>
                  <a:close/>
                  <a:moveTo>
                    <a:pt x="724990" y="2092124"/>
                  </a:moveTo>
                  <a:lnTo>
                    <a:pt x="618417" y="2092124"/>
                  </a:lnTo>
                  <a:lnTo>
                    <a:pt x="618418" y="2198697"/>
                  </a:lnTo>
                  <a:close/>
                  <a:moveTo>
                    <a:pt x="618418" y="1939104"/>
                  </a:moveTo>
                  <a:lnTo>
                    <a:pt x="618417" y="2045669"/>
                  </a:lnTo>
                  <a:lnTo>
                    <a:pt x="724982" y="2045669"/>
                  </a:lnTo>
                  <a:close/>
                  <a:moveTo>
                    <a:pt x="760612" y="1901643"/>
                  </a:moveTo>
                  <a:lnTo>
                    <a:pt x="654047" y="1901643"/>
                  </a:lnTo>
                  <a:lnTo>
                    <a:pt x="760612" y="2008208"/>
                  </a:lnTo>
                  <a:close/>
                  <a:moveTo>
                    <a:pt x="760612" y="1748616"/>
                  </a:moveTo>
                  <a:lnTo>
                    <a:pt x="654040" y="1855188"/>
                  </a:lnTo>
                  <a:lnTo>
                    <a:pt x="760612" y="1855188"/>
                  </a:lnTo>
                  <a:close/>
                  <a:moveTo>
                    <a:pt x="913640" y="1901643"/>
                  </a:moveTo>
                  <a:lnTo>
                    <a:pt x="807067" y="1901643"/>
                  </a:lnTo>
                  <a:lnTo>
                    <a:pt x="807067" y="2008216"/>
                  </a:lnTo>
                  <a:close/>
                  <a:moveTo>
                    <a:pt x="807067" y="1748615"/>
                  </a:moveTo>
                  <a:lnTo>
                    <a:pt x="807067" y="1855188"/>
                  </a:lnTo>
                  <a:lnTo>
                    <a:pt x="913640" y="1855188"/>
                  </a:lnTo>
                  <a:close/>
                  <a:moveTo>
                    <a:pt x="953368" y="1708887"/>
                  </a:moveTo>
                  <a:lnTo>
                    <a:pt x="846796" y="1708887"/>
                  </a:lnTo>
                  <a:lnTo>
                    <a:pt x="953368" y="1815459"/>
                  </a:lnTo>
                  <a:close/>
                  <a:moveTo>
                    <a:pt x="953368" y="1555860"/>
                  </a:moveTo>
                  <a:lnTo>
                    <a:pt x="846796" y="1662432"/>
                  </a:lnTo>
                  <a:lnTo>
                    <a:pt x="953368" y="1662432"/>
                  </a:lnTo>
                  <a:close/>
                  <a:moveTo>
                    <a:pt x="1106396" y="1708887"/>
                  </a:moveTo>
                  <a:lnTo>
                    <a:pt x="999823" y="1708887"/>
                  </a:lnTo>
                  <a:lnTo>
                    <a:pt x="999823" y="1815460"/>
                  </a:lnTo>
                  <a:close/>
                  <a:moveTo>
                    <a:pt x="999823" y="1555860"/>
                  </a:moveTo>
                  <a:lnTo>
                    <a:pt x="999823" y="1662432"/>
                  </a:lnTo>
                  <a:lnTo>
                    <a:pt x="1106396" y="1662432"/>
                  </a:lnTo>
                  <a:close/>
                  <a:moveTo>
                    <a:pt x="1144754" y="1514764"/>
                  </a:moveTo>
                  <a:lnTo>
                    <a:pt x="1038182" y="1514764"/>
                  </a:lnTo>
                  <a:lnTo>
                    <a:pt x="1144754" y="1621337"/>
                  </a:lnTo>
                  <a:close/>
                  <a:moveTo>
                    <a:pt x="1144754" y="1361737"/>
                  </a:moveTo>
                  <a:lnTo>
                    <a:pt x="1038182" y="1468309"/>
                  </a:lnTo>
                  <a:lnTo>
                    <a:pt x="1144754" y="1468309"/>
                  </a:lnTo>
                  <a:close/>
                  <a:moveTo>
                    <a:pt x="1297782" y="1514764"/>
                  </a:moveTo>
                  <a:lnTo>
                    <a:pt x="1191209" y="1514764"/>
                  </a:lnTo>
                  <a:lnTo>
                    <a:pt x="1191209" y="1621337"/>
                  </a:lnTo>
                  <a:close/>
                  <a:moveTo>
                    <a:pt x="1191209" y="1361737"/>
                  </a:moveTo>
                  <a:lnTo>
                    <a:pt x="1191209" y="1468309"/>
                  </a:lnTo>
                  <a:lnTo>
                    <a:pt x="1297782" y="1468309"/>
                  </a:lnTo>
                  <a:close/>
                  <a:moveTo>
                    <a:pt x="1335838" y="1323681"/>
                  </a:moveTo>
                  <a:lnTo>
                    <a:pt x="1229266" y="1323681"/>
                  </a:lnTo>
                  <a:lnTo>
                    <a:pt x="1335838" y="1430253"/>
                  </a:lnTo>
                  <a:close/>
                  <a:moveTo>
                    <a:pt x="1335838" y="1170654"/>
                  </a:moveTo>
                  <a:lnTo>
                    <a:pt x="1229266" y="1277226"/>
                  </a:lnTo>
                  <a:lnTo>
                    <a:pt x="1335838" y="1277226"/>
                  </a:lnTo>
                  <a:close/>
                  <a:moveTo>
                    <a:pt x="1488865" y="1323681"/>
                  </a:moveTo>
                  <a:lnTo>
                    <a:pt x="1382293" y="1323681"/>
                  </a:lnTo>
                  <a:lnTo>
                    <a:pt x="1382293" y="1430253"/>
                  </a:lnTo>
                  <a:close/>
                  <a:moveTo>
                    <a:pt x="1382293" y="1170653"/>
                  </a:moveTo>
                  <a:lnTo>
                    <a:pt x="1382293" y="1277226"/>
                  </a:lnTo>
                  <a:lnTo>
                    <a:pt x="1488865" y="1277226"/>
                  </a:lnTo>
                  <a:close/>
                  <a:moveTo>
                    <a:pt x="2914702" y="2523007"/>
                  </a:moveTo>
                  <a:cubicBezTo>
                    <a:pt x="2900642" y="2508947"/>
                    <a:pt x="2877845" y="2508947"/>
                    <a:pt x="2863784" y="2523007"/>
                  </a:cubicBezTo>
                  <a:cubicBezTo>
                    <a:pt x="2849724" y="2537067"/>
                    <a:pt x="2849724" y="2559864"/>
                    <a:pt x="2863784" y="2573924"/>
                  </a:cubicBezTo>
                  <a:cubicBezTo>
                    <a:pt x="2877845" y="2587985"/>
                    <a:pt x="2900642" y="2587985"/>
                    <a:pt x="2914702" y="2573924"/>
                  </a:cubicBezTo>
                  <a:cubicBezTo>
                    <a:pt x="2928762" y="2559864"/>
                    <a:pt x="2928762" y="2537067"/>
                    <a:pt x="2914702" y="2523007"/>
                  </a:cubicBezTo>
                  <a:close/>
                  <a:moveTo>
                    <a:pt x="1526922" y="1132597"/>
                  </a:moveTo>
                  <a:lnTo>
                    <a:pt x="1420350" y="1132596"/>
                  </a:lnTo>
                  <a:lnTo>
                    <a:pt x="1526922" y="1239169"/>
                  </a:lnTo>
                  <a:close/>
                  <a:moveTo>
                    <a:pt x="1526922" y="979569"/>
                  </a:moveTo>
                  <a:lnTo>
                    <a:pt x="1420350" y="1086141"/>
                  </a:lnTo>
                  <a:lnTo>
                    <a:pt x="1526922" y="1086142"/>
                  </a:lnTo>
                  <a:close/>
                  <a:moveTo>
                    <a:pt x="1679950" y="1132597"/>
                  </a:moveTo>
                  <a:lnTo>
                    <a:pt x="1573377" y="1132597"/>
                  </a:lnTo>
                  <a:lnTo>
                    <a:pt x="1573377" y="1239169"/>
                  </a:lnTo>
                  <a:close/>
                  <a:moveTo>
                    <a:pt x="1573377" y="979569"/>
                  </a:moveTo>
                  <a:lnTo>
                    <a:pt x="1573377" y="1086142"/>
                  </a:lnTo>
                  <a:lnTo>
                    <a:pt x="1679950" y="1086142"/>
                  </a:lnTo>
                  <a:close/>
                  <a:moveTo>
                    <a:pt x="1718007" y="941512"/>
                  </a:moveTo>
                  <a:lnTo>
                    <a:pt x="1611434" y="941512"/>
                  </a:lnTo>
                  <a:lnTo>
                    <a:pt x="1718007" y="1048085"/>
                  </a:lnTo>
                  <a:close/>
                  <a:moveTo>
                    <a:pt x="1718006" y="788485"/>
                  </a:moveTo>
                  <a:lnTo>
                    <a:pt x="1611434" y="895057"/>
                  </a:lnTo>
                  <a:lnTo>
                    <a:pt x="1718006" y="895057"/>
                  </a:lnTo>
                  <a:close/>
                  <a:moveTo>
                    <a:pt x="1871034" y="941512"/>
                  </a:moveTo>
                  <a:lnTo>
                    <a:pt x="1764461" y="941512"/>
                  </a:lnTo>
                  <a:lnTo>
                    <a:pt x="1764462" y="1048085"/>
                  </a:lnTo>
                  <a:close/>
                  <a:moveTo>
                    <a:pt x="1764461" y="788485"/>
                  </a:moveTo>
                  <a:lnTo>
                    <a:pt x="1764462" y="895057"/>
                  </a:lnTo>
                  <a:lnTo>
                    <a:pt x="1871034" y="895057"/>
                  </a:lnTo>
                  <a:close/>
                  <a:moveTo>
                    <a:pt x="3382381" y="1946466"/>
                  </a:moveTo>
                  <a:lnTo>
                    <a:pt x="2893361" y="2435486"/>
                  </a:lnTo>
                  <a:lnTo>
                    <a:pt x="2933988" y="2428503"/>
                  </a:lnTo>
                  <a:lnTo>
                    <a:pt x="3009207" y="2503722"/>
                  </a:lnTo>
                  <a:lnTo>
                    <a:pt x="3003173" y="2538827"/>
                  </a:lnTo>
                  <a:lnTo>
                    <a:pt x="3488958" y="2053042"/>
                  </a:lnTo>
                  <a:lnTo>
                    <a:pt x="3388629" y="1952714"/>
                  </a:lnTo>
                  <a:close/>
                  <a:moveTo>
                    <a:pt x="2405874" y="794872"/>
                  </a:moveTo>
                  <a:lnTo>
                    <a:pt x="2299301" y="794872"/>
                  </a:lnTo>
                  <a:lnTo>
                    <a:pt x="2405874" y="901444"/>
                  </a:lnTo>
                  <a:close/>
                  <a:moveTo>
                    <a:pt x="2789111" y="1176277"/>
                  </a:moveTo>
                  <a:lnTo>
                    <a:pt x="2682538" y="1176278"/>
                  </a:lnTo>
                  <a:lnTo>
                    <a:pt x="2789111" y="1282850"/>
                  </a:lnTo>
                  <a:close/>
                  <a:moveTo>
                    <a:pt x="2596355" y="983521"/>
                  </a:moveTo>
                  <a:lnTo>
                    <a:pt x="2489782" y="983522"/>
                  </a:lnTo>
                  <a:lnTo>
                    <a:pt x="2596355" y="1090094"/>
                  </a:lnTo>
                  <a:close/>
                  <a:moveTo>
                    <a:pt x="3174317" y="1558747"/>
                  </a:moveTo>
                  <a:lnTo>
                    <a:pt x="3067745" y="1558747"/>
                  </a:lnTo>
                  <a:lnTo>
                    <a:pt x="3174317" y="1665320"/>
                  </a:lnTo>
                  <a:close/>
                  <a:moveTo>
                    <a:pt x="2983234" y="1367664"/>
                  </a:moveTo>
                  <a:lnTo>
                    <a:pt x="2876661" y="1367664"/>
                  </a:lnTo>
                  <a:lnTo>
                    <a:pt x="2983234" y="1474236"/>
                  </a:lnTo>
                  <a:close/>
                  <a:moveTo>
                    <a:pt x="3556486" y="1940915"/>
                  </a:moveTo>
                  <a:lnTo>
                    <a:pt x="3449914" y="1940915"/>
                  </a:lnTo>
                  <a:lnTo>
                    <a:pt x="3556487" y="2047488"/>
                  </a:lnTo>
                  <a:close/>
                  <a:moveTo>
                    <a:pt x="3365402" y="1749831"/>
                  </a:moveTo>
                  <a:lnTo>
                    <a:pt x="3258830" y="1749831"/>
                  </a:lnTo>
                  <a:lnTo>
                    <a:pt x="3365402" y="1856404"/>
                  </a:lnTo>
                  <a:close/>
                  <a:moveTo>
                    <a:pt x="3761426" y="2144804"/>
                  </a:moveTo>
                  <a:lnTo>
                    <a:pt x="3654853" y="2144804"/>
                  </a:lnTo>
                  <a:lnTo>
                    <a:pt x="3761426" y="2251377"/>
                  </a:lnTo>
                  <a:close/>
                  <a:moveTo>
                    <a:pt x="2405874" y="657532"/>
                  </a:moveTo>
                  <a:lnTo>
                    <a:pt x="2314989" y="748417"/>
                  </a:lnTo>
                  <a:lnTo>
                    <a:pt x="2405874" y="748417"/>
                  </a:lnTo>
                  <a:close/>
                  <a:moveTo>
                    <a:pt x="2558894" y="794872"/>
                  </a:moveTo>
                  <a:lnTo>
                    <a:pt x="2452329" y="794872"/>
                  </a:lnTo>
                  <a:lnTo>
                    <a:pt x="2452329" y="901437"/>
                  </a:lnTo>
                  <a:close/>
                  <a:moveTo>
                    <a:pt x="2596355" y="830501"/>
                  </a:moveTo>
                  <a:lnTo>
                    <a:pt x="2489790" y="937067"/>
                  </a:lnTo>
                  <a:lnTo>
                    <a:pt x="2596355" y="937067"/>
                  </a:lnTo>
                  <a:close/>
                  <a:moveTo>
                    <a:pt x="2942138" y="1176278"/>
                  </a:moveTo>
                  <a:lnTo>
                    <a:pt x="2835566" y="1176277"/>
                  </a:lnTo>
                  <a:lnTo>
                    <a:pt x="2835566" y="1282850"/>
                  </a:lnTo>
                  <a:close/>
                  <a:moveTo>
                    <a:pt x="2789111" y="1023250"/>
                  </a:moveTo>
                  <a:lnTo>
                    <a:pt x="2682538" y="1129823"/>
                  </a:lnTo>
                  <a:lnTo>
                    <a:pt x="2789111" y="1129823"/>
                  </a:lnTo>
                  <a:close/>
                  <a:moveTo>
                    <a:pt x="2749382" y="983521"/>
                  </a:moveTo>
                  <a:lnTo>
                    <a:pt x="2642810" y="983522"/>
                  </a:lnTo>
                  <a:lnTo>
                    <a:pt x="2642810" y="1090094"/>
                  </a:lnTo>
                  <a:close/>
                  <a:moveTo>
                    <a:pt x="3327345" y="1558747"/>
                  </a:moveTo>
                  <a:lnTo>
                    <a:pt x="3220772" y="1558747"/>
                  </a:lnTo>
                  <a:lnTo>
                    <a:pt x="3220772" y="1665320"/>
                  </a:lnTo>
                  <a:close/>
                  <a:moveTo>
                    <a:pt x="3174317" y="1405720"/>
                  </a:moveTo>
                  <a:lnTo>
                    <a:pt x="3067745" y="1512292"/>
                  </a:lnTo>
                  <a:lnTo>
                    <a:pt x="3174317" y="1512292"/>
                  </a:lnTo>
                  <a:close/>
                  <a:moveTo>
                    <a:pt x="3136261" y="1367664"/>
                  </a:moveTo>
                  <a:lnTo>
                    <a:pt x="3029688" y="1367664"/>
                  </a:lnTo>
                  <a:lnTo>
                    <a:pt x="3029689" y="1474236"/>
                  </a:lnTo>
                  <a:close/>
                  <a:moveTo>
                    <a:pt x="2983234" y="1214636"/>
                  </a:moveTo>
                  <a:lnTo>
                    <a:pt x="2876661" y="1321209"/>
                  </a:lnTo>
                  <a:lnTo>
                    <a:pt x="2983234" y="1321209"/>
                  </a:lnTo>
                  <a:close/>
                  <a:moveTo>
                    <a:pt x="3709514" y="1940915"/>
                  </a:moveTo>
                  <a:lnTo>
                    <a:pt x="3602941" y="1940915"/>
                  </a:lnTo>
                  <a:lnTo>
                    <a:pt x="3602942" y="2047488"/>
                  </a:lnTo>
                  <a:close/>
                  <a:moveTo>
                    <a:pt x="3556487" y="1787888"/>
                  </a:moveTo>
                  <a:lnTo>
                    <a:pt x="3449914" y="1894460"/>
                  </a:lnTo>
                  <a:lnTo>
                    <a:pt x="3556486" y="1894460"/>
                  </a:lnTo>
                  <a:close/>
                  <a:moveTo>
                    <a:pt x="3518430" y="1749831"/>
                  </a:moveTo>
                  <a:lnTo>
                    <a:pt x="3411857" y="1749831"/>
                  </a:lnTo>
                  <a:lnTo>
                    <a:pt x="3411857" y="1856403"/>
                  </a:lnTo>
                  <a:close/>
                  <a:moveTo>
                    <a:pt x="3365402" y="1596803"/>
                  </a:moveTo>
                  <a:lnTo>
                    <a:pt x="3258830" y="1703376"/>
                  </a:lnTo>
                  <a:lnTo>
                    <a:pt x="3365402" y="1703376"/>
                  </a:lnTo>
                  <a:close/>
                  <a:moveTo>
                    <a:pt x="3761426" y="1991777"/>
                  </a:moveTo>
                  <a:lnTo>
                    <a:pt x="3654853" y="2098349"/>
                  </a:lnTo>
                  <a:lnTo>
                    <a:pt x="3761426" y="2098349"/>
                  </a:lnTo>
                  <a:close/>
                  <a:moveTo>
                    <a:pt x="2452329" y="641845"/>
                  </a:moveTo>
                  <a:lnTo>
                    <a:pt x="2452329" y="748417"/>
                  </a:lnTo>
                  <a:lnTo>
                    <a:pt x="2558901" y="748417"/>
                  </a:lnTo>
                  <a:close/>
                  <a:moveTo>
                    <a:pt x="2835566" y="1023250"/>
                  </a:moveTo>
                  <a:lnTo>
                    <a:pt x="2835566" y="1129822"/>
                  </a:lnTo>
                  <a:lnTo>
                    <a:pt x="2942138" y="1129822"/>
                  </a:lnTo>
                  <a:close/>
                  <a:moveTo>
                    <a:pt x="2642810" y="830494"/>
                  </a:moveTo>
                  <a:lnTo>
                    <a:pt x="2642810" y="937066"/>
                  </a:lnTo>
                  <a:lnTo>
                    <a:pt x="2749382" y="937066"/>
                  </a:lnTo>
                  <a:close/>
                  <a:moveTo>
                    <a:pt x="3220772" y="1405720"/>
                  </a:moveTo>
                  <a:lnTo>
                    <a:pt x="3220772" y="1512292"/>
                  </a:lnTo>
                  <a:lnTo>
                    <a:pt x="3327344" y="1512292"/>
                  </a:lnTo>
                  <a:close/>
                  <a:moveTo>
                    <a:pt x="3029688" y="1214636"/>
                  </a:moveTo>
                  <a:lnTo>
                    <a:pt x="3029688" y="1321209"/>
                  </a:lnTo>
                  <a:lnTo>
                    <a:pt x="3136261" y="1321209"/>
                  </a:lnTo>
                  <a:close/>
                  <a:moveTo>
                    <a:pt x="3602941" y="1787888"/>
                  </a:moveTo>
                  <a:lnTo>
                    <a:pt x="3602941" y="1894460"/>
                  </a:lnTo>
                  <a:lnTo>
                    <a:pt x="3709514" y="1894460"/>
                  </a:lnTo>
                  <a:close/>
                  <a:moveTo>
                    <a:pt x="3411857" y="1596803"/>
                  </a:moveTo>
                  <a:lnTo>
                    <a:pt x="3411857" y="1703376"/>
                  </a:lnTo>
                  <a:lnTo>
                    <a:pt x="3518429" y="1703376"/>
                  </a:lnTo>
                  <a:close/>
                  <a:moveTo>
                    <a:pt x="2353083" y="150965"/>
                  </a:moveTo>
                  <a:lnTo>
                    <a:pt x="2025288" y="132265"/>
                  </a:lnTo>
                  <a:lnTo>
                    <a:pt x="2071608" y="178585"/>
                  </a:lnTo>
                  <a:lnTo>
                    <a:pt x="2093619" y="156574"/>
                  </a:lnTo>
                  <a:lnTo>
                    <a:pt x="2220546" y="283501"/>
                  </a:lnTo>
                  <a:close/>
                  <a:moveTo>
                    <a:pt x="2523312" y="286240"/>
                  </a:moveTo>
                  <a:lnTo>
                    <a:pt x="2373298" y="436253"/>
                  </a:lnTo>
                  <a:lnTo>
                    <a:pt x="2500225" y="563180"/>
                  </a:lnTo>
                  <a:lnTo>
                    <a:pt x="2473487" y="589919"/>
                  </a:lnTo>
                  <a:lnTo>
                    <a:pt x="2618667" y="735099"/>
                  </a:lnTo>
                  <a:lnTo>
                    <a:pt x="2619582" y="734183"/>
                  </a:lnTo>
                  <a:lnTo>
                    <a:pt x="2812338" y="926939"/>
                  </a:lnTo>
                  <a:lnTo>
                    <a:pt x="2845693" y="960294"/>
                  </a:lnTo>
                  <a:lnTo>
                    <a:pt x="3005093" y="1119693"/>
                  </a:lnTo>
                  <a:lnTo>
                    <a:pt x="3006461" y="1118325"/>
                  </a:lnTo>
                  <a:lnTo>
                    <a:pt x="3197545" y="1309409"/>
                  </a:lnTo>
                  <a:lnTo>
                    <a:pt x="3232572" y="1344436"/>
                  </a:lnTo>
                  <a:lnTo>
                    <a:pt x="3246403" y="1358267"/>
                  </a:lnTo>
                  <a:close/>
                  <a:moveTo>
                    <a:pt x="2523816" y="30335"/>
                  </a:moveTo>
                  <a:lnTo>
                    <a:pt x="2626629" y="133149"/>
                  </a:lnTo>
                  <a:lnTo>
                    <a:pt x="2552082" y="207696"/>
                  </a:lnTo>
                  <a:lnTo>
                    <a:pt x="2576968" y="232583"/>
                  </a:lnTo>
                  <a:lnTo>
                    <a:pt x="2575182" y="234369"/>
                  </a:lnTo>
                  <a:lnTo>
                    <a:pt x="3513251" y="1625113"/>
                  </a:lnTo>
                  <a:lnTo>
                    <a:pt x="3579714" y="1691577"/>
                  </a:lnTo>
                  <a:lnTo>
                    <a:pt x="3614741" y="1726603"/>
                  </a:lnTo>
                  <a:lnTo>
                    <a:pt x="3784128" y="1895991"/>
                  </a:lnTo>
                  <a:lnTo>
                    <a:pt x="3784653" y="1895466"/>
                  </a:lnTo>
                  <a:lnTo>
                    <a:pt x="3802957" y="1913770"/>
                  </a:lnTo>
                  <a:lnTo>
                    <a:pt x="3802957" y="1914820"/>
                  </a:lnTo>
                  <a:lnTo>
                    <a:pt x="3805825" y="1917687"/>
                  </a:lnTo>
                  <a:lnTo>
                    <a:pt x="3802957" y="1920555"/>
                  </a:lnTo>
                  <a:lnTo>
                    <a:pt x="3802957" y="2329384"/>
                  </a:lnTo>
                  <a:lnTo>
                    <a:pt x="3784653" y="2347688"/>
                  </a:lnTo>
                  <a:lnTo>
                    <a:pt x="3580239" y="2143274"/>
                  </a:lnTo>
                  <a:lnTo>
                    <a:pt x="3579714" y="2143798"/>
                  </a:lnTo>
                  <a:lnTo>
                    <a:pt x="3514414" y="2078498"/>
                  </a:lnTo>
                  <a:lnTo>
                    <a:pt x="2992605" y="2600306"/>
                  </a:lnTo>
                  <a:lnTo>
                    <a:pt x="2990741" y="2611151"/>
                  </a:lnTo>
                  <a:lnTo>
                    <a:pt x="2771416" y="2767764"/>
                  </a:lnTo>
                  <a:lnTo>
                    <a:pt x="2746140" y="2742487"/>
                  </a:lnTo>
                  <a:lnTo>
                    <a:pt x="2670170" y="2818456"/>
                  </a:lnTo>
                  <a:lnTo>
                    <a:pt x="2651401" y="2799687"/>
                  </a:lnTo>
                  <a:cubicBezTo>
                    <a:pt x="2625528" y="2785735"/>
                    <a:pt x="2592950" y="2788926"/>
                    <a:pt x="2569612" y="2809139"/>
                  </a:cubicBezTo>
                  <a:cubicBezTo>
                    <a:pt x="2540180" y="2834630"/>
                    <a:pt x="2535445" y="2878528"/>
                    <a:pt x="2558763" y="2909709"/>
                  </a:cubicBezTo>
                  <a:cubicBezTo>
                    <a:pt x="2580225" y="2939886"/>
                    <a:pt x="2602221" y="2944074"/>
                    <a:pt x="2698387" y="2956528"/>
                  </a:cubicBezTo>
                  <a:cubicBezTo>
                    <a:pt x="2612716" y="3019512"/>
                    <a:pt x="2549084" y="3004923"/>
                    <a:pt x="2499317" y="2954166"/>
                  </a:cubicBezTo>
                  <a:cubicBezTo>
                    <a:pt x="2449549" y="2903408"/>
                    <a:pt x="2462151" y="2804007"/>
                    <a:pt x="2521014" y="2753027"/>
                  </a:cubicBezTo>
                  <a:cubicBezTo>
                    <a:pt x="2561003" y="2718393"/>
                    <a:pt x="2614554" y="2708748"/>
                    <a:pt x="2661444" y="2725347"/>
                  </a:cubicBezTo>
                  <a:lnTo>
                    <a:pt x="2695222" y="2691569"/>
                  </a:lnTo>
                  <a:lnTo>
                    <a:pt x="2669947" y="2666294"/>
                  </a:lnTo>
                  <a:lnTo>
                    <a:pt x="2810390" y="2469612"/>
                  </a:lnTo>
                  <a:lnTo>
                    <a:pt x="2809356" y="2468579"/>
                  </a:lnTo>
                  <a:lnTo>
                    <a:pt x="2815551" y="2462385"/>
                  </a:lnTo>
                  <a:lnTo>
                    <a:pt x="2826559" y="2446968"/>
                  </a:lnTo>
                  <a:lnTo>
                    <a:pt x="2831882" y="2446053"/>
                  </a:lnTo>
                  <a:lnTo>
                    <a:pt x="3356925" y="1921010"/>
                  </a:lnTo>
                  <a:lnTo>
                    <a:pt x="3353603" y="1917688"/>
                  </a:lnTo>
                  <a:lnTo>
                    <a:pt x="3197545" y="1761630"/>
                  </a:lnTo>
                  <a:lnTo>
                    <a:pt x="3197544" y="1761631"/>
                  </a:lnTo>
                  <a:lnTo>
                    <a:pt x="3006461" y="1570547"/>
                  </a:lnTo>
                  <a:lnTo>
                    <a:pt x="2971434" y="1535520"/>
                  </a:lnTo>
                  <a:lnTo>
                    <a:pt x="2813706" y="1377793"/>
                  </a:lnTo>
                  <a:lnTo>
                    <a:pt x="2812338" y="1379161"/>
                  </a:lnTo>
                  <a:lnTo>
                    <a:pt x="2619582" y="1186405"/>
                  </a:lnTo>
                  <a:lnTo>
                    <a:pt x="2586227" y="1153050"/>
                  </a:lnTo>
                  <a:lnTo>
                    <a:pt x="2430017" y="996839"/>
                  </a:lnTo>
                  <a:lnTo>
                    <a:pt x="2429101" y="997755"/>
                  </a:lnTo>
                  <a:lnTo>
                    <a:pt x="2247376" y="816030"/>
                  </a:lnTo>
                  <a:lnTo>
                    <a:pt x="2194721" y="868684"/>
                  </a:lnTo>
                  <a:lnTo>
                    <a:pt x="2169629" y="843592"/>
                  </a:lnTo>
                  <a:lnTo>
                    <a:pt x="2012511" y="1000710"/>
                  </a:lnTo>
                  <a:lnTo>
                    <a:pt x="1948715" y="936915"/>
                  </a:lnTo>
                  <a:lnTo>
                    <a:pt x="1776261" y="1109369"/>
                  </a:lnTo>
                  <a:lnTo>
                    <a:pt x="1741234" y="1144396"/>
                  </a:lnTo>
                  <a:lnTo>
                    <a:pt x="1585176" y="1300453"/>
                  </a:lnTo>
                  <a:lnTo>
                    <a:pt x="1550150" y="1335480"/>
                  </a:lnTo>
                  <a:lnTo>
                    <a:pt x="1394093" y="1491537"/>
                  </a:lnTo>
                  <a:lnTo>
                    <a:pt x="1359065" y="1526564"/>
                  </a:lnTo>
                  <a:lnTo>
                    <a:pt x="1201338" y="1684291"/>
                  </a:lnTo>
                  <a:lnTo>
                    <a:pt x="1202706" y="1685660"/>
                  </a:lnTo>
                  <a:lnTo>
                    <a:pt x="1009951" y="1878416"/>
                  </a:lnTo>
                  <a:lnTo>
                    <a:pt x="976596" y="1911771"/>
                  </a:lnTo>
                  <a:lnTo>
                    <a:pt x="820385" y="2067981"/>
                  </a:lnTo>
                  <a:lnTo>
                    <a:pt x="821301" y="2068897"/>
                  </a:lnTo>
                  <a:lnTo>
                    <a:pt x="612116" y="2278081"/>
                  </a:lnTo>
                  <a:lnTo>
                    <a:pt x="673628" y="2339593"/>
                  </a:lnTo>
                  <a:lnTo>
                    <a:pt x="567426" y="2445795"/>
                  </a:lnTo>
                  <a:lnTo>
                    <a:pt x="672230" y="2550598"/>
                  </a:lnTo>
                  <a:lnTo>
                    <a:pt x="566028" y="2656800"/>
                  </a:lnTo>
                  <a:lnTo>
                    <a:pt x="0" y="2090772"/>
                  </a:lnTo>
                  <a:lnTo>
                    <a:pt x="106202" y="1984570"/>
                  </a:lnTo>
                  <a:lnTo>
                    <a:pt x="211005" y="2089373"/>
                  </a:lnTo>
                  <a:lnTo>
                    <a:pt x="317206" y="1983171"/>
                  </a:lnTo>
                  <a:lnTo>
                    <a:pt x="386005" y="2051970"/>
                  </a:lnTo>
                  <a:lnTo>
                    <a:pt x="558644" y="1879331"/>
                  </a:lnTo>
                  <a:lnTo>
                    <a:pt x="557729" y="1878415"/>
                  </a:lnTo>
                  <a:lnTo>
                    <a:pt x="750485" y="1685660"/>
                  </a:lnTo>
                  <a:lnTo>
                    <a:pt x="783839" y="1652305"/>
                  </a:lnTo>
                  <a:lnTo>
                    <a:pt x="943239" y="1492905"/>
                  </a:lnTo>
                  <a:lnTo>
                    <a:pt x="941871" y="1491537"/>
                  </a:lnTo>
                  <a:lnTo>
                    <a:pt x="1132954" y="1300453"/>
                  </a:lnTo>
                  <a:lnTo>
                    <a:pt x="1167982" y="1265426"/>
                  </a:lnTo>
                  <a:lnTo>
                    <a:pt x="1324039" y="1109369"/>
                  </a:lnTo>
                  <a:lnTo>
                    <a:pt x="1359065" y="1074342"/>
                  </a:lnTo>
                  <a:lnTo>
                    <a:pt x="1515123" y="918285"/>
                  </a:lnTo>
                  <a:lnTo>
                    <a:pt x="1550150" y="883258"/>
                  </a:lnTo>
                  <a:lnTo>
                    <a:pt x="1722604" y="710804"/>
                  </a:lnTo>
                  <a:lnTo>
                    <a:pt x="1656089" y="644289"/>
                  </a:lnTo>
                  <a:lnTo>
                    <a:pt x="1813208" y="487170"/>
                  </a:lnTo>
                  <a:lnTo>
                    <a:pt x="1788115" y="462078"/>
                  </a:lnTo>
                  <a:lnTo>
                    <a:pt x="1817021" y="433172"/>
                  </a:lnTo>
                  <a:lnTo>
                    <a:pt x="1638436" y="254587"/>
                  </a:lnTo>
                  <a:lnTo>
                    <a:pt x="1893022" y="0"/>
                  </a:lnTo>
                  <a:lnTo>
                    <a:pt x="1948799" y="55777"/>
                  </a:lnTo>
                  <a:lnTo>
                    <a:pt x="2421315" y="82732"/>
                  </a:lnTo>
                  <a:lnTo>
                    <a:pt x="2424216" y="79831"/>
                  </a:lnTo>
                  <a:lnTo>
                    <a:pt x="2449269" y="1048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F5F5EACD-85D3-4BDC-9654-92DA39AAD5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12885" y="255224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17">
              <a:extLst>
                <a:ext uri="{FF2B5EF4-FFF2-40B4-BE49-F238E27FC236}">
                  <a16:creationId xmlns:a16="http://schemas.microsoft.com/office/drawing/2014/main" id="{CA656748-0049-4C53-90E4-40EDE92EDCCD}"/>
                </a:ext>
              </a:extLst>
            </p:cNvPr>
            <p:cNvSpPr/>
            <p:nvPr/>
          </p:nvSpPr>
          <p:spPr>
            <a:xfrm rot="18918221">
              <a:off x="1794989" y="3227385"/>
              <a:ext cx="240821" cy="396417"/>
            </a:xfrm>
            <a:custGeom>
              <a:avLst/>
              <a:gdLst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0411 w 2487611"/>
                <a:gd name="connsiteY48" fmla="*/ 101253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91732 h 4117729"/>
                <a:gd name="connsiteX1" fmla="*/ 1668701 w 2487611"/>
                <a:gd name="connsiteY1" fmla="*/ 3492316 h 4117729"/>
                <a:gd name="connsiteX2" fmla="*/ 1698103 w 2487611"/>
                <a:gd name="connsiteY2" fmla="*/ 3835959 h 4117729"/>
                <a:gd name="connsiteX3" fmla="*/ 1503571 w 2487611"/>
                <a:gd name="connsiteY3" fmla="*/ 3618467 h 4117729"/>
                <a:gd name="connsiteX4" fmla="*/ 1461585 w 2487611"/>
                <a:gd name="connsiteY4" fmla="*/ 3832208 h 4117729"/>
                <a:gd name="connsiteX5" fmla="*/ 1244671 w 2487611"/>
                <a:gd name="connsiteY5" fmla="*/ 4117729 h 4117729"/>
                <a:gd name="connsiteX6" fmla="*/ 1079392 w 2487611"/>
                <a:gd name="connsiteY6" fmla="*/ 3811970 h 4117729"/>
                <a:gd name="connsiteX7" fmla="*/ 987763 w 2487611"/>
                <a:gd name="connsiteY7" fmla="*/ 3679772 h 4117729"/>
                <a:gd name="connsiteX8" fmla="*/ 854400 w 2487611"/>
                <a:gd name="connsiteY8" fmla="*/ 3746494 h 4117729"/>
                <a:gd name="connsiteX9" fmla="*/ 869102 w 2487611"/>
                <a:gd name="connsiteY9" fmla="*/ 3423079 h 4117729"/>
                <a:gd name="connsiteX10" fmla="*/ 1052587 w 2487611"/>
                <a:gd name="connsiteY10" fmla="*/ 3225534 h 4117729"/>
                <a:gd name="connsiteX11" fmla="*/ 1019981 w 2487611"/>
                <a:gd name="connsiteY11" fmla="*/ 3269557 h 4117729"/>
                <a:gd name="connsiteX12" fmla="*/ 1012121 w 2487611"/>
                <a:gd name="connsiteY12" fmla="*/ 3442474 h 4117729"/>
                <a:gd name="connsiteX13" fmla="*/ 1083424 w 2487611"/>
                <a:gd name="connsiteY13" fmla="*/ 3406801 h 4117729"/>
                <a:gd name="connsiteX14" fmla="*/ 1132416 w 2487611"/>
                <a:gd name="connsiteY14" fmla="*/ 3477481 h 4117729"/>
                <a:gd name="connsiteX15" fmla="*/ 1220783 w 2487611"/>
                <a:gd name="connsiteY15" fmla="*/ 3640958 h 4117729"/>
                <a:gd name="connsiteX16" fmla="*/ 1336759 w 2487611"/>
                <a:gd name="connsiteY16" fmla="*/ 3488301 h 4117729"/>
                <a:gd name="connsiteX17" fmla="*/ 1359207 w 2487611"/>
                <a:gd name="connsiteY17" fmla="*/ 3374022 h 4117729"/>
                <a:gd name="connsiteX18" fmla="*/ 1463216 w 2487611"/>
                <a:gd name="connsiteY18" fmla="*/ 3490306 h 4117729"/>
                <a:gd name="connsiteX19" fmla="*/ 1447496 w 2487611"/>
                <a:gd name="connsiteY19" fmla="*/ 3306574 h 4117729"/>
                <a:gd name="connsiteX20" fmla="*/ 1355591 w 2487611"/>
                <a:gd name="connsiteY20" fmla="*/ 3191732 h 4117729"/>
                <a:gd name="connsiteX21" fmla="*/ 803026 w 2487611"/>
                <a:gd name="connsiteY21" fmla="*/ 2884167 h 4117729"/>
                <a:gd name="connsiteX22" fmla="*/ 1689473 w 2487611"/>
                <a:gd name="connsiteY22" fmla="*/ 2884167 h 4117729"/>
                <a:gd name="connsiteX23" fmla="*/ 1482985 w 2487611"/>
                <a:gd name="connsiteY23" fmla="*/ 3164215 h 4117729"/>
                <a:gd name="connsiteX24" fmla="*/ 1009514 w 2487611"/>
                <a:gd name="connsiteY24" fmla="*/ 3164215 h 4117729"/>
                <a:gd name="connsiteX25" fmla="*/ 803026 w 2487611"/>
                <a:gd name="connsiteY25" fmla="*/ 2884167 h 4117729"/>
                <a:gd name="connsiteX26" fmla="*/ 1246249 w 2487611"/>
                <a:gd name="connsiteY26" fmla="*/ 1584102 h 4117729"/>
                <a:gd name="connsiteX27" fmla="*/ 1346518 w 2487611"/>
                <a:gd name="connsiteY27" fmla="*/ 1684371 h 4117729"/>
                <a:gd name="connsiteX28" fmla="*/ 1246249 w 2487611"/>
                <a:gd name="connsiteY28" fmla="*/ 1784640 h 4117729"/>
                <a:gd name="connsiteX29" fmla="*/ 1145980 w 2487611"/>
                <a:gd name="connsiteY29" fmla="*/ 1684371 h 4117729"/>
                <a:gd name="connsiteX30" fmla="*/ 1246249 w 2487611"/>
                <a:gd name="connsiteY30" fmla="*/ 1584102 h 4117729"/>
                <a:gd name="connsiteX31" fmla="*/ 1246249 w 2487611"/>
                <a:gd name="connsiteY31" fmla="*/ 1514596 h 4117729"/>
                <a:gd name="connsiteX32" fmla="*/ 1076474 w 2487611"/>
                <a:gd name="connsiteY32" fmla="*/ 1684371 h 4117729"/>
                <a:gd name="connsiteX33" fmla="*/ 1246249 w 2487611"/>
                <a:gd name="connsiteY33" fmla="*/ 1854146 h 4117729"/>
                <a:gd name="connsiteX34" fmla="*/ 1416024 w 2487611"/>
                <a:gd name="connsiteY34" fmla="*/ 1684371 h 4117729"/>
                <a:gd name="connsiteX35" fmla="*/ 1246249 w 2487611"/>
                <a:gd name="connsiteY35" fmla="*/ 1514596 h 4117729"/>
                <a:gd name="connsiteX36" fmla="*/ 1246249 w 2487611"/>
                <a:gd name="connsiteY36" fmla="*/ 761226 h 4117729"/>
                <a:gd name="connsiteX37" fmla="*/ 1446787 w 2487611"/>
                <a:gd name="connsiteY37" fmla="*/ 961764 h 4117729"/>
                <a:gd name="connsiteX38" fmla="*/ 1246249 w 2487611"/>
                <a:gd name="connsiteY38" fmla="*/ 1162302 h 4117729"/>
                <a:gd name="connsiteX39" fmla="*/ 1045711 w 2487611"/>
                <a:gd name="connsiteY39" fmla="*/ 961764 h 4117729"/>
                <a:gd name="connsiteX40" fmla="*/ 1246249 w 2487611"/>
                <a:gd name="connsiteY40" fmla="*/ 761226 h 4117729"/>
                <a:gd name="connsiteX41" fmla="*/ 1246249 w 2487611"/>
                <a:gd name="connsiteY41" fmla="*/ 622214 h 4117729"/>
                <a:gd name="connsiteX42" fmla="*/ 906699 w 2487611"/>
                <a:gd name="connsiteY42" fmla="*/ 961764 h 4117729"/>
                <a:gd name="connsiteX43" fmla="*/ 1246249 w 2487611"/>
                <a:gd name="connsiteY43" fmla="*/ 1301314 h 4117729"/>
                <a:gd name="connsiteX44" fmla="*/ 1585799 w 2487611"/>
                <a:gd name="connsiteY44" fmla="*/ 961764 h 4117729"/>
                <a:gd name="connsiteX45" fmla="*/ 1246249 w 2487611"/>
                <a:gd name="connsiteY45" fmla="*/ 622214 h 4117729"/>
                <a:gd name="connsiteX46" fmla="*/ 1237076 w 2487611"/>
                <a:gd name="connsiteY46" fmla="*/ 0 h 4117729"/>
                <a:gd name="connsiteX47" fmla="*/ 1243449 w 2487611"/>
                <a:gd name="connsiteY47" fmla="*/ 110915 h 4117729"/>
                <a:gd name="connsiteX48" fmla="*/ 1258169 w 2487611"/>
                <a:gd name="connsiteY48" fmla="*/ 12605 h 4117729"/>
                <a:gd name="connsiteX49" fmla="*/ 1891856 w 2487611"/>
                <a:gd name="connsiteY49" fmla="*/ 713203 h 4117729"/>
                <a:gd name="connsiteX50" fmla="*/ 2096831 w 2487611"/>
                <a:gd name="connsiteY50" fmla="*/ 1552470 h 4117729"/>
                <a:gd name="connsiteX51" fmla="*/ 2003408 w 2487611"/>
                <a:gd name="connsiteY51" fmla="*/ 2054055 h 4117729"/>
                <a:gd name="connsiteX52" fmla="*/ 2224895 w 2487611"/>
                <a:gd name="connsiteY52" fmla="*/ 2189415 h 4117729"/>
                <a:gd name="connsiteX53" fmla="*/ 2487611 w 2487611"/>
                <a:gd name="connsiteY53" fmla="*/ 2919570 h 4117729"/>
                <a:gd name="connsiteX54" fmla="*/ 1777602 w 2487611"/>
                <a:gd name="connsiteY54" fmla="*/ 2655584 h 4117729"/>
                <a:gd name="connsiteX55" fmla="*/ 1697050 w 2487611"/>
                <a:gd name="connsiteY55" fmla="*/ 2803564 h 4117729"/>
                <a:gd name="connsiteX56" fmla="*/ 789847 w 2487611"/>
                <a:gd name="connsiteY56" fmla="*/ 2803564 h 4117729"/>
                <a:gd name="connsiteX57" fmla="*/ 709405 w 2487611"/>
                <a:gd name="connsiteY57" fmla="*/ 2655809 h 4117729"/>
                <a:gd name="connsiteX58" fmla="*/ 0 w 2487611"/>
                <a:gd name="connsiteY58" fmla="*/ 2919570 h 4117729"/>
                <a:gd name="connsiteX59" fmla="*/ 262716 w 2487611"/>
                <a:gd name="connsiteY59" fmla="*/ 2189415 h 4117729"/>
                <a:gd name="connsiteX60" fmla="*/ 483603 w 2487611"/>
                <a:gd name="connsiteY60" fmla="*/ 2054421 h 4117729"/>
                <a:gd name="connsiteX61" fmla="*/ 390066 w 2487611"/>
                <a:gd name="connsiteY61" fmla="*/ 1552470 h 4117729"/>
                <a:gd name="connsiteX62" fmla="*/ 595041 w 2487611"/>
                <a:gd name="connsiteY62" fmla="*/ 713203 h 4117729"/>
                <a:gd name="connsiteX63" fmla="*/ 1237076 w 2487611"/>
                <a:gd name="connsiteY63" fmla="*/ 0 h 411772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7076 w 2487611"/>
                <a:gd name="connsiteY46" fmla="*/ 544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7076 w 2487611"/>
                <a:gd name="connsiteY63" fmla="*/ 5440 h 412316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8115 w 2487611"/>
                <a:gd name="connsiteY46" fmla="*/ 2487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8115 w 2487611"/>
                <a:gd name="connsiteY63" fmla="*/ 24870 h 4123169"/>
                <a:gd name="connsiteX0" fmla="*/ 1355591 w 2487611"/>
                <a:gd name="connsiteY0" fmla="*/ 3172302 h 4098299"/>
                <a:gd name="connsiteX1" fmla="*/ 1668701 w 2487611"/>
                <a:gd name="connsiteY1" fmla="*/ 3472886 h 4098299"/>
                <a:gd name="connsiteX2" fmla="*/ 1698103 w 2487611"/>
                <a:gd name="connsiteY2" fmla="*/ 3816529 h 4098299"/>
                <a:gd name="connsiteX3" fmla="*/ 1503571 w 2487611"/>
                <a:gd name="connsiteY3" fmla="*/ 3599037 h 4098299"/>
                <a:gd name="connsiteX4" fmla="*/ 1461585 w 2487611"/>
                <a:gd name="connsiteY4" fmla="*/ 3812778 h 4098299"/>
                <a:gd name="connsiteX5" fmla="*/ 1244671 w 2487611"/>
                <a:gd name="connsiteY5" fmla="*/ 4098299 h 4098299"/>
                <a:gd name="connsiteX6" fmla="*/ 1079392 w 2487611"/>
                <a:gd name="connsiteY6" fmla="*/ 3792540 h 4098299"/>
                <a:gd name="connsiteX7" fmla="*/ 987763 w 2487611"/>
                <a:gd name="connsiteY7" fmla="*/ 3660342 h 4098299"/>
                <a:gd name="connsiteX8" fmla="*/ 854400 w 2487611"/>
                <a:gd name="connsiteY8" fmla="*/ 3727064 h 4098299"/>
                <a:gd name="connsiteX9" fmla="*/ 869102 w 2487611"/>
                <a:gd name="connsiteY9" fmla="*/ 3403649 h 4098299"/>
                <a:gd name="connsiteX10" fmla="*/ 1052587 w 2487611"/>
                <a:gd name="connsiteY10" fmla="*/ 3206104 h 4098299"/>
                <a:gd name="connsiteX11" fmla="*/ 1019981 w 2487611"/>
                <a:gd name="connsiteY11" fmla="*/ 3250127 h 4098299"/>
                <a:gd name="connsiteX12" fmla="*/ 1012121 w 2487611"/>
                <a:gd name="connsiteY12" fmla="*/ 3423044 h 4098299"/>
                <a:gd name="connsiteX13" fmla="*/ 1083424 w 2487611"/>
                <a:gd name="connsiteY13" fmla="*/ 3387371 h 4098299"/>
                <a:gd name="connsiteX14" fmla="*/ 1132416 w 2487611"/>
                <a:gd name="connsiteY14" fmla="*/ 3458051 h 4098299"/>
                <a:gd name="connsiteX15" fmla="*/ 1220783 w 2487611"/>
                <a:gd name="connsiteY15" fmla="*/ 3621528 h 4098299"/>
                <a:gd name="connsiteX16" fmla="*/ 1336759 w 2487611"/>
                <a:gd name="connsiteY16" fmla="*/ 3468871 h 4098299"/>
                <a:gd name="connsiteX17" fmla="*/ 1359207 w 2487611"/>
                <a:gd name="connsiteY17" fmla="*/ 3354592 h 4098299"/>
                <a:gd name="connsiteX18" fmla="*/ 1463216 w 2487611"/>
                <a:gd name="connsiteY18" fmla="*/ 3470876 h 4098299"/>
                <a:gd name="connsiteX19" fmla="*/ 1447496 w 2487611"/>
                <a:gd name="connsiteY19" fmla="*/ 3287144 h 4098299"/>
                <a:gd name="connsiteX20" fmla="*/ 1355591 w 2487611"/>
                <a:gd name="connsiteY20" fmla="*/ 3172302 h 4098299"/>
                <a:gd name="connsiteX21" fmla="*/ 803026 w 2487611"/>
                <a:gd name="connsiteY21" fmla="*/ 2864737 h 4098299"/>
                <a:gd name="connsiteX22" fmla="*/ 1689473 w 2487611"/>
                <a:gd name="connsiteY22" fmla="*/ 2864737 h 4098299"/>
                <a:gd name="connsiteX23" fmla="*/ 1482985 w 2487611"/>
                <a:gd name="connsiteY23" fmla="*/ 3144785 h 4098299"/>
                <a:gd name="connsiteX24" fmla="*/ 1009514 w 2487611"/>
                <a:gd name="connsiteY24" fmla="*/ 3144785 h 4098299"/>
                <a:gd name="connsiteX25" fmla="*/ 803026 w 2487611"/>
                <a:gd name="connsiteY25" fmla="*/ 2864737 h 4098299"/>
                <a:gd name="connsiteX26" fmla="*/ 1246249 w 2487611"/>
                <a:gd name="connsiteY26" fmla="*/ 1564672 h 4098299"/>
                <a:gd name="connsiteX27" fmla="*/ 1346518 w 2487611"/>
                <a:gd name="connsiteY27" fmla="*/ 1664941 h 4098299"/>
                <a:gd name="connsiteX28" fmla="*/ 1246249 w 2487611"/>
                <a:gd name="connsiteY28" fmla="*/ 1765210 h 4098299"/>
                <a:gd name="connsiteX29" fmla="*/ 1145980 w 2487611"/>
                <a:gd name="connsiteY29" fmla="*/ 1664941 h 4098299"/>
                <a:gd name="connsiteX30" fmla="*/ 1246249 w 2487611"/>
                <a:gd name="connsiteY30" fmla="*/ 1564672 h 4098299"/>
                <a:gd name="connsiteX31" fmla="*/ 1246249 w 2487611"/>
                <a:gd name="connsiteY31" fmla="*/ 1495166 h 4098299"/>
                <a:gd name="connsiteX32" fmla="*/ 1076474 w 2487611"/>
                <a:gd name="connsiteY32" fmla="*/ 1664941 h 4098299"/>
                <a:gd name="connsiteX33" fmla="*/ 1246249 w 2487611"/>
                <a:gd name="connsiteY33" fmla="*/ 1834716 h 4098299"/>
                <a:gd name="connsiteX34" fmla="*/ 1416024 w 2487611"/>
                <a:gd name="connsiteY34" fmla="*/ 1664941 h 4098299"/>
                <a:gd name="connsiteX35" fmla="*/ 1246249 w 2487611"/>
                <a:gd name="connsiteY35" fmla="*/ 1495166 h 4098299"/>
                <a:gd name="connsiteX36" fmla="*/ 1246249 w 2487611"/>
                <a:gd name="connsiteY36" fmla="*/ 741796 h 4098299"/>
                <a:gd name="connsiteX37" fmla="*/ 1446787 w 2487611"/>
                <a:gd name="connsiteY37" fmla="*/ 942334 h 4098299"/>
                <a:gd name="connsiteX38" fmla="*/ 1246249 w 2487611"/>
                <a:gd name="connsiteY38" fmla="*/ 1142872 h 4098299"/>
                <a:gd name="connsiteX39" fmla="*/ 1045711 w 2487611"/>
                <a:gd name="connsiteY39" fmla="*/ 942334 h 4098299"/>
                <a:gd name="connsiteX40" fmla="*/ 1246249 w 2487611"/>
                <a:gd name="connsiteY40" fmla="*/ 741796 h 4098299"/>
                <a:gd name="connsiteX41" fmla="*/ 1246249 w 2487611"/>
                <a:gd name="connsiteY41" fmla="*/ 602784 h 4098299"/>
                <a:gd name="connsiteX42" fmla="*/ 906699 w 2487611"/>
                <a:gd name="connsiteY42" fmla="*/ 942334 h 4098299"/>
                <a:gd name="connsiteX43" fmla="*/ 1246249 w 2487611"/>
                <a:gd name="connsiteY43" fmla="*/ 1281884 h 4098299"/>
                <a:gd name="connsiteX44" fmla="*/ 1585799 w 2487611"/>
                <a:gd name="connsiteY44" fmla="*/ 942334 h 4098299"/>
                <a:gd name="connsiteX45" fmla="*/ 1246249 w 2487611"/>
                <a:gd name="connsiteY45" fmla="*/ 602784 h 4098299"/>
                <a:gd name="connsiteX46" fmla="*/ 1238115 w 2487611"/>
                <a:gd name="connsiteY46" fmla="*/ 0 h 4098299"/>
                <a:gd name="connsiteX47" fmla="*/ 1243449 w 2487611"/>
                <a:gd name="connsiteY47" fmla="*/ 91485 h 4098299"/>
                <a:gd name="connsiteX48" fmla="*/ 1229544 w 2487611"/>
                <a:gd name="connsiteY48" fmla="*/ 4448 h 4098299"/>
                <a:gd name="connsiteX49" fmla="*/ 1891856 w 2487611"/>
                <a:gd name="connsiteY49" fmla="*/ 693773 h 4098299"/>
                <a:gd name="connsiteX50" fmla="*/ 2096831 w 2487611"/>
                <a:gd name="connsiteY50" fmla="*/ 1533040 h 4098299"/>
                <a:gd name="connsiteX51" fmla="*/ 2003408 w 2487611"/>
                <a:gd name="connsiteY51" fmla="*/ 2034625 h 4098299"/>
                <a:gd name="connsiteX52" fmla="*/ 2224895 w 2487611"/>
                <a:gd name="connsiteY52" fmla="*/ 2169985 h 4098299"/>
                <a:gd name="connsiteX53" fmla="*/ 2487611 w 2487611"/>
                <a:gd name="connsiteY53" fmla="*/ 2900140 h 4098299"/>
                <a:gd name="connsiteX54" fmla="*/ 1777602 w 2487611"/>
                <a:gd name="connsiteY54" fmla="*/ 2636154 h 4098299"/>
                <a:gd name="connsiteX55" fmla="*/ 1697050 w 2487611"/>
                <a:gd name="connsiteY55" fmla="*/ 2784134 h 4098299"/>
                <a:gd name="connsiteX56" fmla="*/ 789847 w 2487611"/>
                <a:gd name="connsiteY56" fmla="*/ 2784134 h 4098299"/>
                <a:gd name="connsiteX57" fmla="*/ 709405 w 2487611"/>
                <a:gd name="connsiteY57" fmla="*/ 2636379 h 4098299"/>
                <a:gd name="connsiteX58" fmla="*/ 0 w 2487611"/>
                <a:gd name="connsiteY58" fmla="*/ 2900140 h 4098299"/>
                <a:gd name="connsiteX59" fmla="*/ 262716 w 2487611"/>
                <a:gd name="connsiteY59" fmla="*/ 2169985 h 4098299"/>
                <a:gd name="connsiteX60" fmla="*/ 483603 w 2487611"/>
                <a:gd name="connsiteY60" fmla="*/ 2034991 h 4098299"/>
                <a:gd name="connsiteX61" fmla="*/ 390066 w 2487611"/>
                <a:gd name="connsiteY61" fmla="*/ 1533040 h 4098299"/>
                <a:gd name="connsiteX62" fmla="*/ 595041 w 2487611"/>
                <a:gd name="connsiteY62" fmla="*/ 693773 h 4098299"/>
                <a:gd name="connsiteX63" fmla="*/ 1238115 w 2487611"/>
                <a:gd name="connsiteY63" fmla="*/ 0 h 4098299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43449 w 2487611"/>
                <a:gd name="connsiteY47" fmla="*/ 87037 h 4093851"/>
                <a:gd name="connsiteX48" fmla="*/ 1229544 w 2487611"/>
                <a:gd name="connsiteY48" fmla="*/ 0 h 4093851"/>
                <a:gd name="connsiteX49" fmla="*/ 1891856 w 2487611"/>
                <a:gd name="connsiteY49" fmla="*/ 689325 h 4093851"/>
                <a:gd name="connsiteX50" fmla="*/ 2096831 w 2487611"/>
                <a:gd name="connsiteY50" fmla="*/ 1528592 h 4093851"/>
                <a:gd name="connsiteX51" fmla="*/ 2003408 w 2487611"/>
                <a:gd name="connsiteY51" fmla="*/ 2030177 h 4093851"/>
                <a:gd name="connsiteX52" fmla="*/ 2224895 w 2487611"/>
                <a:gd name="connsiteY52" fmla="*/ 2165537 h 4093851"/>
                <a:gd name="connsiteX53" fmla="*/ 2487611 w 2487611"/>
                <a:gd name="connsiteY53" fmla="*/ 2895692 h 4093851"/>
                <a:gd name="connsiteX54" fmla="*/ 1777602 w 2487611"/>
                <a:gd name="connsiteY54" fmla="*/ 2631706 h 4093851"/>
                <a:gd name="connsiteX55" fmla="*/ 1697050 w 2487611"/>
                <a:gd name="connsiteY55" fmla="*/ 2779686 h 4093851"/>
                <a:gd name="connsiteX56" fmla="*/ 789847 w 2487611"/>
                <a:gd name="connsiteY56" fmla="*/ 2779686 h 4093851"/>
                <a:gd name="connsiteX57" fmla="*/ 709405 w 2487611"/>
                <a:gd name="connsiteY57" fmla="*/ 2631931 h 4093851"/>
                <a:gd name="connsiteX58" fmla="*/ 0 w 2487611"/>
                <a:gd name="connsiteY58" fmla="*/ 2895692 h 4093851"/>
                <a:gd name="connsiteX59" fmla="*/ 262716 w 2487611"/>
                <a:gd name="connsiteY59" fmla="*/ 2165537 h 4093851"/>
                <a:gd name="connsiteX60" fmla="*/ 483603 w 2487611"/>
                <a:gd name="connsiteY60" fmla="*/ 2030543 h 4093851"/>
                <a:gd name="connsiteX61" fmla="*/ 390066 w 2487611"/>
                <a:gd name="connsiteY61" fmla="*/ 1528592 h 4093851"/>
                <a:gd name="connsiteX62" fmla="*/ 595041 w 2487611"/>
                <a:gd name="connsiteY62" fmla="*/ 689325 h 4093851"/>
                <a:gd name="connsiteX63" fmla="*/ 1225855 w 2487611"/>
                <a:gd name="connsiteY63" fmla="*/ 9198 h 4093851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29544 w 2487611"/>
                <a:gd name="connsiteY47" fmla="*/ 0 h 4093851"/>
                <a:gd name="connsiteX48" fmla="*/ 1891856 w 2487611"/>
                <a:gd name="connsiteY48" fmla="*/ 689325 h 4093851"/>
                <a:gd name="connsiteX49" fmla="*/ 2096831 w 2487611"/>
                <a:gd name="connsiteY49" fmla="*/ 1528592 h 4093851"/>
                <a:gd name="connsiteX50" fmla="*/ 2003408 w 2487611"/>
                <a:gd name="connsiteY50" fmla="*/ 2030177 h 4093851"/>
                <a:gd name="connsiteX51" fmla="*/ 2224895 w 2487611"/>
                <a:gd name="connsiteY51" fmla="*/ 2165537 h 4093851"/>
                <a:gd name="connsiteX52" fmla="*/ 2487611 w 2487611"/>
                <a:gd name="connsiteY52" fmla="*/ 2895692 h 4093851"/>
                <a:gd name="connsiteX53" fmla="*/ 1777602 w 2487611"/>
                <a:gd name="connsiteY53" fmla="*/ 2631706 h 4093851"/>
                <a:gd name="connsiteX54" fmla="*/ 1697050 w 2487611"/>
                <a:gd name="connsiteY54" fmla="*/ 2779686 h 4093851"/>
                <a:gd name="connsiteX55" fmla="*/ 789847 w 2487611"/>
                <a:gd name="connsiteY55" fmla="*/ 2779686 h 4093851"/>
                <a:gd name="connsiteX56" fmla="*/ 709405 w 2487611"/>
                <a:gd name="connsiteY56" fmla="*/ 2631931 h 4093851"/>
                <a:gd name="connsiteX57" fmla="*/ 0 w 2487611"/>
                <a:gd name="connsiteY57" fmla="*/ 2895692 h 4093851"/>
                <a:gd name="connsiteX58" fmla="*/ 262716 w 2487611"/>
                <a:gd name="connsiteY58" fmla="*/ 2165537 h 4093851"/>
                <a:gd name="connsiteX59" fmla="*/ 483603 w 2487611"/>
                <a:gd name="connsiteY59" fmla="*/ 2030543 h 4093851"/>
                <a:gd name="connsiteX60" fmla="*/ 390066 w 2487611"/>
                <a:gd name="connsiteY60" fmla="*/ 1528592 h 4093851"/>
                <a:gd name="connsiteX61" fmla="*/ 595041 w 2487611"/>
                <a:gd name="connsiteY61" fmla="*/ 689325 h 4093851"/>
                <a:gd name="connsiteX62" fmla="*/ 1225855 w 2487611"/>
                <a:gd name="connsiteY62" fmla="*/ 9198 h 4093851"/>
                <a:gd name="connsiteX0" fmla="*/ 1355591 w 2487611"/>
                <a:gd name="connsiteY0" fmla="*/ 3168890 h 4094887"/>
                <a:gd name="connsiteX1" fmla="*/ 1668701 w 2487611"/>
                <a:gd name="connsiteY1" fmla="*/ 3469474 h 4094887"/>
                <a:gd name="connsiteX2" fmla="*/ 1698103 w 2487611"/>
                <a:gd name="connsiteY2" fmla="*/ 3813117 h 4094887"/>
                <a:gd name="connsiteX3" fmla="*/ 1503571 w 2487611"/>
                <a:gd name="connsiteY3" fmla="*/ 3595625 h 4094887"/>
                <a:gd name="connsiteX4" fmla="*/ 1461585 w 2487611"/>
                <a:gd name="connsiteY4" fmla="*/ 3809366 h 4094887"/>
                <a:gd name="connsiteX5" fmla="*/ 1244671 w 2487611"/>
                <a:gd name="connsiteY5" fmla="*/ 4094887 h 4094887"/>
                <a:gd name="connsiteX6" fmla="*/ 1079392 w 2487611"/>
                <a:gd name="connsiteY6" fmla="*/ 3789128 h 4094887"/>
                <a:gd name="connsiteX7" fmla="*/ 987763 w 2487611"/>
                <a:gd name="connsiteY7" fmla="*/ 3656930 h 4094887"/>
                <a:gd name="connsiteX8" fmla="*/ 854400 w 2487611"/>
                <a:gd name="connsiteY8" fmla="*/ 3723652 h 4094887"/>
                <a:gd name="connsiteX9" fmla="*/ 869102 w 2487611"/>
                <a:gd name="connsiteY9" fmla="*/ 3400237 h 4094887"/>
                <a:gd name="connsiteX10" fmla="*/ 1052587 w 2487611"/>
                <a:gd name="connsiteY10" fmla="*/ 3202692 h 4094887"/>
                <a:gd name="connsiteX11" fmla="*/ 1019981 w 2487611"/>
                <a:gd name="connsiteY11" fmla="*/ 3246715 h 4094887"/>
                <a:gd name="connsiteX12" fmla="*/ 1012121 w 2487611"/>
                <a:gd name="connsiteY12" fmla="*/ 3419632 h 4094887"/>
                <a:gd name="connsiteX13" fmla="*/ 1083424 w 2487611"/>
                <a:gd name="connsiteY13" fmla="*/ 3383959 h 4094887"/>
                <a:gd name="connsiteX14" fmla="*/ 1132416 w 2487611"/>
                <a:gd name="connsiteY14" fmla="*/ 3454639 h 4094887"/>
                <a:gd name="connsiteX15" fmla="*/ 1220783 w 2487611"/>
                <a:gd name="connsiteY15" fmla="*/ 3618116 h 4094887"/>
                <a:gd name="connsiteX16" fmla="*/ 1336759 w 2487611"/>
                <a:gd name="connsiteY16" fmla="*/ 3465459 h 4094887"/>
                <a:gd name="connsiteX17" fmla="*/ 1359207 w 2487611"/>
                <a:gd name="connsiteY17" fmla="*/ 3351180 h 4094887"/>
                <a:gd name="connsiteX18" fmla="*/ 1463216 w 2487611"/>
                <a:gd name="connsiteY18" fmla="*/ 3467464 h 4094887"/>
                <a:gd name="connsiteX19" fmla="*/ 1447496 w 2487611"/>
                <a:gd name="connsiteY19" fmla="*/ 3283732 h 4094887"/>
                <a:gd name="connsiteX20" fmla="*/ 1355591 w 2487611"/>
                <a:gd name="connsiteY20" fmla="*/ 3168890 h 4094887"/>
                <a:gd name="connsiteX21" fmla="*/ 803026 w 2487611"/>
                <a:gd name="connsiteY21" fmla="*/ 2861325 h 4094887"/>
                <a:gd name="connsiteX22" fmla="*/ 1689473 w 2487611"/>
                <a:gd name="connsiteY22" fmla="*/ 2861325 h 4094887"/>
                <a:gd name="connsiteX23" fmla="*/ 1482985 w 2487611"/>
                <a:gd name="connsiteY23" fmla="*/ 3141373 h 4094887"/>
                <a:gd name="connsiteX24" fmla="*/ 1009514 w 2487611"/>
                <a:gd name="connsiteY24" fmla="*/ 3141373 h 4094887"/>
                <a:gd name="connsiteX25" fmla="*/ 803026 w 2487611"/>
                <a:gd name="connsiteY25" fmla="*/ 2861325 h 4094887"/>
                <a:gd name="connsiteX26" fmla="*/ 1246249 w 2487611"/>
                <a:gd name="connsiteY26" fmla="*/ 1561260 h 4094887"/>
                <a:gd name="connsiteX27" fmla="*/ 1346518 w 2487611"/>
                <a:gd name="connsiteY27" fmla="*/ 1661529 h 4094887"/>
                <a:gd name="connsiteX28" fmla="*/ 1246249 w 2487611"/>
                <a:gd name="connsiteY28" fmla="*/ 1761798 h 4094887"/>
                <a:gd name="connsiteX29" fmla="*/ 1145980 w 2487611"/>
                <a:gd name="connsiteY29" fmla="*/ 1661529 h 4094887"/>
                <a:gd name="connsiteX30" fmla="*/ 1246249 w 2487611"/>
                <a:gd name="connsiteY30" fmla="*/ 1561260 h 4094887"/>
                <a:gd name="connsiteX31" fmla="*/ 1246249 w 2487611"/>
                <a:gd name="connsiteY31" fmla="*/ 1491754 h 4094887"/>
                <a:gd name="connsiteX32" fmla="*/ 1076474 w 2487611"/>
                <a:gd name="connsiteY32" fmla="*/ 1661529 h 4094887"/>
                <a:gd name="connsiteX33" fmla="*/ 1246249 w 2487611"/>
                <a:gd name="connsiteY33" fmla="*/ 1831304 h 4094887"/>
                <a:gd name="connsiteX34" fmla="*/ 1416024 w 2487611"/>
                <a:gd name="connsiteY34" fmla="*/ 1661529 h 4094887"/>
                <a:gd name="connsiteX35" fmla="*/ 1246249 w 2487611"/>
                <a:gd name="connsiteY35" fmla="*/ 1491754 h 4094887"/>
                <a:gd name="connsiteX36" fmla="*/ 1246249 w 2487611"/>
                <a:gd name="connsiteY36" fmla="*/ 738384 h 4094887"/>
                <a:gd name="connsiteX37" fmla="*/ 1446787 w 2487611"/>
                <a:gd name="connsiteY37" fmla="*/ 938922 h 4094887"/>
                <a:gd name="connsiteX38" fmla="*/ 1246249 w 2487611"/>
                <a:gd name="connsiteY38" fmla="*/ 1139460 h 4094887"/>
                <a:gd name="connsiteX39" fmla="*/ 1045711 w 2487611"/>
                <a:gd name="connsiteY39" fmla="*/ 938922 h 4094887"/>
                <a:gd name="connsiteX40" fmla="*/ 1246249 w 2487611"/>
                <a:gd name="connsiteY40" fmla="*/ 738384 h 4094887"/>
                <a:gd name="connsiteX41" fmla="*/ 1246249 w 2487611"/>
                <a:gd name="connsiteY41" fmla="*/ 599372 h 4094887"/>
                <a:gd name="connsiteX42" fmla="*/ 906699 w 2487611"/>
                <a:gd name="connsiteY42" fmla="*/ 938922 h 4094887"/>
                <a:gd name="connsiteX43" fmla="*/ 1246249 w 2487611"/>
                <a:gd name="connsiteY43" fmla="*/ 1278472 h 4094887"/>
                <a:gd name="connsiteX44" fmla="*/ 1585799 w 2487611"/>
                <a:gd name="connsiteY44" fmla="*/ 938922 h 4094887"/>
                <a:gd name="connsiteX45" fmla="*/ 1246249 w 2487611"/>
                <a:gd name="connsiteY45" fmla="*/ 599372 h 4094887"/>
                <a:gd name="connsiteX46" fmla="*/ 1235050 w 2487611"/>
                <a:gd name="connsiteY46" fmla="*/ 0 h 4094887"/>
                <a:gd name="connsiteX47" fmla="*/ 1229544 w 2487611"/>
                <a:gd name="connsiteY47" fmla="*/ 1036 h 4094887"/>
                <a:gd name="connsiteX48" fmla="*/ 1891856 w 2487611"/>
                <a:gd name="connsiteY48" fmla="*/ 690361 h 4094887"/>
                <a:gd name="connsiteX49" fmla="*/ 2096831 w 2487611"/>
                <a:gd name="connsiteY49" fmla="*/ 1529628 h 4094887"/>
                <a:gd name="connsiteX50" fmla="*/ 2003408 w 2487611"/>
                <a:gd name="connsiteY50" fmla="*/ 2031213 h 4094887"/>
                <a:gd name="connsiteX51" fmla="*/ 2224895 w 2487611"/>
                <a:gd name="connsiteY51" fmla="*/ 2166573 h 4094887"/>
                <a:gd name="connsiteX52" fmla="*/ 2487611 w 2487611"/>
                <a:gd name="connsiteY52" fmla="*/ 2896728 h 4094887"/>
                <a:gd name="connsiteX53" fmla="*/ 1777602 w 2487611"/>
                <a:gd name="connsiteY53" fmla="*/ 2632742 h 4094887"/>
                <a:gd name="connsiteX54" fmla="*/ 1697050 w 2487611"/>
                <a:gd name="connsiteY54" fmla="*/ 2780722 h 4094887"/>
                <a:gd name="connsiteX55" fmla="*/ 789847 w 2487611"/>
                <a:gd name="connsiteY55" fmla="*/ 2780722 h 4094887"/>
                <a:gd name="connsiteX56" fmla="*/ 709405 w 2487611"/>
                <a:gd name="connsiteY56" fmla="*/ 2632967 h 4094887"/>
                <a:gd name="connsiteX57" fmla="*/ 0 w 2487611"/>
                <a:gd name="connsiteY57" fmla="*/ 2896728 h 4094887"/>
                <a:gd name="connsiteX58" fmla="*/ 262716 w 2487611"/>
                <a:gd name="connsiteY58" fmla="*/ 2166573 h 4094887"/>
                <a:gd name="connsiteX59" fmla="*/ 483603 w 2487611"/>
                <a:gd name="connsiteY59" fmla="*/ 2031579 h 4094887"/>
                <a:gd name="connsiteX60" fmla="*/ 390066 w 2487611"/>
                <a:gd name="connsiteY60" fmla="*/ 1529628 h 4094887"/>
                <a:gd name="connsiteX61" fmla="*/ 595041 w 2487611"/>
                <a:gd name="connsiteY61" fmla="*/ 690361 h 4094887"/>
                <a:gd name="connsiteX62" fmla="*/ 1235050 w 2487611"/>
                <a:gd name="connsiteY62" fmla="*/ 0 h 40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487611" h="4094887">
                  <a:moveTo>
                    <a:pt x="1355591" y="3168890"/>
                  </a:moveTo>
                  <a:cubicBezTo>
                    <a:pt x="1473595" y="3210993"/>
                    <a:pt x="1581876" y="3305191"/>
                    <a:pt x="1668701" y="3469474"/>
                  </a:cubicBezTo>
                  <a:cubicBezTo>
                    <a:pt x="1695925" y="3526851"/>
                    <a:pt x="1780322" y="3714906"/>
                    <a:pt x="1698103" y="3813117"/>
                  </a:cubicBezTo>
                  <a:cubicBezTo>
                    <a:pt x="1602299" y="3649464"/>
                    <a:pt x="1614173" y="3625906"/>
                    <a:pt x="1503571" y="3595625"/>
                  </a:cubicBezTo>
                  <a:cubicBezTo>
                    <a:pt x="1496942" y="3685463"/>
                    <a:pt x="1467966" y="3774165"/>
                    <a:pt x="1461585" y="3809366"/>
                  </a:cubicBezTo>
                  <a:cubicBezTo>
                    <a:pt x="1385470" y="3978592"/>
                    <a:pt x="1404096" y="3968132"/>
                    <a:pt x="1244671" y="4094887"/>
                  </a:cubicBezTo>
                  <a:cubicBezTo>
                    <a:pt x="1246206" y="3880802"/>
                    <a:pt x="1159532" y="3834965"/>
                    <a:pt x="1079392" y="3789128"/>
                  </a:cubicBezTo>
                  <a:cubicBezTo>
                    <a:pt x="1026853" y="3769315"/>
                    <a:pt x="996695" y="3717697"/>
                    <a:pt x="987763" y="3656930"/>
                  </a:cubicBezTo>
                  <a:cubicBezTo>
                    <a:pt x="943900" y="3685346"/>
                    <a:pt x="898437" y="3695225"/>
                    <a:pt x="854400" y="3723652"/>
                  </a:cubicBezTo>
                  <a:cubicBezTo>
                    <a:pt x="854400" y="3658863"/>
                    <a:pt x="789060" y="3535267"/>
                    <a:pt x="869102" y="3400237"/>
                  </a:cubicBezTo>
                  <a:cubicBezTo>
                    <a:pt x="905823" y="3342803"/>
                    <a:pt x="973047" y="3258718"/>
                    <a:pt x="1052587" y="3202692"/>
                  </a:cubicBezTo>
                  <a:lnTo>
                    <a:pt x="1019981" y="3246715"/>
                  </a:lnTo>
                  <a:cubicBezTo>
                    <a:pt x="977187" y="3318910"/>
                    <a:pt x="1012121" y="3384991"/>
                    <a:pt x="1012121" y="3419632"/>
                  </a:cubicBezTo>
                  <a:cubicBezTo>
                    <a:pt x="1035665" y="3404433"/>
                    <a:pt x="1059972" y="3399151"/>
                    <a:pt x="1083424" y="3383959"/>
                  </a:cubicBezTo>
                  <a:cubicBezTo>
                    <a:pt x="1088200" y="3416448"/>
                    <a:pt x="1104325" y="3444046"/>
                    <a:pt x="1132416" y="3454639"/>
                  </a:cubicBezTo>
                  <a:cubicBezTo>
                    <a:pt x="1175263" y="3479146"/>
                    <a:pt x="1221604" y="3503653"/>
                    <a:pt x="1220783" y="3618116"/>
                  </a:cubicBezTo>
                  <a:cubicBezTo>
                    <a:pt x="1306022" y="3550346"/>
                    <a:pt x="1296063" y="3555938"/>
                    <a:pt x="1336759" y="3465459"/>
                  </a:cubicBezTo>
                  <a:cubicBezTo>
                    <a:pt x="1340170" y="3446638"/>
                    <a:pt x="1355662" y="3399214"/>
                    <a:pt x="1359207" y="3351180"/>
                  </a:cubicBezTo>
                  <a:cubicBezTo>
                    <a:pt x="1418341" y="3367371"/>
                    <a:pt x="1411993" y="3379966"/>
                    <a:pt x="1463216" y="3467464"/>
                  </a:cubicBezTo>
                  <a:cubicBezTo>
                    <a:pt x="1507175" y="3414955"/>
                    <a:pt x="1462051" y="3314410"/>
                    <a:pt x="1447496" y="3283732"/>
                  </a:cubicBezTo>
                  <a:cubicBezTo>
                    <a:pt x="1420721" y="3233074"/>
                    <a:pt x="1390133" y="3194880"/>
                    <a:pt x="1355591" y="3168890"/>
                  </a:cubicBezTo>
                  <a:close/>
                  <a:moveTo>
                    <a:pt x="803026" y="2861325"/>
                  </a:moveTo>
                  <a:lnTo>
                    <a:pt x="1689473" y="2861325"/>
                  </a:lnTo>
                  <a:lnTo>
                    <a:pt x="1482985" y="3141373"/>
                  </a:lnTo>
                  <a:lnTo>
                    <a:pt x="1009514" y="3141373"/>
                  </a:lnTo>
                  <a:lnTo>
                    <a:pt x="803026" y="2861325"/>
                  </a:lnTo>
                  <a:close/>
                  <a:moveTo>
                    <a:pt x="1246249" y="1561260"/>
                  </a:moveTo>
                  <a:cubicBezTo>
                    <a:pt x="1301626" y="1561260"/>
                    <a:pt x="1346518" y="1606152"/>
                    <a:pt x="1346518" y="1661529"/>
                  </a:cubicBezTo>
                  <a:cubicBezTo>
                    <a:pt x="1346518" y="1716906"/>
                    <a:pt x="1301626" y="1761798"/>
                    <a:pt x="1246249" y="1761798"/>
                  </a:cubicBezTo>
                  <a:cubicBezTo>
                    <a:pt x="1190872" y="1761798"/>
                    <a:pt x="1145980" y="1716906"/>
                    <a:pt x="1145980" y="1661529"/>
                  </a:cubicBezTo>
                  <a:cubicBezTo>
                    <a:pt x="1145980" y="1606152"/>
                    <a:pt x="1190872" y="1561260"/>
                    <a:pt x="1246249" y="1561260"/>
                  </a:cubicBezTo>
                  <a:close/>
                  <a:moveTo>
                    <a:pt x="1246249" y="1491754"/>
                  </a:moveTo>
                  <a:cubicBezTo>
                    <a:pt x="1152485" y="1491754"/>
                    <a:pt x="1076474" y="1567765"/>
                    <a:pt x="1076474" y="1661529"/>
                  </a:cubicBezTo>
                  <a:cubicBezTo>
                    <a:pt x="1076474" y="1755293"/>
                    <a:pt x="1152485" y="1831304"/>
                    <a:pt x="1246249" y="1831304"/>
                  </a:cubicBezTo>
                  <a:cubicBezTo>
                    <a:pt x="1340013" y="1831304"/>
                    <a:pt x="1416024" y="1755293"/>
                    <a:pt x="1416024" y="1661529"/>
                  </a:cubicBezTo>
                  <a:cubicBezTo>
                    <a:pt x="1416024" y="1567765"/>
                    <a:pt x="1340013" y="1491754"/>
                    <a:pt x="1246249" y="1491754"/>
                  </a:cubicBezTo>
                  <a:close/>
                  <a:moveTo>
                    <a:pt x="1246249" y="738384"/>
                  </a:moveTo>
                  <a:cubicBezTo>
                    <a:pt x="1357003" y="738384"/>
                    <a:pt x="1446787" y="828168"/>
                    <a:pt x="1446787" y="938922"/>
                  </a:cubicBezTo>
                  <a:cubicBezTo>
                    <a:pt x="1446787" y="1049676"/>
                    <a:pt x="1357003" y="1139460"/>
                    <a:pt x="1246249" y="1139460"/>
                  </a:cubicBezTo>
                  <a:cubicBezTo>
                    <a:pt x="1135495" y="1139460"/>
                    <a:pt x="1045711" y="1049676"/>
                    <a:pt x="1045711" y="938922"/>
                  </a:cubicBezTo>
                  <a:cubicBezTo>
                    <a:pt x="1045711" y="828168"/>
                    <a:pt x="1135495" y="738384"/>
                    <a:pt x="1246249" y="738384"/>
                  </a:cubicBezTo>
                  <a:close/>
                  <a:moveTo>
                    <a:pt x="1246249" y="599372"/>
                  </a:moveTo>
                  <a:cubicBezTo>
                    <a:pt x="1058721" y="599372"/>
                    <a:pt x="906699" y="751394"/>
                    <a:pt x="906699" y="938922"/>
                  </a:cubicBezTo>
                  <a:cubicBezTo>
                    <a:pt x="906699" y="1126450"/>
                    <a:pt x="1058721" y="1278472"/>
                    <a:pt x="1246249" y="1278472"/>
                  </a:cubicBezTo>
                  <a:cubicBezTo>
                    <a:pt x="1433777" y="1278472"/>
                    <a:pt x="1585799" y="1126450"/>
                    <a:pt x="1585799" y="938922"/>
                  </a:cubicBezTo>
                  <a:cubicBezTo>
                    <a:pt x="1585799" y="751394"/>
                    <a:pt x="1433777" y="599372"/>
                    <a:pt x="1246249" y="599372"/>
                  </a:cubicBezTo>
                  <a:close/>
                  <a:moveTo>
                    <a:pt x="1235050" y="0"/>
                  </a:moveTo>
                  <a:lnTo>
                    <a:pt x="1229544" y="1036"/>
                  </a:lnTo>
                  <a:cubicBezTo>
                    <a:pt x="1489347" y="133873"/>
                    <a:pt x="1749649" y="461397"/>
                    <a:pt x="1891856" y="690361"/>
                  </a:cubicBezTo>
                  <a:cubicBezTo>
                    <a:pt x="2013592" y="919326"/>
                    <a:pt x="2102003" y="1246061"/>
                    <a:pt x="2096831" y="1529628"/>
                  </a:cubicBezTo>
                  <a:cubicBezTo>
                    <a:pt x="2096831" y="1659128"/>
                    <a:pt x="2058845" y="1842372"/>
                    <a:pt x="2003408" y="2031213"/>
                  </a:cubicBezTo>
                  <a:lnTo>
                    <a:pt x="2224895" y="2166573"/>
                  </a:lnTo>
                  <a:lnTo>
                    <a:pt x="2487611" y="2896728"/>
                  </a:lnTo>
                  <a:lnTo>
                    <a:pt x="1777602" y="2632742"/>
                  </a:lnTo>
                  <a:cubicBezTo>
                    <a:pt x="1749049" y="2692676"/>
                    <a:pt x="1721557" y="2743254"/>
                    <a:pt x="1697050" y="2780722"/>
                  </a:cubicBezTo>
                  <a:lnTo>
                    <a:pt x="789847" y="2780722"/>
                  </a:lnTo>
                  <a:cubicBezTo>
                    <a:pt x="765372" y="2743301"/>
                    <a:pt x="737918" y="2692803"/>
                    <a:pt x="709405" y="2632967"/>
                  </a:cubicBezTo>
                  <a:lnTo>
                    <a:pt x="0" y="2896728"/>
                  </a:lnTo>
                  <a:lnTo>
                    <a:pt x="262716" y="2166573"/>
                  </a:lnTo>
                  <a:lnTo>
                    <a:pt x="483603" y="2031579"/>
                  </a:lnTo>
                  <a:cubicBezTo>
                    <a:pt x="428102" y="1842611"/>
                    <a:pt x="390066" y="1659212"/>
                    <a:pt x="390066" y="1529628"/>
                  </a:cubicBezTo>
                  <a:cubicBezTo>
                    <a:pt x="384894" y="1246061"/>
                    <a:pt x="473305" y="919326"/>
                    <a:pt x="595041" y="690361"/>
                  </a:cubicBezTo>
                  <a:cubicBezTo>
                    <a:pt x="737248" y="461397"/>
                    <a:pt x="957359" y="97388"/>
                    <a:pt x="12350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" name="Isosceles Triangle 15">
              <a:extLst>
                <a:ext uri="{FF2B5EF4-FFF2-40B4-BE49-F238E27FC236}">
                  <a16:creationId xmlns:a16="http://schemas.microsoft.com/office/drawing/2014/main" id="{3B39CEFC-B2CD-4CB9-A749-2C6E1C0F60EE}"/>
                </a:ext>
              </a:extLst>
            </p:cNvPr>
            <p:cNvSpPr/>
            <p:nvPr/>
          </p:nvSpPr>
          <p:spPr>
            <a:xfrm rot="2700000">
              <a:off x="1375806" y="2562344"/>
              <a:ext cx="283398" cy="338434"/>
            </a:xfrm>
            <a:custGeom>
              <a:avLst/>
              <a:gdLst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4379"/>
                <a:gd name="connsiteY0" fmla="*/ 0 h 2717137"/>
                <a:gd name="connsiteX1" fmla="*/ 1297521 w 2274379"/>
                <a:gd name="connsiteY1" fmla="*/ 278058 h 2717137"/>
                <a:gd name="connsiteX2" fmla="*/ 1297521 w 2274379"/>
                <a:gd name="connsiteY2" fmla="*/ 1136177 h 2717137"/>
                <a:gd name="connsiteX3" fmla="*/ 2243605 w 2274379"/>
                <a:gd name="connsiteY3" fmla="*/ 1859882 h 2717137"/>
                <a:gd name="connsiteX4" fmla="*/ 2273082 w 2274379"/>
                <a:gd name="connsiteY4" fmla="*/ 2022587 h 2717137"/>
                <a:gd name="connsiteX5" fmla="*/ 1297521 w 2274379"/>
                <a:gd name="connsiteY5" fmla="*/ 1619844 h 2717137"/>
                <a:gd name="connsiteX6" fmla="*/ 1297521 w 2274379"/>
                <a:gd name="connsiteY6" fmla="*/ 1921812 h 2717137"/>
                <a:gd name="connsiteX7" fmla="*/ 1298247 w 2274379"/>
                <a:gd name="connsiteY7" fmla="*/ 1921812 h 2717137"/>
                <a:gd name="connsiteX8" fmla="*/ 1220288 w 2274379"/>
                <a:gd name="connsiteY8" fmla="*/ 2268335 h 2717137"/>
                <a:gd name="connsiteX9" fmla="*/ 1622045 w 2274379"/>
                <a:gd name="connsiteY9" fmla="*/ 2444341 h 2717137"/>
                <a:gd name="connsiteX10" fmla="*/ 1683005 w 2274379"/>
                <a:gd name="connsiteY10" fmla="*/ 2717137 h 2717137"/>
                <a:gd name="connsiteX11" fmla="*/ 1138503 w 2274379"/>
                <a:gd name="connsiteY11" fmla="*/ 2509111 h 2717137"/>
                <a:gd name="connsiteX12" fmla="*/ 594001 w 2274379"/>
                <a:gd name="connsiteY12" fmla="*/ 2717137 h 2717137"/>
                <a:gd name="connsiteX13" fmla="*/ 643531 w 2274379"/>
                <a:gd name="connsiteY13" fmla="*/ 2451961 h 2717137"/>
                <a:gd name="connsiteX14" fmla="*/ 1052704 w 2274379"/>
                <a:gd name="connsiteY14" fmla="*/ 2270546 h 2717137"/>
                <a:gd name="connsiteX15" fmla="*/ 974247 w 2274379"/>
                <a:gd name="connsiteY15" fmla="*/ 1921812 h 2717137"/>
                <a:gd name="connsiteX16" fmla="*/ 974974 w 2274379"/>
                <a:gd name="connsiteY16" fmla="*/ 1921812 h 2717137"/>
                <a:gd name="connsiteX17" fmla="*/ 974974 w 2274379"/>
                <a:gd name="connsiteY17" fmla="*/ 1620087 h 2717137"/>
                <a:gd name="connsiteX18" fmla="*/ 0 w 2274379"/>
                <a:gd name="connsiteY18" fmla="*/ 2022587 h 2717137"/>
                <a:gd name="connsiteX19" fmla="*/ 48527 w 2274379"/>
                <a:gd name="connsiteY19" fmla="*/ 1856072 h 2717137"/>
                <a:gd name="connsiteX20" fmla="*/ 974974 w 2274379"/>
                <a:gd name="connsiteY20" fmla="*/ 1136848 h 2717137"/>
                <a:gd name="connsiteX21" fmla="*/ 974974 w 2274379"/>
                <a:gd name="connsiteY21" fmla="*/ 278058 h 2717137"/>
                <a:gd name="connsiteX22" fmla="*/ 1136248 w 2274379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75272" h="2717137">
                  <a:moveTo>
                    <a:pt x="1136248" y="0"/>
                  </a:moveTo>
                  <a:cubicBezTo>
                    <a:pt x="1209824" y="92686"/>
                    <a:pt x="1256150" y="148214"/>
                    <a:pt x="1297521" y="278058"/>
                  </a:cubicBezTo>
                  <a:lnTo>
                    <a:pt x="1297521" y="1136177"/>
                  </a:lnTo>
                  <a:lnTo>
                    <a:pt x="2243605" y="1859882"/>
                  </a:lnTo>
                  <a:cubicBezTo>
                    <a:pt x="2268294" y="1919072"/>
                    <a:pt x="2280597" y="1951012"/>
                    <a:pt x="2273082" y="2022587"/>
                  </a:cubicBezTo>
                  <a:lnTo>
                    <a:pt x="1297521" y="1619844"/>
                  </a:lnTo>
                  <a:lnTo>
                    <a:pt x="1297521" y="1921812"/>
                  </a:lnTo>
                  <a:lnTo>
                    <a:pt x="1298247" y="1921812"/>
                  </a:lnTo>
                  <a:cubicBezTo>
                    <a:pt x="1272261" y="2037320"/>
                    <a:pt x="1273523" y="2135486"/>
                    <a:pt x="1220288" y="2268335"/>
                  </a:cubicBezTo>
                  <a:lnTo>
                    <a:pt x="1622045" y="2444341"/>
                  </a:lnTo>
                  <a:lnTo>
                    <a:pt x="1683005" y="2717137"/>
                  </a:lnTo>
                  <a:cubicBezTo>
                    <a:pt x="1508936" y="2640364"/>
                    <a:pt x="1332391" y="2561112"/>
                    <a:pt x="1138503" y="2509111"/>
                  </a:cubicBezTo>
                  <a:cubicBezTo>
                    <a:pt x="924798" y="2551203"/>
                    <a:pt x="777979" y="2630455"/>
                    <a:pt x="594001" y="2717137"/>
                  </a:cubicBezTo>
                  <a:lnTo>
                    <a:pt x="643531" y="2451961"/>
                  </a:lnTo>
                  <a:lnTo>
                    <a:pt x="1052704" y="2270546"/>
                  </a:lnTo>
                  <a:cubicBezTo>
                    <a:pt x="1001780" y="2159255"/>
                    <a:pt x="1000399" y="2038057"/>
                    <a:pt x="974247" y="1921812"/>
                  </a:cubicBezTo>
                  <a:lnTo>
                    <a:pt x="974974" y="1921812"/>
                  </a:lnTo>
                  <a:lnTo>
                    <a:pt x="974974" y="1620087"/>
                  </a:lnTo>
                  <a:lnTo>
                    <a:pt x="0" y="2022587"/>
                  </a:lnTo>
                  <a:cubicBezTo>
                    <a:pt x="6266" y="1947265"/>
                    <a:pt x="17488" y="1916531"/>
                    <a:pt x="48527" y="1856072"/>
                  </a:cubicBezTo>
                  <a:lnTo>
                    <a:pt x="974974" y="1136848"/>
                  </a:lnTo>
                  <a:lnTo>
                    <a:pt x="974974" y="278058"/>
                  </a:lnTo>
                  <a:cubicBezTo>
                    <a:pt x="1006436" y="163077"/>
                    <a:pt x="1057717" y="102595"/>
                    <a:pt x="11362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ounded Rectangle 23551">
              <a:extLst>
                <a:ext uri="{FF2B5EF4-FFF2-40B4-BE49-F238E27FC236}">
                  <a16:creationId xmlns:a16="http://schemas.microsoft.com/office/drawing/2014/main" id="{8B6EE67C-1CAD-49EB-9B38-B47D58E77F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2884" y="4248208"/>
              <a:ext cx="360000" cy="189230"/>
            </a:xfrm>
            <a:custGeom>
              <a:avLst/>
              <a:gdLst/>
              <a:ahLst/>
              <a:cxnLst/>
              <a:rect l="l" t="t" r="r" b="b"/>
              <a:pathLst>
                <a:path w="3888432" h="1556502">
                  <a:moveTo>
                    <a:pt x="1020793" y="1148393"/>
                  </a:moveTo>
                  <a:cubicBezTo>
                    <a:pt x="1088601" y="1148393"/>
                    <a:pt x="1143569" y="1203362"/>
                    <a:pt x="1143569" y="1271170"/>
                  </a:cubicBezTo>
                  <a:cubicBezTo>
                    <a:pt x="1143569" y="1338977"/>
                    <a:pt x="1088601" y="1393946"/>
                    <a:pt x="1020793" y="1393946"/>
                  </a:cubicBezTo>
                  <a:cubicBezTo>
                    <a:pt x="952985" y="1393946"/>
                    <a:pt x="898016" y="1338977"/>
                    <a:pt x="898016" y="1271170"/>
                  </a:cubicBezTo>
                  <a:cubicBezTo>
                    <a:pt x="898016" y="1203362"/>
                    <a:pt x="952985" y="1148393"/>
                    <a:pt x="1020793" y="1148393"/>
                  </a:cubicBezTo>
                  <a:close/>
                  <a:moveTo>
                    <a:pt x="2976975" y="1148393"/>
                  </a:moveTo>
                  <a:cubicBezTo>
                    <a:pt x="3044783" y="1148393"/>
                    <a:pt x="3099752" y="1203362"/>
                    <a:pt x="3099752" y="1271170"/>
                  </a:cubicBezTo>
                  <a:cubicBezTo>
                    <a:pt x="3099752" y="1338978"/>
                    <a:pt x="3044783" y="1393946"/>
                    <a:pt x="2976975" y="1393946"/>
                  </a:cubicBezTo>
                  <a:cubicBezTo>
                    <a:pt x="2909167" y="1393946"/>
                    <a:pt x="2854198" y="1338978"/>
                    <a:pt x="2854198" y="1271170"/>
                  </a:cubicBezTo>
                  <a:cubicBezTo>
                    <a:pt x="2854198" y="1203362"/>
                    <a:pt x="2909167" y="1148393"/>
                    <a:pt x="2976975" y="1148393"/>
                  </a:cubicBezTo>
                  <a:close/>
                  <a:moveTo>
                    <a:pt x="2971358" y="981192"/>
                  </a:moveTo>
                  <a:cubicBezTo>
                    <a:pt x="2812490" y="981192"/>
                    <a:pt x="2683702" y="1109979"/>
                    <a:pt x="2683702" y="1268847"/>
                  </a:cubicBezTo>
                  <a:cubicBezTo>
                    <a:pt x="2683702" y="1427715"/>
                    <a:pt x="2812490" y="1556502"/>
                    <a:pt x="2971358" y="1556502"/>
                  </a:cubicBezTo>
                  <a:cubicBezTo>
                    <a:pt x="3130226" y="1556502"/>
                    <a:pt x="3259013" y="1427715"/>
                    <a:pt x="3259013" y="1268847"/>
                  </a:cubicBezTo>
                  <a:cubicBezTo>
                    <a:pt x="3259013" y="1109979"/>
                    <a:pt x="3130226" y="981192"/>
                    <a:pt x="2971358" y="981192"/>
                  </a:cubicBezTo>
                  <a:close/>
                  <a:moveTo>
                    <a:pt x="1015175" y="981191"/>
                  </a:moveTo>
                  <a:cubicBezTo>
                    <a:pt x="856308" y="981191"/>
                    <a:pt x="727520" y="1109979"/>
                    <a:pt x="727520" y="1268847"/>
                  </a:cubicBezTo>
                  <a:cubicBezTo>
                    <a:pt x="727520" y="1427715"/>
                    <a:pt x="856308" y="1556502"/>
                    <a:pt x="1015175" y="1556502"/>
                  </a:cubicBezTo>
                  <a:cubicBezTo>
                    <a:pt x="1174043" y="1556502"/>
                    <a:pt x="1302831" y="1427715"/>
                    <a:pt x="1302831" y="1268847"/>
                  </a:cubicBezTo>
                  <a:cubicBezTo>
                    <a:pt x="1302831" y="1109979"/>
                    <a:pt x="1174043" y="981191"/>
                    <a:pt x="1015175" y="981191"/>
                  </a:cubicBezTo>
                  <a:close/>
                  <a:moveTo>
                    <a:pt x="2078038" y="174262"/>
                  </a:moveTo>
                  <a:lnTo>
                    <a:pt x="2078038" y="503839"/>
                  </a:lnTo>
                  <a:lnTo>
                    <a:pt x="1360941" y="503839"/>
                  </a:lnTo>
                  <a:lnTo>
                    <a:pt x="1717210" y="174262"/>
                  </a:lnTo>
                  <a:close/>
                  <a:moveTo>
                    <a:pt x="2605475" y="174262"/>
                  </a:moveTo>
                  <a:lnTo>
                    <a:pt x="2961744" y="503839"/>
                  </a:lnTo>
                  <a:lnTo>
                    <a:pt x="2233507" y="503839"/>
                  </a:lnTo>
                  <a:lnTo>
                    <a:pt x="2233507" y="174262"/>
                  </a:lnTo>
                  <a:close/>
                  <a:moveTo>
                    <a:pt x="2636232" y="0"/>
                  </a:moveTo>
                  <a:lnTo>
                    <a:pt x="1656145" y="0"/>
                  </a:lnTo>
                  <a:lnTo>
                    <a:pt x="1063172" y="515033"/>
                  </a:lnTo>
                  <a:lnTo>
                    <a:pt x="406409" y="515033"/>
                  </a:lnTo>
                  <a:cubicBezTo>
                    <a:pt x="249014" y="515033"/>
                    <a:pt x="121419" y="642628"/>
                    <a:pt x="121419" y="800023"/>
                  </a:cubicBezTo>
                  <a:lnTo>
                    <a:pt x="121419" y="889271"/>
                  </a:lnTo>
                  <a:cubicBezTo>
                    <a:pt x="121419" y="909592"/>
                    <a:pt x="123545" y="929417"/>
                    <a:pt x="127765" y="948497"/>
                  </a:cubicBezTo>
                  <a:cubicBezTo>
                    <a:pt x="54389" y="961341"/>
                    <a:pt x="0" y="1026124"/>
                    <a:pt x="0" y="1103610"/>
                  </a:cubicBezTo>
                  <a:lnTo>
                    <a:pt x="0" y="1109160"/>
                  </a:lnTo>
                  <a:cubicBezTo>
                    <a:pt x="0" y="1198648"/>
                    <a:pt x="72543" y="1271192"/>
                    <a:pt x="162031" y="1271192"/>
                  </a:cubicBezTo>
                  <a:lnTo>
                    <a:pt x="218719" y="1271192"/>
                  </a:lnTo>
                  <a:lnTo>
                    <a:pt x="218719" y="1274779"/>
                  </a:lnTo>
                  <a:lnTo>
                    <a:pt x="509289" y="1274779"/>
                  </a:lnTo>
                  <a:lnTo>
                    <a:pt x="509289" y="1273860"/>
                  </a:lnTo>
                  <a:lnTo>
                    <a:pt x="642206" y="1273860"/>
                  </a:lnTo>
                  <a:lnTo>
                    <a:pt x="641487" y="1266729"/>
                  </a:lnTo>
                  <a:cubicBezTo>
                    <a:pt x="641487" y="1188532"/>
                    <a:pt x="665232" y="1115881"/>
                    <a:pt x="705924" y="1055606"/>
                  </a:cubicBezTo>
                  <a:lnTo>
                    <a:pt x="706310" y="1055063"/>
                  </a:lnTo>
                  <a:lnTo>
                    <a:pt x="747091" y="1005636"/>
                  </a:lnTo>
                  <a:lnTo>
                    <a:pt x="758703" y="994078"/>
                  </a:lnTo>
                  <a:lnTo>
                    <a:pt x="793327" y="965510"/>
                  </a:lnTo>
                  <a:lnTo>
                    <a:pt x="819302" y="947229"/>
                  </a:lnTo>
                  <a:lnTo>
                    <a:pt x="840004" y="935993"/>
                  </a:lnTo>
                  <a:cubicBezTo>
                    <a:pt x="891959" y="907399"/>
                    <a:pt x="951737" y="891735"/>
                    <a:pt x="1015174" y="891735"/>
                  </a:cubicBezTo>
                  <a:cubicBezTo>
                    <a:pt x="1084098" y="891735"/>
                    <a:pt x="1148704" y="910225"/>
                    <a:pt x="1204246" y="942564"/>
                  </a:cubicBezTo>
                  <a:cubicBezTo>
                    <a:pt x="1149428" y="908365"/>
                    <a:pt x="1084703" y="889259"/>
                    <a:pt x="1015546" y="889127"/>
                  </a:cubicBezTo>
                  <a:cubicBezTo>
                    <a:pt x="1016856" y="888736"/>
                    <a:pt x="1018171" y="888729"/>
                    <a:pt x="1019487" y="888729"/>
                  </a:cubicBezTo>
                  <a:cubicBezTo>
                    <a:pt x="1228251" y="888729"/>
                    <a:pt x="1397487" y="1057965"/>
                    <a:pt x="1397487" y="1266729"/>
                  </a:cubicBezTo>
                  <a:cubicBezTo>
                    <a:pt x="1397487" y="1269424"/>
                    <a:pt x="1397459" y="1272113"/>
                    <a:pt x="1396675" y="1274779"/>
                  </a:cubicBezTo>
                  <a:lnTo>
                    <a:pt x="1485322" y="1274779"/>
                  </a:lnTo>
                  <a:lnTo>
                    <a:pt x="1485322" y="1271192"/>
                  </a:lnTo>
                  <a:lnTo>
                    <a:pt x="2594483" y="1271192"/>
                  </a:lnTo>
                  <a:cubicBezTo>
                    <a:pt x="2594248" y="1270411"/>
                    <a:pt x="2594246" y="1269629"/>
                    <a:pt x="2594246" y="1268846"/>
                  </a:cubicBezTo>
                  <a:cubicBezTo>
                    <a:pt x="2594246" y="1060573"/>
                    <a:pt x="2763083" y="891735"/>
                    <a:pt x="2971356" y="891735"/>
                  </a:cubicBezTo>
                  <a:cubicBezTo>
                    <a:pt x="3179630" y="891735"/>
                    <a:pt x="3348467" y="1060573"/>
                    <a:pt x="3348467" y="1268846"/>
                  </a:cubicBezTo>
                  <a:lnTo>
                    <a:pt x="3348230" y="1271192"/>
                  </a:lnTo>
                  <a:lnTo>
                    <a:pt x="3726400" y="1271192"/>
                  </a:lnTo>
                  <a:cubicBezTo>
                    <a:pt x="3815888" y="1271192"/>
                    <a:pt x="3888432" y="1198648"/>
                    <a:pt x="3888432" y="1109160"/>
                  </a:cubicBezTo>
                  <a:lnTo>
                    <a:pt x="3888432" y="1103610"/>
                  </a:lnTo>
                  <a:cubicBezTo>
                    <a:pt x="3888432" y="1035369"/>
                    <a:pt x="3846247" y="976982"/>
                    <a:pt x="3786305" y="953672"/>
                  </a:cubicBezTo>
                  <a:cubicBezTo>
                    <a:pt x="3791719" y="933075"/>
                    <a:pt x="3794257" y="911469"/>
                    <a:pt x="3794257" y="889271"/>
                  </a:cubicBezTo>
                  <a:lnTo>
                    <a:pt x="3794257" y="800023"/>
                  </a:lnTo>
                  <a:cubicBezTo>
                    <a:pt x="3794257" y="642628"/>
                    <a:pt x="3666662" y="515033"/>
                    <a:pt x="3509267" y="515033"/>
                  </a:cubicBezTo>
                  <a:lnTo>
                    <a:pt x="3229205" y="515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Rectangle 23554">
              <a:extLst>
                <a:ext uri="{FF2B5EF4-FFF2-40B4-BE49-F238E27FC236}">
                  <a16:creationId xmlns:a16="http://schemas.microsoft.com/office/drawing/2014/main" id="{BF5E69DC-EC10-4251-AB78-2CD9DCDD51A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17655" y="3826989"/>
              <a:ext cx="310889" cy="264135"/>
            </a:xfrm>
            <a:custGeom>
              <a:avLst/>
              <a:gdLst/>
              <a:ahLst/>
              <a:cxnLst/>
              <a:rect l="l" t="t" r="r" b="b"/>
              <a:pathLst>
                <a:path w="3960441" h="3364818">
                  <a:moveTo>
                    <a:pt x="1333915" y="2579977"/>
                  </a:moveTo>
                  <a:cubicBezTo>
                    <a:pt x="1328835" y="2579977"/>
                    <a:pt x="1324717" y="2584094"/>
                    <a:pt x="1324717" y="2589174"/>
                  </a:cubicBezTo>
                  <a:lnTo>
                    <a:pt x="1324717" y="2625964"/>
                  </a:lnTo>
                  <a:cubicBezTo>
                    <a:pt x="1324717" y="2631044"/>
                    <a:pt x="1328835" y="2635161"/>
                    <a:pt x="1333915" y="2635161"/>
                  </a:cubicBezTo>
                  <a:lnTo>
                    <a:pt x="2639943" y="2635161"/>
                  </a:lnTo>
                  <a:cubicBezTo>
                    <a:pt x="2645023" y="2635161"/>
                    <a:pt x="2649141" y="2631044"/>
                    <a:pt x="2649141" y="2625964"/>
                  </a:cubicBezTo>
                  <a:lnTo>
                    <a:pt x="2649141" y="2589174"/>
                  </a:lnTo>
                  <a:cubicBezTo>
                    <a:pt x="2649141" y="2584094"/>
                    <a:pt x="2645023" y="2579977"/>
                    <a:pt x="2639943" y="2579977"/>
                  </a:cubicBezTo>
                  <a:close/>
                  <a:moveTo>
                    <a:pt x="1333915" y="2420180"/>
                  </a:moveTo>
                  <a:cubicBezTo>
                    <a:pt x="1328835" y="2420180"/>
                    <a:pt x="1324717" y="2424297"/>
                    <a:pt x="1324717" y="2429377"/>
                  </a:cubicBezTo>
                  <a:lnTo>
                    <a:pt x="1324717" y="2466167"/>
                  </a:lnTo>
                  <a:cubicBezTo>
                    <a:pt x="1324717" y="2471247"/>
                    <a:pt x="1328835" y="2475364"/>
                    <a:pt x="1333915" y="2475364"/>
                  </a:cubicBezTo>
                  <a:lnTo>
                    <a:pt x="2639943" y="2475364"/>
                  </a:lnTo>
                  <a:cubicBezTo>
                    <a:pt x="2645023" y="2475364"/>
                    <a:pt x="2649141" y="2471247"/>
                    <a:pt x="2649141" y="2466167"/>
                  </a:cubicBezTo>
                  <a:lnTo>
                    <a:pt x="2649141" y="2429377"/>
                  </a:lnTo>
                  <a:cubicBezTo>
                    <a:pt x="2649141" y="2424297"/>
                    <a:pt x="2645023" y="2420180"/>
                    <a:pt x="2639943" y="2420180"/>
                  </a:cubicBezTo>
                  <a:close/>
                  <a:moveTo>
                    <a:pt x="1333915" y="2260382"/>
                  </a:moveTo>
                  <a:cubicBezTo>
                    <a:pt x="1328835" y="2260382"/>
                    <a:pt x="1324717" y="2264499"/>
                    <a:pt x="1324717" y="2269579"/>
                  </a:cubicBezTo>
                  <a:lnTo>
                    <a:pt x="1324717" y="2306368"/>
                  </a:lnTo>
                  <a:cubicBezTo>
                    <a:pt x="1324717" y="2311448"/>
                    <a:pt x="1328835" y="2315566"/>
                    <a:pt x="1333915" y="2315566"/>
                  </a:cubicBezTo>
                  <a:lnTo>
                    <a:pt x="2639943" y="2315566"/>
                  </a:lnTo>
                  <a:cubicBezTo>
                    <a:pt x="2645023" y="2315566"/>
                    <a:pt x="2649141" y="2311448"/>
                    <a:pt x="2649141" y="2306368"/>
                  </a:cubicBezTo>
                  <a:lnTo>
                    <a:pt x="2649141" y="2269579"/>
                  </a:lnTo>
                  <a:cubicBezTo>
                    <a:pt x="2649141" y="2264499"/>
                    <a:pt x="2645023" y="2260382"/>
                    <a:pt x="2639943" y="2260382"/>
                  </a:cubicBezTo>
                  <a:close/>
                  <a:moveTo>
                    <a:pt x="3126189" y="2223642"/>
                  </a:moveTo>
                  <a:cubicBezTo>
                    <a:pt x="3006895" y="2223642"/>
                    <a:pt x="2910189" y="2320348"/>
                    <a:pt x="2910189" y="2439642"/>
                  </a:cubicBezTo>
                  <a:cubicBezTo>
                    <a:pt x="2910189" y="2558936"/>
                    <a:pt x="3006895" y="2655642"/>
                    <a:pt x="3126189" y="2655642"/>
                  </a:cubicBezTo>
                  <a:cubicBezTo>
                    <a:pt x="3245483" y="2655642"/>
                    <a:pt x="3342189" y="2558936"/>
                    <a:pt x="3342189" y="2439642"/>
                  </a:cubicBezTo>
                  <a:cubicBezTo>
                    <a:pt x="3342189" y="2320348"/>
                    <a:pt x="3245483" y="2223642"/>
                    <a:pt x="3126189" y="2223642"/>
                  </a:cubicBezTo>
                  <a:close/>
                  <a:moveTo>
                    <a:pt x="859578" y="2218523"/>
                  </a:moveTo>
                  <a:cubicBezTo>
                    <a:pt x="744527" y="2218523"/>
                    <a:pt x="651259" y="2311790"/>
                    <a:pt x="651259" y="2426842"/>
                  </a:cubicBezTo>
                  <a:cubicBezTo>
                    <a:pt x="651259" y="2541893"/>
                    <a:pt x="744527" y="2635161"/>
                    <a:pt x="859578" y="2635161"/>
                  </a:cubicBezTo>
                  <a:cubicBezTo>
                    <a:pt x="974630" y="2635161"/>
                    <a:pt x="1067897" y="2541893"/>
                    <a:pt x="1067897" y="2426842"/>
                  </a:cubicBezTo>
                  <a:cubicBezTo>
                    <a:pt x="1067897" y="2311790"/>
                    <a:pt x="974630" y="2218523"/>
                    <a:pt x="859578" y="2218523"/>
                  </a:cubicBezTo>
                  <a:close/>
                  <a:moveTo>
                    <a:pt x="1871701" y="635200"/>
                  </a:moveTo>
                  <a:cubicBezTo>
                    <a:pt x="1381458" y="644736"/>
                    <a:pt x="1018694" y="716473"/>
                    <a:pt x="980424" y="801248"/>
                  </a:cubicBezTo>
                  <a:lnTo>
                    <a:pt x="979954" y="801248"/>
                  </a:lnTo>
                  <a:lnTo>
                    <a:pt x="977292" y="811895"/>
                  </a:lnTo>
                  <a:cubicBezTo>
                    <a:pt x="976157" y="813296"/>
                    <a:pt x="976066" y="814820"/>
                    <a:pt x="976180" y="816347"/>
                  </a:cubicBezTo>
                  <a:lnTo>
                    <a:pt x="795977" y="1537155"/>
                  </a:lnTo>
                  <a:lnTo>
                    <a:pt x="3168603" y="1537155"/>
                  </a:lnTo>
                  <a:lnTo>
                    <a:pt x="2984626" y="801248"/>
                  </a:lnTo>
                  <a:lnTo>
                    <a:pt x="2976093" y="801248"/>
                  </a:lnTo>
                  <a:cubicBezTo>
                    <a:pt x="2937858" y="717165"/>
                    <a:pt x="2580113" y="645145"/>
                    <a:pt x="2088410" y="635267"/>
                  </a:cubicBezTo>
                  <a:cubicBezTo>
                    <a:pt x="2016399" y="633822"/>
                    <a:pt x="1943738" y="633799"/>
                    <a:pt x="1871701" y="635200"/>
                  </a:cubicBezTo>
                  <a:close/>
                  <a:moveTo>
                    <a:pt x="1462979" y="0"/>
                  </a:moveTo>
                  <a:lnTo>
                    <a:pt x="2510732" y="0"/>
                  </a:lnTo>
                  <a:cubicBezTo>
                    <a:pt x="2553905" y="0"/>
                    <a:pt x="2588903" y="34997"/>
                    <a:pt x="2588903" y="78170"/>
                  </a:cubicBezTo>
                  <a:lnTo>
                    <a:pt x="2588903" y="433797"/>
                  </a:lnTo>
                  <a:cubicBezTo>
                    <a:pt x="3038017" y="475961"/>
                    <a:pt x="3324934" y="564368"/>
                    <a:pt x="3312039" y="659853"/>
                  </a:cubicBezTo>
                  <a:lnTo>
                    <a:pt x="3314035" y="659853"/>
                  </a:lnTo>
                  <a:lnTo>
                    <a:pt x="3516885" y="1471251"/>
                  </a:lnTo>
                  <a:cubicBezTo>
                    <a:pt x="3530074" y="1447322"/>
                    <a:pt x="3549491" y="1432519"/>
                    <a:pt x="3571039" y="1432519"/>
                  </a:cubicBezTo>
                  <a:lnTo>
                    <a:pt x="3885785" y="1432519"/>
                  </a:lnTo>
                  <a:cubicBezTo>
                    <a:pt x="3927012" y="1432519"/>
                    <a:pt x="3960441" y="1486709"/>
                    <a:pt x="3960441" y="1553561"/>
                  </a:cubicBezTo>
                  <a:cubicBezTo>
                    <a:pt x="3960441" y="1620415"/>
                    <a:pt x="3927012" y="1674603"/>
                    <a:pt x="3885785" y="1674603"/>
                  </a:cubicBezTo>
                  <a:lnTo>
                    <a:pt x="3571039" y="1674603"/>
                  </a:lnTo>
                  <a:lnTo>
                    <a:pt x="3567428" y="1673421"/>
                  </a:lnTo>
                  <a:lnTo>
                    <a:pt x="3568671" y="1678393"/>
                  </a:lnTo>
                  <a:cubicBezTo>
                    <a:pt x="3672942" y="1773136"/>
                    <a:pt x="3737544" y="1910038"/>
                    <a:pt x="3737544" y="2062028"/>
                  </a:cubicBezTo>
                  <a:lnTo>
                    <a:pt x="3737544" y="2413961"/>
                  </a:lnTo>
                  <a:cubicBezTo>
                    <a:pt x="3737544" y="2629713"/>
                    <a:pt x="3607370" y="2815060"/>
                    <a:pt x="3420381" y="2892817"/>
                  </a:cubicBezTo>
                  <a:lnTo>
                    <a:pt x="3420381" y="3209197"/>
                  </a:lnTo>
                  <a:cubicBezTo>
                    <a:pt x="3420381" y="3295143"/>
                    <a:pt x="3350708" y="3364816"/>
                    <a:pt x="3264762" y="3364816"/>
                  </a:cubicBezTo>
                  <a:lnTo>
                    <a:pt x="2999936" y="3364816"/>
                  </a:lnTo>
                  <a:cubicBezTo>
                    <a:pt x="2913990" y="3364816"/>
                    <a:pt x="2844317" y="3295143"/>
                    <a:pt x="2844317" y="3209197"/>
                  </a:cubicBezTo>
                  <a:lnTo>
                    <a:pt x="2844317" y="2907616"/>
                  </a:lnTo>
                  <a:lnTo>
                    <a:pt x="1116125" y="2907616"/>
                  </a:lnTo>
                  <a:lnTo>
                    <a:pt x="1116125" y="3209199"/>
                  </a:lnTo>
                  <a:cubicBezTo>
                    <a:pt x="1116125" y="3295145"/>
                    <a:pt x="1046452" y="3364818"/>
                    <a:pt x="960506" y="3364818"/>
                  </a:cubicBezTo>
                  <a:lnTo>
                    <a:pt x="695680" y="3364818"/>
                  </a:lnTo>
                  <a:cubicBezTo>
                    <a:pt x="609734" y="3364818"/>
                    <a:pt x="540061" y="3295145"/>
                    <a:pt x="540061" y="3209199"/>
                  </a:cubicBezTo>
                  <a:lnTo>
                    <a:pt x="540061" y="2888789"/>
                  </a:lnTo>
                  <a:cubicBezTo>
                    <a:pt x="360356" y="2806419"/>
                    <a:pt x="236167" y="2624693"/>
                    <a:pt x="236167" y="2413961"/>
                  </a:cubicBezTo>
                  <a:lnTo>
                    <a:pt x="236167" y="2062028"/>
                  </a:lnTo>
                  <a:cubicBezTo>
                    <a:pt x="236167" y="1910038"/>
                    <a:pt x="300770" y="1773136"/>
                    <a:pt x="405042" y="1678393"/>
                  </a:cubicBezTo>
                  <a:lnTo>
                    <a:pt x="407467" y="1668691"/>
                  </a:lnTo>
                  <a:cubicBezTo>
                    <a:pt x="402272" y="1673244"/>
                    <a:pt x="395935" y="1674603"/>
                    <a:pt x="389402" y="1674603"/>
                  </a:cubicBezTo>
                  <a:lnTo>
                    <a:pt x="74658" y="1674603"/>
                  </a:lnTo>
                  <a:cubicBezTo>
                    <a:pt x="33429" y="1674603"/>
                    <a:pt x="0" y="1620415"/>
                    <a:pt x="0" y="1553561"/>
                  </a:cubicBezTo>
                  <a:cubicBezTo>
                    <a:pt x="0" y="1486709"/>
                    <a:pt x="33429" y="1432519"/>
                    <a:pt x="74658" y="1432519"/>
                  </a:cubicBezTo>
                  <a:lnTo>
                    <a:pt x="389402" y="1432519"/>
                  </a:lnTo>
                  <a:cubicBezTo>
                    <a:pt x="416427" y="1432519"/>
                    <a:pt x="440099" y="1455801"/>
                    <a:pt x="451844" y="1491180"/>
                  </a:cubicBezTo>
                  <a:lnTo>
                    <a:pt x="659676" y="659853"/>
                  </a:lnTo>
                  <a:lnTo>
                    <a:pt x="666048" y="659853"/>
                  </a:lnTo>
                  <a:cubicBezTo>
                    <a:pt x="653344" y="564084"/>
                    <a:pt x="940380" y="476400"/>
                    <a:pt x="1384809" y="434090"/>
                  </a:cubicBezTo>
                  <a:lnTo>
                    <a:pt x="1384809" y="78170"/>
                  </a:lnTo>
                  <a:cubicBezTo>
                    <a:pt x="1384809" y="34997"/>
                    <a:pt x="1419806" y="0"/>
                    <a:pt x="14629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2CDE1E1A-1B8D-41B2-BA53-8E11BA5EB34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372755" y="3105182"/>
              <a:ext cx="243034" cy="243041"/>
            </a:xfrm>
            <a:custGeom>
              <a:avLst/>
              <a:gdLst/>
              <a:ahLst/>
              <a:cxnLst/>
              <a:rect l="l" t="t" r="r" b="b"/>
              <a:pathLst>
                <a:path w="3946957" h="3947095">
                  <a:moveTo>
                    <a:pt x="455702" y="3587095"/>
                  </a:moveTo>
                  <a:lnTo>
                    <a:pt x="1175702" y="3587095"/>
                  </a:lnTo>
                  <a:lnTo>
                    <a:pt x="1175702" y="3799441"/>
                  </a:lnTo>
                  <a:cubicBezTo>
                    <a:pt x="1175702" y="3880988"/>
                    <a:pt x="1109595" y="3947095"/>
                    <a:pt x="1028048" y="3947095"/>
                  </a:cubicBezTo>
                  <a:lnTo>
                    <a:pt x="603356" y="3947095"/>
                  </a:lnTo>
                  <a:cubicBezTo>
                    <a:pt x="521809" y="3947095"/>
                    <a:pt x="455702" y="3880988"/>
                    <a:pt x="455702" y="3799441"/>
                  </a:cubicBezTo>
                  <a:close/>
                  <a:moveTo>
                    <a:pt x="2751999" y="3587094"/>
                  </a:moveTo>
                  <a:lnTo>
                    <a:pt x="3471999" y="3587094"/>
                  </a:lnTo>
                  <a:lnTo>
                    <a:pt x="3471999" y="3799440"/>
                  </a:lnTo>
                  <a:cubicBezTo>
                    <a:pt x="3471999" y="3880987"/>
                    <a:pt x="3405892" y="3947094"/>
                    <a:pt x="3324345" y="3947094"/>
                  </a:cubicBezTo>
                  <a:lnTo>
                    <a:pt x="2899653" y="3947094"/>
                  </a:lnTo>
                  <a:cubicBezTo>
                    <a:pt x="2818106" y="3947094"/>
                    <a:pt x="2751999" y="3880987"/>
                    <a:pt x="2751999" y="3799440"/>
                  </a:cubicBezTo>
                  <a:close/>
                  <a:moveTo>
                    <a:pt x="1383221" y="3134113"/>
                  </a:moveTo>
                  <a:cubicBezTo>
                    <a:pt x="1353398" y="3134113"/>
                    <a:pt x="1329221" y="3158290"/>
                    <a:pt x="1329221" y="3188113"/>
                  </a:cubicBezTo>
                  <a:cubicBezTo>
                    <a:pt x="1329221" y="3217936"/>
                    <a:pt x="1353398" y="3242113"/>
                    <a:pt x="1383221" y="3242113"/>
                  </a:cubicBezTo>
                  <a:lnTo>
                    <a:pt x="2535221" y="3242113"/>
                  </a:lnTo>
                  <a:cubicBezTo>
                    <a:pt x="2565044" y="3242113"/>
                    <a:pt x="2589221" y="3217936"/>
                    <a:pt x="2589221" y="3188113"/>
                  </a:cubicBezTo>
                  <a:cubicBezTo>
                    <a:pt x="2589221" y="3158290"/>
                    <a:pt x="2565044" y="3134113"/>
                    <a:pt x="2535221" y="3134113"/>
                  </a:cubicBezTo>
                  <a:close/>
                  <a:moveTo>
                    <a:pt x="1383221" y="2844258"/>
                  </a:moveTo>
                  <a:cubicBezTo>
                    <a:pt x="1353398" y="2844258"/>
                    <a:pt x="1329221" y="2868435"/>
                    <a:pt x="1329221" y="2898258"/>
                  </a:cubicBezTo>
                  <a:cubicBezTo>
                    <a:pt x="1329221" y="2928081"/>
                    <a:pt x="1353398" y="2952258"/>
                    <a:pt x="1383221" y="2952258"/>
                  </a:cubicBezTo>
                  <a:lnTo>
                    <a:pt x="2535221" y="2952258"/>
                  </a:lnTo>
                  <a:cubicBezTo>
                    <a:pt x="2565044" y="2952258"/>
                    <a:pt x="2589221" y="2928081"/>
                    <a:pt x="2589221" y="2898258"/>
                  </a:cubicBezTo>
                  <a:cubicBezTo>
                    <a:pt x="2589221" y="2868435"/>
                    <a:pt x="2565044" y="2844258"/>
                    <a:pt x="2535221" y="2844258"/>
                  </a:cubicBezTo>
                  <a:close/>
                  <a:moveTo>
                    <a:pt x="1383221" y="2554402"/>
                  </a:moveTo>
                  <a:cubicBezTo>
                    <a:pt x="1353398" y="2554402"/>
                    <a:pt x="1329221" y="2578579"/>
                    <a:pt x="1329221" y="2608402"/>
                  </a:cubicBezTo>
                  <a:cubicBezTo>
                    <a:pt x="1329221" y="2638225"/>
                    <a:pt x="1353398" y="2662402"/>
                    <a:pt x="1383221" y="2662402"/>
                  </a:cubicBezTo>
                  <a:lnTo>
                    <a:pt x="2535221" y="2662402"/>
                  </a:lnTo>
                  <a:cubicBezTo>
                    <a:pt x="2565044" y="2662402"/>
                    <a:pt x="2589221" y="2638225"/>
                    <a:pt x="2589221" y="2608402"/>
                  </a:cubicBezTo>
                  <a:cubicBezTo>
                    <a:pt x="2589221" y="2578579"/>
                    <a:pt x="2565044" y="2554402"/>
                    <a:pt x="2535221" y="2554402"/>
                  </a:cubicBezTo>
                  <a:close/>
                  <a:moveTo>
                    <a:pt x="3111999" y="2270017"/>
                  </a:moveTo>
                  <a:cubicBezTo>
                    <a:pt x="2985747" y="2270017"/>
                    <a:pt x="2883399" y="2372365"/>
                    <a:pt x="2883399" y="2498617"/>
                  </a:cubicBezTo>
                  <a:cubicBezTo>
                    <a:pt x="2883399" y="2624869"/>
                    <a:pt x="2985747" y="2727217"/>
                    <a:pt x="3111999" y="2727217"/>
                  </a:cubicBezTo>
                  <a:cubicBezTo>
                    <a:pt x="3238251" y="2727217"/>
                    <a:pt x="3340599" y="2624869"/>
                    <a:pt x="3340599" y="2498617"/>
                  </a:cubicBezTo>
                  <a:cubicBezTo>
                    <a:pt x="3340599" y="2372365"/>
                    <a:pt x="3238251" y="2270017"/>
                    <a:pt x="3111999" y="2270017"/>
                  </a:cubicBezTo>
                  <a:close/>
                  <a:moveTo>
                    <a:pt x="760887" y="2270017"/>
                  </a:moveTo>
                  <a:cubicBezTo>
                    <a:pt x="634635" y="2270017"/>
                    <a:pt x="532287" y="2372365"/>
                    <a:pt x="532287" y="2498617"/>
                  </a:cubicBezTo>
                  <a:cubicBezTo>
                    <a:pt x="532287" y="2624869"/>
                    <a:pt x="634635" y="2727217"/>
                    <a:pt x="760887" y="2727217"/>
                  </a:cubicBezTo>
                  <a:cubicBezTo>
                    <a:pt x="887139" y="2727217"/>
                    <a:pt x="989487" y="2624869"/>
                    <a:pt x="989487" y="2498617"/>
                  </a:cubicBezTo>
                  <a:cubicBezTo>
                    <a:pt x="989487" y="2372365"/>
                    <a:pt x="887139" y="2270017"/>
                    <a:pt x="760887" y="2270017"/>
                  </a:cubicBezTo>
                  <a:close/>
                  <a:moveTo>
                    <a:pt x="971207" y="829857"/>
                  </a:moveTo>
                  <a:cubicBezTo>
                    <a:pt x="870305" y="829857"/>
                    <a:pt x="788507" y="911655"/>
                    <a:pt x="788507" y="1012557"/>
                  </a:cubicBezTo>
                  <a:lnTo>
                    <a:pt x="788507" y="1926037"/>
                  </a:lnTo>
                  <a:lnTo>
                    <a:pt x="3156387" y="1926037"/>
                  </a:lnTo>
                  <a:lnTo>
                    <a:pt x="3156387" y="1012557"/>
                  </a:lnTo>
                  <a:cubicBezTo>
                    <a:pt x="3156387" y="911655"/>
                    <a:pt x="3074589" y="829857"/>
                    <a:pt x="2973687" y="829857"/>
                  </a:cubicBezTo>
                  <a:close/>
                  <a:moveTo>
                    <a:pt x="1090121" y="237323"/>
                  </a:moveTo>
                  <a:cubicBezTo>
                    <a:pt x="1000767" y="237323"/>
                    <a:pt x="928331" y="309759"/>
                    <a:pt x="928331" y="399113"/>
                  </a:cubicBezTo>
                  <a:cubicBezTo>
                    <a:pt x="928331" y="488467"/>
                    <a:pt x="1000767" y="560903"/>
                    <a:pt x="1090121" y="560903"/>
                  </a:cubicBezTo>
                  <a:lnTo>
                    <a:pt x="2854773" y="560903"/>
                  </a:lnTo>
                  <a:cubicBezTo>
                    <a:pt x="2944127" y="560903"/>
                    <a:pt x="3016563" y="488467"/>
                    <a:pt x="3016563" y="399113"/>
                  </a:cubicBezTo>
                  <a:cubicBezTo>
                    <a:pt x="3016563" y="309759"/>
                    <a:pt x="2944127" y="237323"/>
                    <a:pt x="2854773" y="237323"/>
                  </a:cubicBezTo>
                  <a:close/>
                  <a:moveTo>
                    <a:pt x="754613" y="0"/>
                  </a:moveTo>
                  <a:lnTo>
                    <a:pt x="1184466" y="0"/>
                  </a:lnTo>
                  <a:lnTo>
                    <a:pt x="2753503" y="0"/>
                  </a:lnTo>
                  <a:lnTo>
                    <a:pt x="3190281" y="0"/>
                  </a:lnTo>
                  <a:cubicBezTo>
                    <a:pt x="3392606" y="0"/>
                    <a:pt x="3556623" y="164017"/>
                    <a:pt x="3556623" y="366342"/>
                  </a:cubicBezTo>
                  <a:lnTo>
                    <a:pt x="3556623" y="2083289"/>
                  </a:lnTo>
                  <a:cubicBezTo>
                    <a:pt x="3623269" y="2093308"/>
                    <a:pt x="3680196" y="2132276"/>
                    <a:pt x="3715583" y="2186636"/>
                  </a:cubicBezTo>
                  <a:cubicBezTo>
                    <a:pt x="3751084" y="2177432"/>
                    <a:pt x="3776678" y="2144881"/>
                    <a:pt x="3776678" y="2106351"/>
                  </a:cubicBezTo>
                  <a:lnTo>
                    <a:pt x="3776678" y="2014806"/>
                  </a:lnTo>
                  <a:lnTo>
                    <a:pt x="3738736" y="2014806"/>
                  </a:lnTo>
                  <a:cubicBezTo>
                    <a:pt x="3694658" y="2014806"/>
                    <a:pt x="3658925" y="1979073"/>
                    <a:pt x="3658925" y="1934995"/>
                  </a:cubicBezTo>
                  <a:lnTo>
                    <a:pt x="3658925" y="1524592"/>
                  </a:lnTo>
                  <a:cubicBezTo>
                    <a:pt x="3658925" y="1480514"/>
                    <a:pt x="3694658" y="1444781"/>
                    <a:pt x="3738736" y="1444781"/>
                  </a:cubicBezTo>
                  <a:lnTo>
                    <a:pt x="3867146" y="1444781"/>
                  </a:lnTo>
                  <a:cubicBezTo>
                    <a:pt x="3911224" y="1444781"/>
                    <a:pt x="3946957" y="1480514"/>
                    <a:pt x="3946957" y="1524592"/>
                  </a:cubicBezTo>
                  <a:lnTo>
                    <a:pt x="3946957" y="1934995"/>
                  </a:lnTo>
                  <a:lnTo>
                    <a:pt x="3942009" y="1959504"/>
                  </a:lnTo>
                  <a:lnTo>
                    <a:pt x="3946957" y="1964452"/>
                  </a:lnTo>
                  <a:lnTo>
                    <a:pt x="3941010" y="1964452"/>
                  </a:lnTo>
                  <a:cubicBezTo>
                    <a:pt x="3932395" y="1986875"/>
                    <a:pt x="3913715" y="2004223"/>
                    <a:pt x="3890197" y="2010152"/>
                  </a:cubicBezTo>
                  <a:lnTo>
                    <a:pt x="3890197" y="2106351"/>
                  </a:lnTo>
                  <a:cubicBezTo>
                    <a:pt x="3890197" y="2194633"/>
                    <a:pt x="3832612" y="2269465"/>
                    <a:pt x="3752660" y="2294428"/>
                  </a:cubicBezTo>
                  <a:cubicBezTo>
                    <a:pt x="3754645" y="2302103"/>
                    <a:pt x="3755036" y="2310007"/>
                    <a:pt x="3755036" y="2318002"/>
                  </a:cubicBezTo>
                  <a:lnTo>
                    <a:pt x="3755036" y="3278100"/>
                  </a:lnTo>
                  <a:cubicBezTo>
                    <a:pt x="3755036" y="3410665"/>
                    <a:pt x="3647570" y="3518131"/>
                    <a:pt x="3515005" y="3518131"/>
                  </a:cubicBezTo>
                  <a:lnTo>
                    <a:pt x="422750" y="3518131"/>
                  </a:lnTo>
                  <a:cubicBezTo>
                    <a:pt x="290185" y="3518131"/>
                    <a:pt x="182719" y="3410665"/>
                    <a:pt x="182719" y="3278100"/>
                  </a:cubicBezTo>
                  <a:lnTo>
                    <a:pt x="182719" y="2318002"/>
                  </a:lnTo>
                  <a:lnTo>
                    <a:pt x="185375" y="2291659"/>
                  </a:lnTo>
                  <a:cubicBezTo>
                    <a:pt x="110118" y="2263849"/>
                    <a:pt x="56760" y="2191331"/>
                    <a:pt x="56760" y="2106351"/>
                  </a:cubicBezTo>
                  <a:lnTo>
                    <a:pt x="56760" y="2010152"/>
                  </a:lnTo>
                  <a:cubicBezTo>
                    <a:pt x="33242" y="2004223"/>
                    <a:pt x="14562" y="1986875"/>
                    <a:pt x="5947" y="1964452"/>
                  </a:cubicBezTo>
                  <a:lnTo>
                    <a:pt x="0" y="1964452"/>
                  </a:lnTo>
                  <a:lnTo>
                    <a:pt x="4948" y="1959504"/>
                  </a:lnTo>
                  <a:cubicBezTo>
                    <a:pt x="1383" y="1952016"/>
                    <a:pt x="0" y="1943667"/>
                    <a:pt x="0" y="1934995"/>
                  </a:cubicBezTo>
                  <a:lnTo>
                    <a:pt x="0" y="1524592"/>
                  </a:lnTo>
                  <a:cubicBezTo>
                    <a:pt x="0" y="1480514"/>
                    <a:pt x="35733" y="1444781"/>
                    <a:pt x="79811" y="1444781"/>
                  </a:cubicBezTo>
                  <a:lnTo>
                    <a:pt x="208221" y="1444781"/>
                  </a:lnTo>
                  <a:cubicBezTo>
                    <a:pt x="252299" y="1444781"/>
                    <a:pt x="288032" y="1480514"/>
                    <a:pt x="288032" y="1524592"/>
                  </a:cubicBezTo>
                  <a:lnTo>
                    <a:pt x="288032" y="1934995"/>
                  </a:lnTo>
                  <a:cubicBezTo>
                    <a:pt x="288032" y="1979073"/>
                    <a:pt x="252299" y="2014806"/>
                    <a:pt x="208221" y="2014806"/>
                  </a:cubicBezTo>
                  <a:lnTo>
                    <a:pt x="170279" y="2014806"/>
                  </a:lnTo>
                  <a:lnTo>
                    <a:pt x="170279" y="2106351"/>
                  </a:lnTo>
                  <a:cubicBezTo>
                    <a:pt x="170279" y="2141902"/>
                    <a:pt x="192068" y="2172363"/>
                    <a:pt x="223082" y="2184962"/>
                  </a:cubicBezTo>
                  <a:cubicBezTo>
                    <a:pt x="259935" y="2129570"/>
                    <a:pt x="319242" y="2090441"/>
                    <a:pt x="388271" y="2082340"/>
                  </a:cubicBezTo>
                  <a:lnTo>
                    <a:pt x="388271" y="366342"/>
                  </a:lnTo>
                  <a:cubicBezTo>
                    <a:pt x="388271" y="164017"/>
                    <a:pt x="552288" y="0"/>
                    <a:pt x="7546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Rectangle 41">
              <a:extLst>
                <a:ext uri="{FF2B5EF4-FFF2-40B4-BE49-F238E27FC236}">
                  <a16:creationId xmlns:a16="http://schemas.microsoft.com/office/drawing/2014/main" id="{FACF4D1B-23A2-498B-9CDF-EE69DB69435E}"/>
                </a:ext>
              </a:extLst>
            </p:cNvPr>
            <p:cNvSpPr>
              <a:spLocks/>
            </p:cNvSpPr>
            <p:nvPr/>
          </p:nvSpPr>
          <p:spPr>
            <a:xfrm>
              <a:off x="3029684" y="2659388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888423" h="3970014">
                  <a:moveTo>
                    <a:pt x="1259577" y="2471243"/>
                  </a:moveTo>
                  <a:cubicBezTo>
                    <a:pt x="1293292" y="2471243"/>
                    <a:pt x="1320623" y="2543205"/>
                    <a:pt x="1320623" y="2631975"/>
                  </a:cubicBezTo>
                  <a:cubicBezTo>
                    <a:pt x="1320623" y="2720745"/>
                    <a:pt x="1293292" y="2792707"/>
                    <a:pt x="1259577" y="2792707"/>
                  </a:cubicBezTo>
                  <a:cubicBezTo>
                    <a:pt x="1225862" y="2792707"/>
                    <a:pt x="1198531" y="2720745"/>
                    <a:pt x="1198531" y="2631975"/>
                  </a:cubicBezTo>
                  <a:cubicBezTo>
                    <a:pt x="1198531" y="2543205"/>
                    <a:pt x="1225862" y="2471243"/>
                    <a:pt x="1259577" y="2471243"/>
                  </a:cubicBezTo>
                  <a:close/>
                  <a:moveTo>
                    <a:pt x="1710471" y="2470362"/>
                  </a:moveTo>
                  <a:cubicBezTo>
                    <a:pt x="1741030" y="2470028"/>
                    <a:pt x="1768823" y="2488083"/>
                    <a:pt x="1781169" y="2516203"/>
                  </a:cubicBezTo>
                  <a:cubicBezTo>
                    <a:pt x="1793845" y="2545068"/>
                    <a:pt x="1787700" y="2578742"/>
                    <a:pt x="1765642" y="2601268"/>
                  </a:cubicBezTo>
                  <a:cubicBezTo>
                    <a:pt x="1750827" y="2616399"/>
                    <a:pt x="1730831" y="2624459"/>
                    <a:pt x="1710472" y="2623745"/>
                  </a:cubicBezTo>
                  <a:close/>
                  <a:moveTo>
                    <a:pt x="2456093" y="2374056"/>
                  </a:moveTo>
                  <a:lnTo>
                    <a:pt x="2456093" y="2889893"/>
                  </a:lnTo>
                  <a:lnTo>
                    <a:pt x="2566690" y="2889893"/>
                  </a:lnTo>
                  <a:lnTo>
                    <a:pt x="2566690" y="2706284"/>
                  </a:lnTo>
                  <a:lnTo>
                    <a:pt x="2632197" y="2884955"/>
                  </a:lnTo>
                  <a:lnTo>
                    <a:pt x="2635843" y="2883618"/>
                  </a:lnTo>
                  <a:lnTo>
                    <a:pt x="2635843" y="2889893"/>
                  </a:lnTo>
                  <a:lnTo>
                    <a:pt x="2746439" y="2889893"/>
                  </a:lnTo>
                  <a:lnTo>
                    <a:pt x="2746439" y="2374056"/>
                  </a:lnTo>
                  <a:lnTo>
                    <a:pt x="2635843" y="2374056"/>
                  </a:lnTo>
                  <a:lnTo>
                    <a:pt x="2635843" y="2573614"/>
                  </a:lnTo>
                  <a:lnTo>
                    <a:pt x="2566690" y="2385000"/>
                  </a:lnTo>
                  <a:lnTo>
                    <a:pt x="2566690" y="2374056"/>
                  </a:lnTo>
                  <a:close/>
                  <a:moveTo>
                    <a:pt x="2032426" y="2374056"/>
                  </a:moveTo>
                  <a:lnTo>
                    <a:pt x="2032426" y="2889895"/>
                  </a:lnTo>
                  <a:lnTo>
                    <a:pt x="2115405" y="2889895"/>
                  </a:lnTo>
                  <a:lnTo>
                    <a:pt x="2143023" y="2889895"/>
                  </a:lnTo>
                  <a:lnTo>
                    <a:pt x="2308949" y="2889895"/>
                  </a:lnTo>
                  <a:lnTo>
                    <a:pt x="2308949" y="2779299"/>
                  </a:lnTo>
                  <a:lnTo>
                    <a:pt x="2143023" y="2779299"/>
                  </a:lnTo>
                  <a:lnTo>
                    <a:pt x="2143023" y="2686401"/>
                  </a:lnTo>
                  <a:lnTo>
                    <a:pt x="2308949" y="2686401"/>
                  </a:lnTo>
                  <a:lnTo>
                    <a:pt x="2308949" y="2575804"/>
                  </a:lnTo>
                  <a:lnTo>
                    <a:pt x="2143023" y="2575804"/>
                  </a:lnTo>
                  <a:lnTo>
                    <a:pt x="2143023" y="2484653"/>
                  </a:lnTo>
                  <a:lnTo>
                    <a:pt x="2308949" y="2484653"/>
                  </a:lnTo>
                  <a:lnTo>
                    <a:pt x="2308949" y="2374056"/>
                  </a:lnTo>
                  <a:lnTo>
                    <a:pt x="2143023" y="2374056"/>
                  </a:lnTo>
                  <a:lnTo>
                    <a:pt x="2115405" y="2374056"/>
                  </a:lnTo>
                  <a:close/>
                  <a:moveTo>
                    <a:pt x="1259577" y="2374056"/>
                  </a:moveTo>
                  <a:cubicBezTo>
                    <a:pt x="1172187" y="2374056"/>
                    <a:pt x="1101344" y="2489530"/>
                    <a:pt x="1101344" y="2631975"/>
                  </a:cubicBezTo>
                  <a:cubicBezTo>
                    <a:pt x="1101344" y="2774420"/>
                    <a:pt x="1172187" y="2889894"/>
                    <a:pt x="1259577" y="2889894"/>
                  </a:cubicBezTo>
                  <a:cubicBezTo>
                    <a:pt x="1346967" y="2889894"/>
                    <a:pt x="1417810" y="2774420"/>
                    <a:pt x="1417810" y="2631975"/>
                  </a:cubicBezTo>
                  <a:cubicBezTo>
                    <a:pt x="1417810" y="2489530"/>
                    <a:pt x="1346967" y="2374056"/>
                    <a:pt x="1259577" y="2374056"/>
                  </a:cubicBezTo>
                  <a:close/>
                  <a:moveTo>
                    <a:pt x="1599876" y="2366688"/>
                  </a:moveTo>
                  <a:lnTo>
                    <a:pt x="1599875" y="2882524"/>
                  </a:lnTo>
                  <a:lnTo>
                    <a:pt x="1710472" y="2882525"/>
                  </a:lnTo>
                  <a:lnTo>
                    <a:pt x="1710472" y="2723975"/>
                  </a:lnTo>
                  <a:cubicBezTo>
                    <a:pt x="1757507" y="2725624"/>
                    <a:pt x="1803701" y="2707003"/>
                    <a:pt x="1837929" y="2672047"/>
                  </a:cubicBezTo>
                  <a:cubicBezTo>
                    <a:pt x="1888884" y="2620006"/>
                    <a:pt x="1903084" y="2542214"/>
                    <a:pt x="1873801" y="2475527"/>
                  </a:cubicBezTo>
                  <a:cubicBezTo>
                    <a:pt x="1845275" y="2410565"/>
                    <a:pt x="1781067" y="2368851"/>
                    <a:pt x="1710472" y="2369624"/>
                  </a:cubicBezTo>
                  <a:lnTo>
                    <a:pt x="1710471" y="2366688"/>
                  </a:lnTo>
                  <a:close/>
                  <a:moveTo>
                    <a:pt x="920754" y="2169815"/>
                  </a:moveTo>
                  <a:lnTo>
                    <a:pt x="3008986" y="2169815"/>
                  </a:lnTo>
                  <a:lnTo>
                    <a:pt x="3008986" y="3105919"/>
                  </a:lnTo>
                  <a:lnTo>
                    <a:pt x="920754" y="3105919"/>
                  </a:lnTo>
                  <a:close/>
                  <a:moveTo>
                    <a:pt x="632722" y="1985007"/>
                  </a:moveTo>
                  <a:lnTo>
                    <a:pt x="632722" y="3321943"/>
                  </a:lnTo>
                  <a:lnTo>
                    <a:pt x="3297018" y="3321943"/>
                  </a:lnTo>
                  <a:lnTo>
                    <a:pt x="3297018" y="1985007"/>
                  </a:lnTo>
                  <a:close/>
                  <a:moveTo>
                    <a:pt x="2657019" y="761679"/>
                  </a:moveTo>
                  <a:lnTo>
                    <a:pt x="2760733" y="1606387"/>
                  </a:lnTo>
                  <a:lnTo>
                    <a:pt x="2761762" y="1614761"/>
                  </a:lnTo>
                  <a:lnTo>
                    <a:pt x="2762330" y="1614691"/>
                  </a:lnTo>
                  <a:cubicBezTo>
                    <a:pt x="2780335" y="1740615"/>
                    <a:pt x="2862522" y="1833408"/>
                    <a:pt x="2948897" y="1824230"/>
                  </a:cubicBezTo>
                  <a:cubicBezTo>
                    <a:pt x="3036464" y="1814924"/>
                    <a:pt x="3095979" y="1704243"/>
                    <a:pt x="3083047" y="1575312"/>
                  </a:cubicBezTo>
                  <a:lnTo>
                    <a:pt x="3083347" y="1575275"/>
                  </a:lnTo>
                  <a:lnTo>
                    <a:pt x="2983448" y="761679"/>
                  </a:lnTo>
                  <a:close/>
                  <a:moveTo>
                    <a:pt x="2205921" y="761679"/>
                  </a:moveTo>
                  <a:lnTo>
                    <a:pt x="2264137" y="1594263"/>
                  </a:lnTo>
                  <a:cubicBezTo>
                    <a:pt x="2264333" y="1597068"/>
                    <a:pt x="2264530" y="1599874"/>
                    <a:pt x="2264726" y="1602679"/>
                  </a:cubicBezTo>
                  <a:lnTo>
                    <a:pt x="2265297" y="1602640"/>
                  </a:lnTo>
                  <a:cubicBezTo>
                    <a:pt x="2276686" y="1729333"/>
                    <a:pt x="2353905" y="1826300"/>
                    <a:pt x="2440641" y="1821655"/>
                  </a:cubicBezTo>
                  <a:cubicBezTo>
                    <a:pt x="2528577" y="1816945"/>
                    <a:pt x="2593802" y="1709530"/>
                    <a:pt x="2587636" y="1580099"/>
                  </a:cubicBezTo>
                  <a:lnTo>
                    <a:pt x="2587937" y="1580078"/>
                  </a:lnTo>
                  <a:lnTo>
                    <a:pt x="2530706" y="761679"/>
                  </a:lnTo>
                  <a:close/>
                  <a:moveTo>
                    <a:pt x="1761700" y="761679"/>
                  </a:moveTo>
                  <a:cubicBezTo>
                    <a:pt x="1761699" y="1032443"/>
                    <a:pt x="1761699" y="1303208"/>
                    <a:pt x="1761698" y="1573972"/>
                  </a:cubicBezTo>
                  <a:lnTo>
                    <a:pt x="1761698" y="1582410"/>
                  </a:lnTo>
                  <a:lnTo>
                    <a:pt x="1762270" y="1582410"/>
                  </a:lnTo>
                  <a:cubicBezTo>
                    <a:pt x="1764795" y="1709590"/>
                    <a:pt x="1835062" y="1811707"/>
                    <a:pt x="1921910" y="1813122"/>
                  </a:cubicBezTo>
                  <a:cubicBezTo>
                    <a:pt x="2009960" y="1814558"/>
                    <a:pt x="2082519" y="1711955"/>
                    <a:pt x="2085398" y="1582410"/>
                  </a:cubicBezTo>
                  <a:lnTo>
                    <a:pt x="2085698" y="1582410"/>
                  </a:lnTo>
                  <a:cubicBezTo>
                    <a:pt x="2085698" y="1308834"/>
                    <a:pt x="2085698" y="1035256"/>
                    <a:pt x="2085696" y="761679"/>
                  </a:cubicBezTo>
                  <a:close/>
                  <a:moveTo>
                    <a:pt x="3411320" y="761678"/>
                  </a:moveTo>
                  <a:lnTo>
                    <a:pt x="3078803" y="761679"/>
                  </a:lnTo>
                  <a:lnTo>
                    <a:pt x="3277545" y="1622538"/>
                  </a:lnTo>
                  <a:lnTo>
                    <a:pt x="3279443" y="1630759"/>
                  </a:lnTo>
                  <a:lnTo>
                    <a:pt x="3280000" y="1630631"/>
                  </a:lnTo>
                  <a:cubicBezTo>
                    <a:pt x="3311069" y="1753983"/>
                    <a:pt x="3402507" y="1837676"/>
                    <a:pt x="3487448" y="1819520"/>
                  </a:cubicBezTo>
                  <a:cubicBezTo>
                    <a:pt x="3573564" y="1801112"/>
                    <a:pt x="3621183" y="1684815"/>
                    <a:pt x="3594846" y="1557943"/>
                  </a:cubicBezTo>
                  <a:lnTo>
                    <a:pt x="3595140" y="1557876"/>
                  </a:lnTo>
                  <a:close/>
                  <a:moveTo>
                    <a:pt x="1633002" y="761678"/>
                  </a:moveTo>
                  <a:lnTo>
                    <a:pt x="1308563" y="761679"/>
                  </a:lnTo>
                  <a:lnTo>
                    <a:pt x="1266057" y="1572672"/>
                  </a:lnTo>
                  <a:lnTo>
                    <a:pt x="1265616" y="1581099"/>
                  </a:lnTo>
                  <a:lnTo>
                    <a:pt x="1266187" y="1581128"/>
                  </a:lnTo>
                  <a:cubicBezTo>
                    <a:pt x="1262052" y="1708267"/>
                    <a:pt x="1326878" y="1813921"/>
                    <a:pt x="1413534" y="1819881"/>
                  </a:cubicBezTo>
                  <a:cubicBezTo>
                    <a:pt x="1501387" y="1825922"/>
                    <a:pt x="1579217" y="1727257"/>
                    <a:pt x="1588872" y="1598040"/>
                  </a:cubicBezTo>
                  <a:lnTo>
                    <a:pt x="1589172" y="1598055"/>
                  </a:lnTo>
                  <a:close/>
                  <a:moveTo>
                    <a:pt x="863949" y="761678"/>
                  </a:moveTo>
                  <a:lnTo>
                    <a:pt x="765078" y="1566901"/>
                  </a:lnTo>
                  <a:lnTo>
                    <a:pt x="764050" y="1575275"/>
                  </a:lnTo>
                  <a:lnTo>
                    <a:pt x="764617" y="1575345"/>
                  </a:lnTo>
                  <a:cubicBezTo>
                    <a:pt x="751624" y="1701884"/>
                    <a:pt x="808922" y="1811803"/>
                    <a:pt x="894951" y="1823794"/>
                  </a:cubicBezTo>
                  <a:cubicBezTo>
                    <a:pt x="982168" y="1835949"/>
                    <a:pt x="1066691" y="1742953"/>
                    <a:pt x="1085336" y="1614724"/>
                  </a:cubicBezTo>
                  <a:lnTo>
                    <a:pt x="1085635" y="1614761"/>
                  </a:lnTo>
                  <a:lnTo>
                    <a:pt x="1190378" y="761679"/>
                  </a:lnTo>
                  <a:close/>
                  <a:moveTo>
                    <a:pt x="295535" y="441623"/>
                  </a:moveTo>
                  <a:lnTo>
                    <a:pt x="3583899" y="441623"/>
                  </a:lnTo>
                  <a:cubicBezTo>
                    <a:pt x="3610412" y="441623"/>
                    <a:pt x="3631905" y="463116"/>
                    <a:pt x="3631905" y="489629"/>
                  </a:cubicBezTo>
                  <a:lnTo>
                    <a:pt x="3631905" y="655863"/>
                  </a:lnTo>
                  <a:lnTo>
                    <a:pt x="3884522" y="1666330"/>
                  </a:lnTo>
                  <a:cubicBezTo>
                    <a:pt x="3909974" y="1748325"/>
                    <a:pt x="3809191" y="1900953"/>
                    <a:pt x="3631905" y="1666330"/>
                  </a:cubicBezTo>
                  <a:lnTo>
                    <a:pt x="3631905" y="3970014"/>
                  </a:lnTo>
                  <a:lnTo>
                    <a:pt x="247529" y="3970014"/>
                  </a:lnTo>
                  <a:lnTo>
                    <a:pt x="247529" y="1768425"/>
                  </a:lnTo>
                  <a:cubicBezTo>
                    <a:pt x="263724" y="1795996"/>
                    <a:pt x="288366" y="1813812"/>
                    <a:pt x="317369" y="1820473"/>
                  </a:cubicBezTo>
                  <a:cubicBezTo>
                    <a:pt x="403196" y="1840184"/>
                    <a:pt x="495502" y="1754908"/>
                    <a:pt x="525251" y="1628793"/>
                  </a:cubicBezTo>
                  <a:lnTo>
                    <a:pt x="525545" y="1628855"/>
                  </a:lnTo>
                  <a:lnTo>
                    <a:pt x="709866" y="761679"/>
                  </a:lnTo>
                  <a:lnTo>
                    <a:pt x="378634" y="761679"/>
                  </a:lnTo>
                  <a:lnTo>
                    <a:pt x="210380" y="1553239"/>
                  </a:lnTo>
                  <a:lnTo>
                    <a:pt x="208625" y="1561492"/>
                  </a:lnTo>
                  <a:lnTo>
                    <a:pt x="209185" y="1561611"/>
                  </a:lnTo>
                  <a:cubicBezTo>
                    <a:pt x="202164" y="1598200"/>
                    <a:pt x="201274" y="1633895"/>
                    <a:pt x="207433" y="1666330"/>
                  </a:cubicBezTo>
                  <a:cubicBezTo>
                    <a:pt x="113985" y="1883037"/>
                    <a:pt x="-32319" y="1816968"/>
                    <a:pt x="6372" y="1666330"/>
                  </a:cubicBezTo>
                  <a:lnTo>
                    <a:pt x="249769" y="692744"/>
                  </a:lnTo>
                  <a:cubicBezTo>
                    <a:pt x="247993" y="689334"/>
                    <a:pt x="247529" y="685546"/>
                    <a:pt x="247529" y="681649"/>
                  </a:cubicBezTo>
                  <a:lnTo>
                    <a:pt x="247529" y="489629"/>
                  </a:lnTo>
                  <a:cubicBezTo>
                    <a:pt x="247529" y="463116"/>
                    <a:pt x="269022" y="441623"/>
                    <a:pt x="295535" y="441623"/>
                  </a:cubicBezTo>
                  <a:close/>
                  <a:moveTo>
                    <a:pt x="307785" y="0"/>
                  </a:moveTo>
                  <a:lnTo>
                    <a:pt x="3571649" y="0"/>
                  </a:lnTo>
                  <a:cubicBezTo>
                    <a:pt x="3604927" y="0"/>
                    <a:pt x="3631905" y="26978"/>
                    <a:pt x="3631905" y="60256"/>
                  </a:cubicBezTo>
                  <a:lnTo>
                    <a:pt x="3631905" y="301273"/>
                  </a:lnTo>
                  <a:cubicBezTo>
                    <a:pt x="3631905" y="334551"/>
                    <a:pt x="3604927" y="361529"/>
                    <a:pt x="3571649" y="361529"/>
                  </a:cubicBezTo>
                  <a:lnTo>
                    <a:pt x="307785" y="361529"/>
                  </a:lnTo>
                  <a:cubicBezTo>
                    <a:pt x="274507" y="361529"/>
                    <a:pt x="247529" y="334551"/>
                    <a:pt x="247529" y="301273"/>
                  </a:cubicBezTo>
                  <a:lnTo>
                    <a:pt x="247529" y="60256"/>
                  </a:lnTo>
                  <a:cubicBezTo>
                    <a:pt x="247529" y="26978"/>
                    <a:pt x="274507" y="0"/>
                    <a:pt x="3077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3">
              <a:extLst>
                <a:ext uri="{FF2B5EF4-FFF2-40B4-BE49-F238E27FC236}">
                  <a16:creationId xmlns:a16="http://schemas.microsoft.com/office/drawing/2014/main" id="{CC461113-CB11-49E8-AA79-38B2215546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5706" y="1860786"/>
              <a:ext cx="238489" cy="238714"/>
            </a:xfrm>
            <a:custGeom>
              <a:avLst/>
              <a:gdLst/>
              <a:ahLst/>
              <a:cxnLst/>
              <a:rect l="l" t="t" r="r" b="b"/>
              <a:pathLst>
                <a:path w="3935086" h="3938802">
                  <a:moveTo>
                    <a:pt x="1861742" y="3314001"/>
                  </a:moveTo>
                  <a:cubicBezTo>
                    <a:pt x="1921395" y="3314001"/>
                    <a:pt x="1969754" y="3362360"/>
                    <a:pt x="1969754" y="3422013"/>
                  </a:cubicBezTo>
                  <a:cubicBezTo>
                    <a:pt x="1969754" y="3481666"/>
                    <a:pt x="1921395" y="3530025"/>
                    <a:pt x="1861742" y="3530025"/>
                  </a:cubicBezTo>
                  <a:cubicBezTo>
                    <a:pt x="1802089" y="3530025"/>
                    <a:pt x="1753730" y="3481666"/>
                    <a:pt x="1753730" y="3422013"/>
                  </a:cubicBezTo>
                  <a:cubicBezTo>
                    <a:pt x="1753730" y="3362360"/>
                    <a:pt x="1802089" y="3314001"/>
                    <a:pt x="1861742" y="3314001"/>
                  </a:cubicBezTo>
                  <a:close/>
                  <a:moveTo>
                    <a:pt x="2097646" y="2118753"/>
                  </a:moveTo>
                  <a:lnTo>
                    <a:pt x="2097646" y="2478753"/>
                  </a:lnTo>
                  <a:lnTo>
                    <a:pt x="2457646" y="2478753"/>
                  </a:lnTo>
                  <a:lnTo>
                    <a:pt x="2457646" y="2118753"/>
                  </a:lnTo>
                  <a:close/>
                  <a:moveTo>
                    <a:pt x="1476536" y="2118753"/>
                  </a:moveTo>
                  <a:lnTo>
                    <a:pt x="1476536" y="2478753"/>
                  </a:lnTo>
                  <a:lnTo>
                    <a:pt x="1836536" y="2478753"/>
                  </a:lnTo>
                  <a:lnTo>
                    <a:pt x="1836536" y="2118753"/>
                  </a:lnTo>
                  <a:close/>
                  <a:moveTo>
                    <a:pt x="2097646" y="1539638"/>
                  </a:moveTo>
                  <a:lnTo>
                    <a:pt x="2097646" y="1899638"/>
                  </a:lnTo>
                  <a:lnTo>
                    <a:pt x="2457646" y="1899638"/>
                  </a:lnTo>
                  <a:lnTo>
                    <a:pt x="2457646" y="1539638"/>
                  </a:lnTo>
                  <a:close/>
                  <a:moveTo>
                    <a:pt x="1476536" y="1539638"/>
                  </a:moveTo>
                  <a:lnTo>
                    <a:pt x="1476536" y="1899638"/>
                  </a:lnTo>
                  <a:lnTo>
                    <a:pt x="1836536" y="1899638"/>
                  </a:lnTo>
                  <a:lnTo>
                    <a:pt x="1836536" y="1539638"/>
                  </a:lnTo>
                  <a:close/>
                  <a:moveTo>
                    <a:pt x="1989788" y="770570"/>
                  </a:moveTo>
                  <a:lnTo>
                    <a:pt x="3429788" y="1850570"/>
                  </a:lnTo>
                  <a:lnTo>
                    <a:pt x="3430108" y="1850570"/>
                  </a:lnTo>
                  <a:lnTo>
                    <a:pt x="3430108" y="3938802"/>
                  </a:lnTo>
                  <a:lnTo>
                    <a:pt x="2265771" y="3938802"/>
                  </a:lnTo>
                  <a:lnTo>
                    <a:pt x="2265771" y="2786674"/>
                  </a:lnTo>
                  <a:lnTo>
                    <a:pt x="1669844" y="2786674"/>
                  </a:lnTo>
                  <a:lnTo>
                    <a:pt x="1669844" y="3938802"/>
                  </a:lnTo>
                  <a:lnTo>
                    <a:pt x="549788" y="3938802"/>
                  </a:lnTo>
                  <a:lnTo>
                    <a:pt x="549788" y="1850570"/>
                  </a:lnTo>
                  <a:close/>
                  <a:moveTo>
                    <a:pt x="1969233" y="1003"/>
                  </a:moveTo>
                  <a:cubicBezTo>
                    <a:pt x="1995162" y="-2644"/>
                    <a:pt x="2022483" y="3601"/>
                    <a:pt x="2045048" y="20601"/>
                  </a:cubicBezTo>
                  <a:lnTo>
                    <a:pt x="3894333" y="1413834"/>
                  </a:lnTo>
                  <a:cubicBezTo>
                    <a:pt x="3939464" y="1447835"/>
                    <a:pt x="3948486" y="1511986"/>
                    <a:pt x="3914485" y="1557117"/>
                  </a:cubicBezTo>
                  <a:lnTo>
                    <a:pt x="3756006" y="1767472"/>
                  </a:lnTo>
                  <a:cubicBezTo>
                    <a:pt x="3722004" y="1812603"/>
                    <a:pt x="3657854" y="1821626"/>
                    <a:pt x="3612722" y="1787625"/>
                  </a:cubicBezTo>
                  <a:lnTo>
                    <a:pt x="1967544" y="548164"/>
                  </a:lnTo>
                  <a:lnTo>
                    <a:pt x="322364" y="1787626"/>
                  </a:lnTo>
                  <a:cubicBezTo>
                    <a:pt x="277233" y="1821627"/>
                    <a:pt x="213082" y="1812604"/>
                    <a:pt x="179080" y="1767473"/>
                  </a:cubicBezTo>
                  <a:lnTo>
                    <a:pt x="20601" y="1557118"/>
                  </a:lnTo>
                  <a:cubicBezTo>
                    <a:pt x="-13400" y="1511987"/>
                    <a:pt x="-4378" y="1447836"/>
                    <a:pt x="40754" y="1413835"/>
                  </a:cubicBezTo>
                  <a:lnTo>
                    <a:pt x="1890038" y="20602"/>
                  </a:lnTo>
                  <a:cubicBezTo>
                    <a:pt x="1912604" y="3602"/>
                    <a:pt x="1939924" y="-2643"/>
                    <a:pt x="1965854" y="1004"/>
                  </a:cubicBezTo>
                  <a:lnTo>
                    <a:pt x="1967542" y="1586"/>
                  </a:lnTo>
                  <a:cubicBezTo>
                    <a:pt x="1968071" y="1171"/>
                    <a:pt x="1968652" y="1085"/>
                    <a:pt x="1969233" y="100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Parallelogram 16">
              <a:extLst>
                <a:ext uri="{FF2B5EF4-FFF2-40B4-BE49-F238E27FC236}">
                  <a16:creationId xmlns:a16="http://schemas.microsoft.com/office/drawing/2014/main" id="{148A5517-BC66-4651-81CD-107E113036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8186" y="4255970"/>
              <a:ext cx="276036" cy="247834"/>
            </a:xfrm>
            <a:custGeom>
              <a:avLst/>
              <a:gdLst/>
              <a:ahLst/>
              <a:cxnLst/>
              <a:rect l="l" t="t" r="r" b="b"/>
              <a:pathLst>
                <a:path w="3934640" h="3532656">
                  <a:moveTo>
                    <a:pt x="2573592" y="1183599"/>
                  </a:moveTo>
                  <a:lnTo>
                    <a:pt x="2377693" y="2032131"/>
                  </a:lnTo>
                  <a:lnTo>
                    <a:pt x="2446949" y="2032131"/>
                  </a:lnTo>
                  <a:lnTo>
                    <a:pt x="2804808" y="1183599"/>
                  </a:lnTo>
                  <a:close/>
                  <a:moveTo>
                    <a:pt x="2007316" y="1183599"/>
                  </a:moveTo>
                  <a:lnTo>
                    <a:pt x="1947980" y="2032131"/>
                  </a:lnTo>
                  <a:lnTo>
                    <a:pt x="2122757" y="2032131"/>
                  </a:lnTo>
                  <a:lnTo>
                    <a:pt x="2318656" y="1183599"/>
                  </a:lnTo>
                  <a:close/>
                  <a:moveTo>
                    <a:pt x="1419083" y="1183599"/>
                  </a:moveTo>
                  <a:lnTo>
                    <a:pt x="1523269" y="2032131"/>
                  </a:lnTo>
                  <a:lnTo>
                    <a:pt x="1698972" y="2032131"/>
                  </a:lnTo>
                  <a:lnTo>
                    <a:pt x="1758307" y="1183599"/>
                  </a:lnTo>
                  <a:close/>
                  <a:moveTo>
                    <a:pt x="877916" y="1183599"/>
                  </a:moveTo>
                  <a:lnTo>
                    <a:pt x="1073815" y="2032131"/>
                  </a:lnTo>
                  <a:lnTo>
                    <a:pt x="1273002" y="2032131"/>
                  </a:lnTo>
                  <a:lnTo>
                    <a:pt x="1168815" y="1183599"/>
                  </a:lnTo>
                  <a:close/>
                  <a:moveTo>
                    <a:pt x="371286" y="1183599"/>
                  </a:moveTo>
                  <a:lnTo>
                    <a:pt x="697066" y="2032131"/>
                  </a:lnTo>
                  <a:lnTo>
                    <a:pt x="818879" y="2032131"/>
                  </a:lnTo>
                  <a:lnTo>
                    <a:pt x="622980" y="1183599"/>
                  </a:lnTo>
                  <a:close/>
                  <a:moveTo>
                    <a:pt x="3322640" y="0"/>
                  </a:moveTo>
                  <a:lnTo>
                    <a:pt x="3934640" y="0"/>
                  </a:lnTo>
                  <a:lnTo>
                    <a:pt x="3934640" y="248402"/>
                  </a:lnTo>
                  <a:lnTo>
                    <a:pt x="3502713" y="248402"/>
                  </a:lnTo>
                  <a:lnTo>
                    <a:pt x="2335462" y="3016114"/>
                  </a:lnTo>
                  <a:cubicBezTo>
                    <a:pt x="2402764" y="3068355"/>
                    <a:pt x="2445341" y="3150225"/>
                    <a:pt x="2445341" y="3242039"/>
                  </a:cubicBezTo>
                  <a:cubicBezTo>
                    <a:pt x="2445341" y="3402542"/>
                    <a:pt x="2315227" y="3532656"/>
                    <a:pt x="2154724" y="3532656"/>
                  </a:cubicBezTo>
                  <a:cubicBezTo>
                    <a:pt x="1994221" y="3532656"/>
                    <a:pt x="1864107" y="3402542"/>
                    <a:pt x="1864107" y="3242039"/>
                  </a:cubicBezTo>
                  <a:lnTo>
                    <a:pt x="1868362" y="3199824"/>
                  </a:lnTo>
                  <a:lnTo>
                    <a:pt x="1016832" y="3199824"/>
                  </a:lnTo>
                  <a:cubicBezTo>
                    <a:pt x="1020041" y="3213488"/>
                    <a:pt x="1021088" y="3227641"/>
                    <a:pt x="1021088" y="3242039"/>
                  </a:cubicBezTo>
                  <a:cubicBezTo>
                    <a:pt x="1021088" y="3402542"/>
                    <a:pt x="890974" y="3532656"/>
                    <a:pt x="730471" y="3532656"/>
                  </a:cubicBezTo>
                  <a:cubicBezTo>
                    <a:pt x="569968" y="3532656"/>
                    <a:pt x="439854" y="3402542"/>
                    <a:pt x="439854" y="3242039"/>
                  </a:cubicBezTo>
                  <a:cubicBezTo>
                    <a:pt x="439854" y="3081536"/>
                    <a:pt x="569968" y="2951422"/>
                    <a:pt x="730471" y="2951422"/>
                  </a:cubicBezTo>
                  <a:lnTo>
                    <a:pt x="755059" y="2953901"/>
                  </a:lnTo>
                  <a:lnTo>
                    <a:pt x="755059" y="2951422"/>
                  </a:lnTo>
                  <a:lnTo>
                    <a:pt x="2059249" y="2951422"/>
                  </a:lnTo>
                  <a:lnTo>
                    <a:pt x="2342189" y="2280533"/>
                  </a:lnTo>
                  <a:lnTo>
                    <a:pt x="568448" y="2280533"/>
                  </a:lnTo>
                  <a:lnTo>
                    <a:pt x="568448" y="2279626"/>
                  </a:lnTo>
                  <a:lnTo>
                    <a:pt x="516172" y="2279626"/>
                  </a:lnTo>
                  <a:lnTo>
                    <a:pt x="95370" y="1183599"/>
                  </a:lnTo>
                  <a:lnTo>
                    <a:pt x="82280" y="1183599"/>
                  </a:lnTo>
                  <a:lnTo>
                    <a:pt x="82280" y="1149505"/>
                  </a:lnTo>
                  <a:lnTo>
                    <a:pt x="0" y="935197"/>
                  </a:lnTo>
                  <a:lnTo>
                    <a:pt x="82280" y="935197"/>
                  </a:lnTo>
                  <a:lnTo>
                    <a:pt x="275916" y="935197"/>
                  </a:lnTo>
                  <a:lnTo>
                    <a:pt x="2909569" y="935197"/>
                  </a:lnTo>
                  <a:lnTo>
                    <a:pt x="3297651" y="15001"/>
                  </a:lnTo>
                  <a:lnTo>
                    <a:pt x="3322640" y="150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C7F4F382-F914-4791-ABE7-92F684293D57}"/>
                </a:ext>
              </a:extLst>
            </p:cNvPr>
            <p:cNvSpPr>
              <a:spLocks/>
            </p:cNvSpPr>
            <p:nvPr/>
          </p:nvSpPr>
          <p:spPr>
            <a:xfrm>
              <a:off x="1797775" y="2099500"/>
              <a:ext cx="360000" cy="288000"/>
            </a:xfrm>
            <a:custGeom>
              <a:avLst/>
              <a:gdLst/>
              <a:ahLst/>
              <a:cxnLst/>
              <a:rect l="l" t="t" r="r" b="b"/>
              <a:pathLst>
                <a:path w="3964058" h="2401366">
                  <a:moveTo>
                    <a:pt x="0" y="2185342"/>
                  </a:moveTo>
                  <a:lnTo>
                    <a:pt x="3964058" y="2185342"/>
                  </a:lnTo>
                  <a:lnTo>
                    <a:pt x="3964058" y="2401366"/>
                  </a:lnTo>
                  <a:lnTo>
                    <a:pt x="0" y="2401366"/>
                  </a:lnTo>
                  <a:close/>
                  <a:moveTo>
                    <a:pt x="3366634" y="90453"/>
                  </a:moveTo>
                  <a:lnTo>
                    <a:pt x="3202377" y="155489"/>
                  </a:lnTo>
                  <a:lnTo>
                    <a:pt x="3241038" y="189472"/>
                  </a:lnTo>
                  <a:lnTo>
                    <a:pt x="3405296" y="124437"/>
                  </a:lnTo>
                  <a:close/>
                  <a:moveTo>
                    <a:pt x="3670744" y="384"/>
                  </a:moveTo>
                  <a:cubicBezTo>
                    <a:pt x="3794484" y="2958"/>
                    <a:pt x="3900638" y="18267"/>
                    <a:pt x="3916429" y="40853"/>
                  </a:cubicBezTo>
                  <a:cubicBezTo>
                    <a:pt x="4006811" y="254939"/>
                    <a:pt x="3180239" y="539375"/>
                    <a:pt x="2656892" y="780145"/>
                  </a:cubicBezTo>
                  <a:lnTo>
                    <a:pt x="2287010" y="1217115"/>
                  </a:lnTo>
                  <a:lnTo>
                    <a:pt x="1812675" y="1059655"/>
                  </a:lnTo>
                  <a:cubicBezTo>
                    <a:pt x="1363417" y="1215884"/>
                    <a:pt x="1069413" y="1350282"/>
                    <a:pt x="479459" y="1460419"/>
                  </a:cubicBezTo>
                  <a:cubicBezTo>
                    <a:pt x="514059" y="1427544"/>
                    <a:pt x="497717" y="1409222"/>
                    <a:pt x="505635" y="1393328"/>
                  </a:cubicBezTo>
                  <a:cubicBezTo>
                    <a:pt x="352375" y="1237485"/>
                    <a:pt x="184559" y="1096199"/>
                    <a:pt x="9468" y="923375"/>
                  </a:cubicBezTo>
                  <a:cubicBezTo>
                    <a:pt x="172142" y="842599"/>
                    <a:pt x="354222" y="880689"/>
                    <a:pt x="667296" y="1112842"/>
                  </a:cubicBezTo>
                  <a:cubicBezTo>
                    <a:pt x="958235" y="1051014"/>
                    <a:pt x="1184590" y="920979"/>
                    <a:pt x="1379107" y="831375"/>
                  </a:cubicBezTo>
                  <a:lnTo>
                    <a:pt x="742785" y="342341"/>
                  </a:lnTo>
                  <a:lnTo>
                    <a:pt x="1019074" y="236619"/>
                  </a:lnTo>
                  <a:lnTo>
                    <a:pt x="2335346" y="437418"/>
                  </a:lnTo>
                  <a:lnTo>
                    <a:pt x="3319535" y="36327"/>
                  </a:lnTo>
                  <a:cubicBezTo>
                    <a:pt x="3405675" y="7972"/>
                    <a:pt x="3547003" y="-2190"/>
                    <a:pt x="3670744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3" name="Rectangle 1">
              <a:extLst>
                <a:ext uri="{FF2B5EF4-FFF2-40B4-BE49-F238E27FC236}">
                  <a16:creationId xmlns:a16="http://schemas.microsoft.com/office/drawing/2014/main" id="{1821C1BB-5A3E-40DF-87DC-B71B8508B20C}"/>
                </a:ext>
              </a:extLst>
            </p:cNvPr>
            <p:cNvSpPr>
              <a:spLocks/>
            </p:cNvSpPr>
            <p:nvPr/>
          </p:nvSpPr>
          <p:spPr>
            <a:xfrm>
              <a:off x="3546998" y="3255235"/>
              <a:ext cx="278983" cy="278983"/>
            </a:xfrm>
            <a:custGeom>
              <a:avLst/>
              <a:gdLst/>
              <a:ahLst/>
              <a:cxnLst/>
              <a:rect l="l" t="t" r="r" b="b"/>
              <a:pathLst>
                <a:path w="3964058" h="2918304">
                  <a:moveTo>
                    <a:pt x="0" y="2702280"/>
                  </a:moveTo>
                  <a:lnTo>
                    <a:pt x="3964058" y="2702280"/>
                  </a:lnTo>
                  <a:lnTo>
                    <a:pt x="3964058" y="2918304"/>
                  </a:lnTo>
                  <a:lnTo>
                    <a:pt x="0" y="2918304"/>
                  </a:lnTo>
                  <a:close/>
                  <a:moveTo>
                    <a:pt x="3246747" y="1714751"/>
                  </a:moveTo>
                  <a:lnTo>
                    <a:pt x="3250054" y="1766118"/>
                  </a:lnTo>
                  <a:lnTo>
                    <a:pt x="3412189" y="1836280"/>
                  </a:lnTo>
                  <a:lnTo>
                    <a:pt x="3408881" y="1784911"/>
                  </a:lnTo>
                  <a:close/>
                  <a:moveTo>
                    <a:pt x="446042" y="0"/>
                  </a:moveTo>
                  <a:cubicBezTo>
                    <a:pt x="618186" y="57911"/>
                    <a:pt x="720003" y="213595"/>
                    <a:pt x="777223" y="599128"/>
                  </a:cubicBezTo>
                  <a:cubicBezTo>
                    <a:pt x="1026666" y="761134"/>
                    <a:pt x="1278673" y="829243"/>
                    <a:pt x="1479576" y="903428"/>
                  </a:cubicBezTo>
                  <a:lnTo>
                    <a:pt x="1375428" y="107681"/>
                  </a:lnTo>
                  <a:lnTo>
                    <a:pt x="1645551" y="228290"/>
                  </a:lnTo>
                  <a:lnTo>
                    <a:pt x="2434309" y="1301021"/>
                  </a:lnTo>
                  <a:lnTo>
                    <a:pt x="3413850" y="1713334"/>
                  </a:lnTo>
                  <a:cubicBezTo>
                    <a:pt x="3494810" y="1754194"/>
                    <a:pt x="3601930" y="1846942"/>
                    <a:pt x="3687608" y="1936260"/>
                  </a:cubicBezTo>
                  <a:cubicBezTo>
                    <a:pt x="3773285" y="2025578"/>
                    <a:pt x="3837521" y="2111465"/>
                    <a:pt x="3832717" y="2138602"/>
                  </a:cubicBezTo>
                  <a:cubicBezTo>
                    <a:pt x="3745245" y="2353893"/>
                    <a:pt x="2959644" y="1970545"/>
                    <a:pt x="2419332" y="1770733"/>
                  </a:cubicBezTo>
                  <a:lnTo>
                    <a:pt x="1848801" y="1818171"/>
                  </a:lnTo>
                  <a:lnTo>
                    <a:pt x="1624737" y="1371425"/>
                  </a:lnTo>
                  <a:cubicBezTo>
                    <a:pt x="1196592" y="1164222"/>
                    <a:pt x="893667" y="1051363"/>
                    <a:pt x="398628" y="712081"/>
                  </a:cubicBezTo>
                  <a:cubicBezTo>
                    <a:pt x="446340" y="713302"/>
                    <a:pt x="447739" y="688791"/>
                    <a:pt x="464577" y="683150"/>
                  </a:cubicBezTo>
                  <a:cubicBezTo>
                    <a:pt x="466403" y="464581"/>
                    <a:pt x="447644" y="246014"/>
                    <a:pt x="4460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4" name="Trapezoid 2">
              <a:extLst>
                <a:ext uri="{FF2B5EF4-FFF2-40B4-BE49-F238E27FC236}">
                  <a16:creationId xmlns:a16="http://schemas.microsoft.com/office/drawing/2014/main" id="{8E6EB8F7-A69E-4F7D-8234-002C0D120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7613" y="4153783"/>
              <a:ext cx="231799" cy="286984"/>
            </a:xfrm>
            <a:custGeom>
              <a:avLst/>
              <a:gdLst/>
              <a:ahLst/>
              <a:cxnLst/>
              <a:rect l="l" t="t" r="r" b="b"/>
              <a:pathLst>
                <a:path w="3176916" h="3933269">
                  <a:moveTo>
                    <a:pt x="1597126" y="1340437"/>
                  </a:moveTo>
                  <a:cubicBezTo>
                    <a:pt x="1516725" y="1340222"/>
                    <a:pt x="1389074" y="1393456"/>
                    <a:pt x="1340877" y="1496151"/>
                  </a:cubicBezTo>
                  <a:cubicBezTo>
                    <a:pt x="1343250" y="1522078"/>
                    <a:pt x="1343241" y="1512286"/>
                    <a:pt x="1347995" y="1554882"/>
                  </a:cubicBezTo>
                  <a:cubicBezTo>
                    <a:pt x="1416100" y="1454837"/>
                    <a:pt x="1524178" y="1437570"/>
                    <a:pt x="1593513" y="1429698"/>
                  </a:cubicBezTo>
                  <a:cubicBezTo>
                    <a:pt x="1662848" y="1421826"/>
                    <a:pt x="1796931" y="1484376"/>
                    <a:pt x="1831845" y="1544793"/>
                  </a:cubicBezTo>
                  <a:cubicBezTo>
                    <a:pt x="1835344" y="1495673"/>
                    <a:pt x="1834080" y="1513228"/>
                    <a:pt x="1837578" y="1468870"/>
                  </a:cubicBezTo>
                  <a:cubicBezTo>
                    <a:pt x="1774303" y="1383001"/>
                    <a:pt x="1677527" y="1340652"/>
                    <a:pt x="1597126" y="1340437"/>
                  </a:cubicBezTo>
                  <a:close/>
                  <a:moveTo>
                    <a:pt x="2160240" y="1304708"/>
                  </a:moveTo>
                  <a:lnTo>
                    <a:pt x="3176916" y="1304708"/>
                  </a:lnTo>
                  <a:lnTo>
                    <a:pt x="3176916" y="1520732"/>
                  </a:lnTo>
                  <a:lnTo>
                    <a:pt x="2160240" y="1520732"/>
                  </a:lnTo>
                  <a:close/>
                  <a:moveTo>
                    <a:pt x="0" y="1304708"/>
                  </a:moveTo>
                  <a:lnTo>
                    <a:pt x="1016676" y="1304708"/>
                  </a:lnTo>
                  <a:lnTo>
                    <a:pt x="1016676" y="1520732"/>
                  </a:lnTo>
                  <a:lnTo>
                    <a:pt x="0" y="1520732"/>
                  </a:lnTo>
                  <a:close/>
                  <a:moveTo>
                    <a:pt x="1586368" y="1190405"/>
                  </a:moveTo>
                  <a:cubicBezTo>
                    <a:pt x="1742191" y="1188817"/>
                    <a:pt x="1896109" y="1256762"/>
                    <a:pt x="1914771" y="1391382"/>
                  </a:cubicBezTo>
                  <a:lnTo>
                    <a:pt x="2359597" y="3933269"/>
                  </a:lnTo>
                  <a:lnTo>
                    <a:pt x="847429" y="3933269"/>
                  </a:lnTo>
                  <a:lnTo>
                    <a:pt x="1246535" y="1406622"/>
                  </a:lnTo>
                  <a:cubicBezTo>
                    <a:pt x="1272818" y="1263112"/>
                    <a:pt x="1430545" y="1191992"/>
                    <a:pt x="1586368" y="1190405"/>
                  </a:cubicBezTo>
                  <a:close/>
                  <a:moveTo>
                    <a:pt x="2642670" y="318729"/>
                  </a:moveTo>
                  <a:lnTo>
                    <a:pt x="2795422" y="471481"/>
                  </a:lnTo>
                  <a:lnTo>
                    <a:pt x="2076524" y="1190379"/>
                  </a:lnTo>
                  <a:lnTo>
                    <a:pt x="1923772" y="1037627"/>
                  </a:lnTo>
                  <a:close/>
                  <a:moveTo>
                    <a:pt x="564355" y="318729"/>
                  </a:moveTo>
                  <a:lnTo>
                    <a:pt x="1283254" y="1037627"/>
                  </a:lnTo>
                  <a:lnTo>
                    <a:pt x="1130501" y="1190379"/>
                  </a:lnTo>
                  <a:lnTo>
                    <a:pt x="411603" y="471481"/>
                  </a:lnTo>
                  <a:close/>
                  <a:moveTo>
                    <a:pt x="1495501" y="0"/>
                  </a:moveTo>
                  <a:lnTo>
                    <a:pt x="1711525" y="0"/>
                  </a:lnTo>
                  <a:lnTo>
                    <a:pt x="1711525" y="1016676"/>
                  </a:lnTo>
                  <a:lnTo>
                    <a:pt x="1495501" y="10166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Pie 2">
              <a:extLst>
                <a:ext uri="{FF2B5EF4-FFF2-40B4-BE49-F238E27FC236}">
                  <a16:creationId xmlns:a16="http://schemas.microsoft.com/office/drawing/2014/main" id="{2E6AE5FF-BE40-4747-ADCC-9379F3BC7F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7114" y="2481056"/>
              <a:ext cx="271905" cy="267353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Rectangle 3">
              <a:extLst>
                <a:ext uri="{FF2B5EF4-FFF2-40B4-BE49-F238E27FC236}">
                  <a16:creationId xmlns:a16="http://schemas.microsoft.com/office/drawing/2014/main" id="{6415F6CC-0165-4C26-8560-F5200524C7F0}"/>
                </a:ext>
              </a:extLst>
            </p:cNvPr>
            <p:cNvSpPr/>
            <p:nvPr/>
          </p:nvSpPr>
          <p:spPr>
            <a:xfrm>
              <a:off x="1199072" y="4320051"/>
              <a:ext cx="209020" cy="214278"/>
            </a:xfrm>
            <a:custGeom>
              <a:avLst/>
              <a:gdLst/>
              <a:ahLst/>
              <a:cxnLst/>
              <a:rect l="l" t="t" r="r" b="b"/>
              <a:pathLst>
                <a:path w="3888432" h="3986242">
                  <a:moveTo>
                    <a:pt x="1060704" y="2277639"/>
                  </a:moveTo>
                  <a:lnTo>
                    <a:pt x="1060704" y="3485989"/>
                  </a:lnTo>
                  <a:lnTo>
                    <a:pt x="520704" y="3485989"/>
                  </a:lnTo>
                  <a:lnTo>
                    <a:pt x="520704" y="2578397"/>
                  </a:lnTo>
                  <a:close/>
                  <a:moveTo>
                    <a:pt x="1767636" y="1883906"/>
                  </a:moveTo>
                  <a:lnTo>
                    <a:pt x="1767636" y="3485989"/>
                  </a:lnTo>
                  <a:lnTo>
                    <a:pt x="1227636" y="3485989"/>
                  </a:lnTo>
                  <a:lnTo>
                    <a:pt x="1227636" y="2184664"/>
                  </a:lnTo>
                  <a:close/>
                  <a:moveTo>
                    <a:pt x="2474568" y="1490174"/>
                  </a:moveTo>
                  <a:lnTo>
                    <a:pt x="2474568" y="3485989"/>
                  </a:lnTo>
                  <a:lnTo>
                    <a:pt x="1934568" y="3485989"/>
                  </a:lnTo>
                  <a:lnTo>
                    <a:pt x="1934568" y="1790932"/>
                  </a:lnTo>
                  <a:close/>
                  <a:moveTo>
                    <a:pt x="3181500" y="1096441"/>
                  </a:moveTo>
                  <a:lnTo>
                    <a:pt x="3181500" y="3485989"/>
                  </a:lnTo>
                  <a:lnTo>
                    <a:pt x="2641500" y="3485989"/>
                  </a:lnTo>
                  <a:lnTo>
                    <a:pt x="2641500" y="1397199"/>
                  </a:lnTo>
                  <a:close/>
                  <a:moveTo>
                    <a:pt x="3888432" y="702709"/>
                  </a:moveTo>
                  <a:lnTo>
                    <a:pt x="3888432" y="3485989"/>
                  </a:lnTo>
                  <a:lnTo>
                    <a:pt x="3348432" y="3485989"/>
                  </a:lnTo>
                  <a:lnTo>
                    <a:pt x="3348432" y="1003467"/>
                  </a:lnTo>
                  <a:close/>
                  <a:moveTo>
                    <a:pt x="0" y="1427"/>
                  </a:moveTo>
                  <a:lnTo>
                    <a:pt x="360000" y="1427"/>
                  </a:lnTo>
                  <a:lnTo>
                    <a:pt x="360000" y="3626242"/>
                  </a:lnTo>
                  <a:lnTo>
                    <a:pt x="3888432" y="3626242"/>
                  </a:lnTo>
                  <a:lnTo>
                    <a:pt x="3888432" y="3986242"/>
                  </a:lnTo>
                  <a:lnTo>
                    <a:pt x="0" y="3986242"/>
                  </a:lnTo>
                  <a:lnTo>
                    <a:pt x="0" y="3889859"/>
                  </a:lnTo>
                  <a:lnTo>
                    <a:pt x="0" y="3626242"/>
                  </a:lnTo>
                  <a:close/>
                  <a:moveTo>
                    <a:pt x="3116446" y="0"/>
                  </a:moveTo>
                  <a:lnTo>
                    <a:pt x="3874383" y="16355"/>
                  </a:lnTo>
                  <a:lnTo>
                    <a:pt x="3507531" y="679701"/>
                  </a:lnTo>
                  <a:lnTo>
                    <a:pt x="3394003" y="482392"/>
                  </a:lnTo>
                  <a:lnTo>
                    <a:pt x="568716" y="2113573"/>
                  </a:lnTo>
                  <a:lnTo>
                    <a:pt x="388716" y="1801804"/>
                  </a:lnTo>
                  <a:lnTo>
                    <a:pt x="3214465" y="17035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Rectangle 14">
              <a:extLst>
                <a:ext uri="{FF2B5EF4-FFF2-40B4-BE49-F238E27FC236}">
                  <a16:creationId xmlns:a16="http://schemas.microsoft.com/office/drawing/2014/main" id="{83F28B78-E2E3-48CE-9BF6-9944E9C22A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3917" y="3045453"/>
              <a:ext cx="217115" cy="221334"/>
            </a:xfrm>
            <a:custGeom>
              <a:avLst/>
              <a:gdLst/>
              <a:ahLst/>
              <a:cxnLst/>
              <a:rect l="l" t="t" r="r" b="b"/>
              <a:pathLst>
                <a:path w="3908866" h="3984815">
                  <a:moveTo>
                    <a:pt x="3299723" y="2249687"/>
                  </a:move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close/>
                  <a:moveTo>
                    <a:pt x="2592791" y="1855954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close/>
                  <a:moveTo>
                    <a:pt x="1885859" y="1462222"/>
                  </a:moveTo>
                  <a:lnTo>
                    <a:pt x="2425859" y="1762980"/>
                  </a:lnTo>
                  <a:lnTo>
                    <a:pt x="2425859" y="3458037"/>
                  </a:lnTo>
                  <a:lnTo>
                    <a:pt x="1885859" y="3458037"/>
                  </a:lnTo>
                  <a:close/>
                  <a:moveTo>
                    <a:pt x="1178927" y="1068489"/>
                  </a:moveTo>
                  <a:lnTo>
                    <a:pt x="1718927" y="136924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1011995" y="975515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756196" y="9210"/>
                  </a:moveTo>
                  <a:lnTo>
                    <a:pt x="3466058" y="1521082"/>
                  </a:lnTo>
                  <a:lnTo>
                    <a:pt x="3562058" y="1349580"/>
                  </a:lnTo>
                  <a:lnTo>
                    <a:pt x="3908866" y="1993248"/>
                  </a:lnTo>
                  <a:lnTo>
                    <a:pt x="3179028" y="2033852"/>
                  </a:lnTo>
                  <a:lnTo>
                    <a:pt x="3290216" y="1835216"/>
                  </a:lnTo>
                  <a:lnTo>
                    <a:pt x="580798" y="323591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B4B61262-344B-4C64-8AE0-A72F58F53E3C}"/>
                </a:ext>
              </a:extLst>
            </p:cNvPr>
            <p:cNvSpPr/>
            <p:nvPr/>
          </p:nvSpPr>
          <p:spPr>
            <a:xfrm>
              <a:off x="3265516" y="1913021"/>
              <a:ext cx="217902" cy="223303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Rounded Rectangle 4">
              <a:extLst>
                <a:ext uri="{FF2B5EF4-FFF2-40B4-BE49-F238E27FC236}">
                  <a16:creationId xmlns:a16="http://schemas.microsoft.com/office/drawing/2014/main" id="{A007539B-4B17-4C45-9C13-5BB12BA8C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60913" y="2961178"/>
              <a:ext cx="303942" cy="215522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5">
              <a:extLst>
                <a:ext uri="{FF2B5EF4-FFF2-40B4-BE49-F238E27FC236}">
                  <a16:creationId xmlns:a16="http://schemas.microsoft.com/office/drawing/2014/main" id="{59490771-E16F-43A4-9BB6-1A580B165C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4270" y="3467876"/>
              <a:ext cx="213610" cy="213451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15">
              <a:extLst>
                <a:ext uri="{FF2B5EF4-FFF2-40B4-BE49-F238E27FC236}">
                  <a16:creationId xmlns:a16="http://schemas.microsoft.com/office/drawing/2014/main" id="{CC6EFD5F-062B-4280-AF6D-6B029007C0A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04197" y="3940150"/>
              <a:ext cx="217116" cy="171188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Rounded Rectangle 15">
              <a:extLst>
                <a:ext uri="{FF2B5EF4-FFF2-40B4-BE49-F238E27FC236}">
                  <a16:creationId xmlns:a16="http://schemas.microsoft.com/office/drawing/2014/main" id="{9EF956D3-708A-4C95-9B24-0F90FAB7E7C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30150" y="2942739"/>
              <a:ext cx="191712" cy="303942"/>
            </a:xfrm>
            <a:custGeom>
              <a:avLst/>
              <a:gdLst/>
              <a:ahLst/>
              <a:cxnLst/>
              <a:rect l="l" t="t" r="r" b="b"/>
              <a:pathLst>
                <a:path w="2448272" h="3881510">
                  <a:moveTo>
                    <a:pt x="543085" y="3318905"/>
                  </a:moveTo>
                  <a:cubicBezTo>
                    <a:pt x="520356" y="3318905"/>
                    <a:pt x="501931" y="3337330"/>
                    <a:pt x="501931" y="3360059"/>
                  </a:cubicBezTo>
                  <a:lnTo>
                    <a:pt x="501931" y="3385751"/>
                  </a:lnTo>
                  <a:cubicBezTo>
                    <a:pt x="501931" y="3408480"/>
                    <a:pt x="520356" y="3426905"/>
                    <a:pt x="543085" y="3426905"/>
                  </a:cubicBezTo>
                  <a:lnTo>
                    <a:pt x="1900777" y="3426905"/>
                  </a:lnTo>
                  <a:cubicBezTo>
                    <a:pt x="1923506" y="3426905"/>
                    <a:pt x="1941931" y="3408480"/>
                    <a:pt x="1941931" y="3385751"/>
                  </a:cubicBezTo>
                  <a:lnTo>
                    <a:pt x="1941931" y="3360059"/>
                  </a:lnTo>
                  <a:cubicBezTo>
                    <a:pt x="1941931" y="3337330"/>
                    <a:pt x="1923506" y="3318905"/>
                    <a:pt x="1900777" y="3318905"/>
                  </a:cubicBezTo>
                  <a:close/>
                  <a:moveTo>
                    <a:pt x="543085" y="3058505"/>
                  </a:moveTo>
                  <a:cubicBezTo>
                    <a:pt x="520356" y="3058505"/>
                    <a:pt x="501931" y="3076930"/>
                    <a:pt x="501931" y="3099659"/>
                  </a:cubicBezTo>
                  <a:lnTo>
                    <a:pt x="501931" y="3125351"/>
                  </a:lnTo>
                  <a:cubicBezTo>
                    <a:pt x="501931" y="3148080"/>
                    <a:pt x="520356" y="3166505"/>
                    <a:pt x="543085" y="3166505"/>
                  </a:cubicBezTo>
                  <a:lnTo>
                    <a:pt x="1900777" y="3166505"/>
                  </a:lnTo>
                  <a:cubicBezTo>
                    <a:pt x="1923506" y="3166505"/>
                    <a:pt x="1941931" y="3148080"/>
                    <a:pt x="1941931" y="3125351"/>
                  </a:cubicBezTo>
                  <a:lnTo>
                    <a:pt x="1941931" y="3099659"/>
                  </a:lnTo>
                  <a:cubicBezTo>
                    <a:pt x="1941931" y="3076930"/>
                    <a:pt x="1923506" y="3058505"/>
                    <a:pt x="1900777" y="3058505"/>
                  </a:cubicBezTo>
                  <a:close/>
                  <a:moveTo>
                    <a:pt x="543085" y="2798105"/>
                  </a:moveTo>
                  <a:cubicBezTo>
                    <a:pt x="520356" y="2798105"/>
                    <a:pt x="501931" y="2816530"/>
                    <a:pt x="501931" y="2839259"/>
                  </a:cubicBezTo>
                  <a:lnTo>
                    <a:pt x="501931" y="2864951"/>
                  </a:lnTo>
                  <a:cubicBezTo>
                    <a:pt x="501931" y="2887680"/>
                    <a:pt x="520356" y="2906105"/>
                    <a:pt x="543085" y="2906105"/>
                  </a:cubicBezTo>
                  <a:lnTo>
                    <a:pt x="1900777" y="2906105"/>
                  </a:lnTo>
                  <a:cubicBezTo>
                    <a:pt x="1923506" y="2906105"/>
                    <a:pt x="1941931" y="2887680"/>
                    <a:pt x="1941931" y="2864951"/>
                  </a:cubicBezTo>
                  <a:lnTo>
                    <a:pt x="1941931" y="2839259"/>
                  </a:lnTo>
                  <a:cubicBezTo>
                    <a:pt x="1941931" y="2816530"/>
                    <a:pt x="1923506" y="2798105"/>
                    <a:pt x="1900777" y="2798105"/>
                  </a:cubicBezTo>
                  <a:close/>
                  <a:moveTo>
                    <a:pt x="543085" y="2537705"/>
                  </a:moveTo>
                  <a:cubicBezTo>
                    <a:pt x="520356" y="2537705"/>
                    <a:pt x="501931" y="2556130"/>
                    <a:pt x="501931" y="2578859"/>
                  </a:cubicBezTo>
                  <a:lnTo>
                    <a:pt x="501931" y="2604551"/>
                  </a:lnTo>
                  <a:cubicBezTo>
                    <a:pt x="501931" y="2627280"/>
                    <a:pt x="520356" y="2645705"/>
                    <a:pt x="543085" y="2645705"/>
                  </a:cubicBezTo>
                  <a:lnTo>
                    <a:pt x="1900777" y="2645705"/>
                  </a:lnTo>
                  <a:cubicBezTo>
                    <a:pt x="1923506" y="2645705"/>
                    <a:pt x="1941931" y="2627280"/>
                    <a:pt x="1941931" y="2604551"/>
                  </a:cubicBezTo>
                  <a:lnTo>
                    <a:pt x="1941931" y="2578859"/>
                  </a:lnTo>
                  <a:cubicBezTo>
                    <a:pt x="1941931" y="2556130"/>
                    <a:pt x="1923506" y="2537705"/>
                    <a:pt x="1900777" y="2537705"/>
                  </a:cubicBezTo>
                  <a:close/>
                  <a:moveTo>
                    <a:pt x="1407963" y="1741759"/>
                  </a:moveTo>
                  <a:lnTo>
                    <a:pt x="1648053" y="1843688"/>
                  </a:lnTo>
                  <a:lnTo>
                    <a:pt x="1645107" y="1848987"/>
                  </a:lnTo>
                  <a:lnTo>
                    <a:pt x="1652185" y="1848987"/>
                  </a:lnTo>
                  <a:lnTo>
                    <a:pt x="1734988" y="2200120"/>
                  </a:lnTo>
                  <a:lnTo>
                    <a:pt x="1162614" y="2200120"/>
                  </a:lnTo>
                  <a:lnTo>
                    <a:pt x="1208622" y="1885046"/>
                  </a:lnTo>
                  <a:lnTo>
                    <a:pt x="1201960" y="1885046"/>
                  </a:lnTo>
                  <a:lnTo>
                    <a:pt x="1181260" y="1814733"/>
                  </a:lnTo>
                  <a:lnTo>
                    <a:pt x="1235452" y="1771276"/>
                  </a:lnTo>
                  <a:lnTo>
                    <a:pt x="1289644" y="1814733"/>
                  </a:lnTo>
                  <a:lnTo>
                    <a:pt x="1268945" y="1885046"/>
                  </a:lnTo>
                  <a:lnTo>
                    <a:pt x="1259625" y="1885046"/>
                  </a:lnTo>
                  <a:lnTo>
                    <a:pt x="1305086" y="2196367"/>
                  </a:lnTo>
                  <a:lnTo>
                    <a:pt x="1318623" y="2137060"/>
                  </a:lnTo>
                  <a:lnTo>
                    <a:pt x="1317360" y="2137060"/>
                  </a:lnTo>
                  <a:close/>
                  <a:moveTo>
                    <a:pt x="1044150" y="1737444"/>
                  </a:moveTo>
                  <a:lnTo>
                    <a:pt x="1144370" y="2137060"/>
                  </a:lnTo>
                  <a:lnTo>
                    <a:pt x="1142987" y="2137060"/>
                  </a:lnTo>
                  <a:lnTo>
                    <a:pt x="1158737" y="2200120"/>
                  </a:lnTo>
                  <a:lnTo>
                    <a:pt x="969555" y="2200120"/>
                  </a:lnTo>
                  <a:lnTo>
                    <a:pt x="969555" y="2205317"/>
                  </a:lnTo>
                  <a:lnTo>
                    <a:pt x="801444" y="2205317"/>
                  </a:lnTo>
                  <a:lnTo>
                    <a:pt x="801444" y="2200120"/>
                  </a:lnTo>
                  <a:lnTo>
                    <a:pt x="708875" y="2200120"/>
                  </a:lnTo>
                  <a:lnTo>
                    <a:pt x="791678" y="1848987"/>
                  </a:lnTo>
                  <a:lnTo>
                    <a:pt x="796841" y="1848987"/>
                  </a:lnTo>
                  <a:lnTo>
                    <a:pt x="793895" y="1843688"/>
                  </a:lnTo>
                  <a:close/>
                  <a:moveTo>
                    <a:pt x="1418147" y="1592214"/>
                  </a:moveTo>
                  <a:lnTo>
                    <a:pt x="1417993" y="1592480"/>
                  </a:lnTo>
                  <a:lnTo>
                    <a:pt x="1417532" y="1592480"/>
                  </a:lnTo>
                  <a:close/>
                  <a:moveTo>
                    <a:pt x="1175822" y="1169553"/>
                  </a:moveTo>
                  <a:lnTo>
                    <a:pt x="1284798" y="1169553"/>
                  </a:lnTo>
                  <a:cubicBezTo>
                    <a:pt x="1357903" y="1169553"/>
                    <a:pt x="1418253" y="1224159"/>
                    <a:pt x="1426606" y="1294895"/>
                  </a:cubicBezTo>
                  <a:lnTo>
                    <a:pt x="1428452" y="1294895"/>
                  </a:lnTo>
                  <a:lnTo>
                    <a:pt x="1428452" y="1313203"/>
                  </a:lnTo>
                  <a:lnTo>
                    <a:pt x="1428452" y="1373838"/>
                  </a:lnTo>
                  <a:cubicBezTo>
                    <a:pt x="1455007" y="1380394"/>
                    <a:pt x="1475468" y="1402726"/>
                    <a:pt x="1479456" y="1431026"/>
                  </a:cubicBezTo>
                  <a:cubicBezTo>
                    <a:pt x="1484416" y="1466221"/>
                    <a:pt x="1462341" y="1499586"/>
                    <a:pt x="1428010" y="1508785"/>
                  </a:cubicBezTo>
                  <a:lnTo>
                    <a:pt x="1427342" y="1504048"/>
                  </a:lnTo>
                  <a:lnTo>
                    <a:pt x="1423287" y="1530397"/>
                  </a:lnTo>
                  <a:cubicBezTo>
                    <a:pt x="1423194" y="1625698"/>
                    <a:pt x="1345902" y="1702920"/>
                    <a:pt x="1250574" y="1702920"/>
                  </a:cubicBezTo>
                  <a:lnTo>
                    <a:pt x="1212759" y="1702920"/>
                  </a:lnTo>
                  <a:cubicBezTo>
                    <a:pt x="1124641" y="1702920"/>
                    <a:pt x="1051933" y="1636936"/>
                    <a:pt x="1042181" y="1551580"/>
                  </a:cubicBezTo>
                  <a:cubicBezTo>
                    <a:pt x="1036298" y="1535297"/>
                    <a:pt x="1033353" y="1517836"/>
                    <a:pt x="1032845" y="1499760"/>
                  </a:cubicBezTo>
                  <a:cubicBezTo>
                    <a:pt x="1009566" y="1485946"/>
                    <a:pt x="996357" y="1459067"/>
                    <a:pt x="1000309" y="1431026"/>
                  </a:cubicBezTo>
                  <a:cubicBezTo>
                    <a:pt x="1003240" y="1410221"/>
                    <a:pt x="1015076" y="1392641"/>
                    <a:pt x="1032167" y="1382743"/>
                  </a:cubicBezTo>
                  <a:lnTo>
                    <a:pt x="1032167" y="1313207"/>
                  </a:lnTo>
                  <a:lnTo>
                    <a:pt x="1032167" y="1294895"/>
                  </a:lnTo>
                  <a:lnTo>
                    <a:pt x="1034013" y="1294895"/>
                  </a:lnTo>
                  <a:cubicBezTo>
                    <a:pt x="1042367" y="1224159"/>
                    <a:pt x="1102717" y="1169553"/>
                    <a:pt x="1175822" y="1169553"/>
                  </a:cubicBezTo>
                  <a:close/>
                  <a:moveTo>
                    <a:pt x="537855" y="927758"/>
                  </a:moveTo>
                  <a:lnTo>
                    <a:pt x="537855" y="2309705"/>
                  </a:lnTo>
                  <a:lnTo>
                    <a:pt x="1906007" y="2309705"/>
                  </a:lnTo>
                  <a:lnTo>
                    <a:pt x="1906007" y="927758"/>
                  </a:lnTo>
                  <a:close/>
                  <a:moveTo>
                    <a:pt x="408053" y="253635"/>
                  </a:moveTo>
                  <a:lnTo>
                    <a:pt x="899721" y="253635"/>
                  </a:lnTo>
                  <a:lnTo>
                    <a:pt x="899721" y="441670"/>
                  </a:lnTo>
                  <a:cubicBezTo>
                    <a:pt x="847459" y="456941"/>
                    <a:pt x="810090" y="505588"/>
                    <a:pt x="810090" y="562964"/>
                  </a:cubicBezTo>
                  <a:lnTo>
                    <a:pt x="810090" y="608858"/>
                  </a:lnTo>
                  <a:cubicBezTo>
                    <a:pt x="810090" y="680271"/>
                    <a:pt x="867981" y="738162"/>
                    <a:pt x="939394" y="738162"/>
                  </a:cubicBezTo>
                  <a:lnTo>
                    <a:pt x="1508878" y="738162"/>
                  </a:lnTo>
                  <a:cubicBezTo>
                    <a:pt x="1580291" y="738162"/>
                    <a:pt x="1638182" y="680271"/>
                    <a:pt x="1638182" y="608858"/>
                  </a:cubicBezTo>
                  <a:lnTo>
                    <a:pt x="1638182" y="562964"/>
                  </a:lnTo>
                  <a:cubicBezTo>
                    <a:pt x="1638182" y="492319"/>
                    <a:pt x="1581530" y="434907"/>
                    <a:pt x="1511170" y="434123"/>
                  </a:cubicBezTo>
                  <a:lnTo>
                    <a:pt x="1511170" y="253635"/>
                  </a:lnTo>
                  <a:lnTo>
                    <a:pt x="2040219" y="253635"/>
                  </a:lnTo>
                  <a:cubicBezTo>
                    <a:pt x="2265580" y="253635"/>
                    <a:pt x="2448272" y="436327"/>
                    <a:pt x="2448272" y="661688"/>
                  </a:cubicBezTo>
                  <a:lnTo>
                    <a:pt x="2448272" y="3473457"/>
                  </a:lnTo>
                  <a:cubicBezTo>
                    <a:pt x="2448272" y="3698818"/>
                    <a:pt x="2265580" y="3881510"/>
                    <a:pt x="2040219" y="3881510"/>
                  </a:cubicBezTo>
                  <a:lnTo>
                    <a:pt x="408053" y="3881510"/>
                  </a:lnTo>
                  <a:cubicBezTo>
                    <a:pt x="182692" y="3881510"/>
                    <a:pt x="0" y="3698818"/>
                    <a:pt x="0" y="3473457"/>
                  </a:cubicBezTo>
                  <a:lnTo>
                    <a:pt x="0" y="661688"/>
                  </a:lnTo>
                  <a:cubicBezTo>
                    <a:pt x="0" y="436327"/>
                    <a:pt x="182692" y="253635"/>
                    <a:pt x="408053" y="253635"/>
                  </a:cubicBezTo>
                  <a:close/>
                  <a:moveTo>
                    <a:pt x="1008112" y="0"/>
                  </a:moveTo>
                  <a:lnTo>
                    <a:pt x="1431181" y="0"/>
                  </a:lnTo>
                  <a:lnTo>
                    <a:pt x="1431181" y="593489"/>
                  </a:lnTo>
                  <a:lnTo>
                    <a:pt x="1008112" y="5934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Rounded Rectangle 16">
              <a:extLst>
                <a:ext uri="{FF2B5EF4-FFF2-40B4-BE49-F238E27FC236}">
                  <a16:creationId xmlns:a16="http://schemas.microsoft.com/office/drawing/2014/main" id="{D4AFDBCA-6E9E-492C-877E-3C4F448075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69325" y="4534330"/>
              <a:ext cx="303942" cy="213885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Donut 21">
              <a:extLst>
                <a:ext uri="{FF2B5EF4-FFF2-40B4-BE49-F238E27FC236}">
                  <a16:creationId xmlns:a16="http://schemas.microsoft.com/office/drawing/2014/main" id="{ADCA471B-5BF8-4A1C-A3EF-FD34EC410946}"/>
                </a:ext>
              </a:extLst>
            </p:cNvPr>
            <p:cNvSpPr>
              <a:spLocks/>
            </p:cNvSpPr>
            <p:nvPr/>
          </p:nvSpPr>
          <p:spPr>
            <a:xfrm>
              <a:off x="2739656" y="2880508"/>
              <a:ext cx="217115" cy="217115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5" name="Round Same Side Corner Rectangle 20">
              <a:extLst>
                <a:ext uri="{FF2B5EF4-FFF2-40B4-BE49-F238E27FC236}">
                  <a16:creationId xmlns:a16="http://schemas.microsoft.com/office/drawing/2014/main" id="{8ED17485-5C13-4124-8328-B2C76AD917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97623" y="3520292"/>
              <a:ext cx="283627" cy="303941"/>
            </a:xfrm>
            <a:custGeom>
              <a:avLst/>
              <a:gdLst/>
              <a:ahLst/>
              <a:cxnLst/>
              <a:rect l="l" t="t" r="r" b="b"/>
              <a:pathLst>
                <a:path w="3693941" h="3958524">
                  <a:moveTo>
                    <a:pt x="1259659" y="1763929"/>
                  </a:moveTo>
                  <a:lnTo>
                    <a:pt x="1093043" y="1930546"/>
                  </a:lnTo>
                  <a:lnTo>
                    <a:pt x="1097397" y="2187994"/>
                  </a:lnTo>
                  <a:lnTo>
                    <a:pt x="1266879" y="2190860"/>
                  </a:lnTo>
                  <a:close/>
                  <a:moveTo>
                    <a:pt x="1949135" y="1602992"/>
                  </a:moveTo>
                  <a:lnTo>
                    <a:pt x="1831095" y="1721032"/>
                  </a:lnTo>
                  <a:lnTo>
                    <a:pt x="1780848" y="1670785"/>
                  </a:lnTo>
                  <a:lnTo>
                    <a:pt x="1789784" y="2199254"/>
                  </a:lnTo>
                  <a:lnTo>
                    <a:pt x="1959266" y="2202120"/>
                  </a:lnTo>
                  <a:close/>
                  <a:moveTo>
                    <a:pt x="1486555" y="1537034"/>
                  </a:moveTo>
                  <a:lnTo>
                    <a:pt x="1319938" y="1703650"/>
                  </a:lnTo>
                  <a:lnTo>
                    <a:pt x="1328203" y="2192344"/>
                  </a:lnTo>
                  <a:lnTo>
                    <a:pt x="1497685" y="2195210"/>
                  </a:lnTo>
                  <a:close/>
                  <a:moveTo>
                    <a:pt x="1555241" y="1445177"/>
                  </a:moveTo>
                  <a:lnTo>
                    <a:pt x="1546449" y="1453969"/>
                  </a:lnTo>
                  <a:lnTo>
                    <a:pt x="1558993" y="2195799"/>
                  </a:lnTo>
                  <a:lnTo>
                    <a:pt x="1728476" y="2198665"/>
                  </a:lnTo>
                  <a:lnTo>
                    <a:pt x="1718495" y="1608431"/>
                  </a:lnTo>
                  <a:close/>
                  <a:moveTo>
                    <a:pt x="2176261" y="1389700"/>
                  </a:moveTo>
                  <a:lnTo>
                    <a:pt x="2009815" y="1566435"/>
                  </a:lnTo>
                  <a:lnTo>
                    <a:pt x="2020575" y="2202709"/>
                  </a:lnTo>
                  <a:lnTo>
                    <a:pt x="2190057" y="2205575"/>
                  </a:lnTo>
                  <a:close/>
                  <a:moveTo>
                    <a:pt x="2359564" y="1195064"/>
                  </a:moveTo>
                  <a:lnTo>
                    <a:pt x="2236479" y="1325759"/>
                  </a:lnTo>
                  <a:lnTo>
                    <a:pt x="2251397" y="2207956"/>
                  </a:lnTo>
                  <a:lnTo>
                    <a:pt x="2420879" y="2210822"/>
                  </a:lnTo>
                  <a:lnTo>
                    <a:pt x="2404462" y="1239962"/>
                  </a:lnTo>
                  <a:close/>
                  <a:moveTo>
                    <a:pt x="2155383" y="876720"/>
                  </a:moveTo>
                  <a:lnTo>
                    <a:pt x="2212254" y="933591"/>
                  </a:lnTo>
                  <a:lnTo>
                    <a:pt x="1826009" y="1319836"/>
                  </a:lnTo>
                  <a:lnTo>
                    <a:pt x="1563397" y="1057223"/>
                  </a:lnTo>
                  <a:lnTo>
                    <a:pt x="1560389" y="1060231"/>
                  </a:lnTo>
                  <a:lnTo>
                    <a:pt x="1557198" y="1057040"/>
                  </a:lnTo>
                  <a:lnTo>
                    <a:pt x="1092172" y="1522067"/>
                  </a:lnTo>
                  <a:lnTo>
                    <a:pt x="1091115" y="1816522"/>
                  </a:lnTo>
                  <a:lnTo>
                    <a:pt x="1091395" y="1816802"/>
                  </a:lnTo>
                  <a:lnTo>
                    <a:pt x="1565094" y="1343103"/>
                  </a:lnTo>
                  <a:lnTo>
                    <a:pt x="1829645" y="1607654"/>
                  </a:lnTo>
                  <a:lnTo>
                    <a:pt x="1971736" y="1465563"/>
                  </a:lnTo>
                  <a:lnTo>
                    <a:pt x="1971389" y="1465216"/>
                  </a:lnTo>
                  <a:lnTo>
                    <a:pt x="2357634" y="1078971"/>
                  </a:lnTo>
                  <a:lnTo>
                    <a:pt x="2414505" y="1135842"/>
                  </a:lnTo>
                  <a:lnTo>
                    <a:pt x="2411278" y="879947"/>
                  </a:lnTo>
                  <a:close/>
                  <a:moveTo>
                    <a:pt x="2527403" y="872992"/>
                  </a:moveTo>
                  <a:cubicBezTo>
                    <a:pt x="2497077" y="872479"/>
                    <a:pt x="2472908" y="896648"/>
                    <a:pt x="2473421" y="926974"/>
                  </a:cubicBezTo>
                  <a:lnTo>
                    <a:pt x="2496340" y="2282330"/>
                  </a:lnTo>
                  <a:lnTo>
                    <a:pt x="1148248" y="2259534"/>
                  </a:lnTo>
                  <a:cubicBezTo>
                    <a:pt x="1117921" y="2259021"/>
                    <a:pt x="1093753" y="2283189"/>
                    <a:pt x="1094266" y="2313516"/>
                  </a:cubicBezTo>
                  <a:cubicBezTo>
                    <a:pt x="1094778" y="2343843"/>
                    <a:pt x="1119778" y="2368843"/>
                    <a:pt x="1150105" y="2369356"/>
                  </a:cubicBezTo>
                  <a:lnTo>
                    <a:pt x="2498197" y="2392152"/>
                  </a:lnTo>
                  <a:lnTo>
                    <a:pt x="2608020" y="2394009"/>
                  </a:lnTo>
                  <a:lnTo>
                    <a:pt x="2606162" y="2284187"/>
                  </a:lnTo>
                  <a:lnTo>
                    <a:pt x="2583243" y="928832"/>
                  </a:lnTo>
                  <a:cubicBezTo>
                    <a:pt x="2582730" y="898505"/>
                    <a:pt x="2557730" y="873505"/>
                    <a:pt x="2527403" y="872992"/>
                  </a:cubicBezTo>
                  <a:close/>
                  <a:moveTo>
                    <a:pt x="1814377" y="0"/>
                  </a:moveTo>
                  <a:lnTo>
                    <a:pt x="1927791" y="0"/>
                  </a:lnTo>
                  <a:cubicBezTo>
                    <a:pt x="2022725" y="0"/>
                    <a:pt x="2099684" y="76959"/>
                    <a:pt x="2099684" y="171893"/>
                  </a:cubicBezTo>
                  <a:lnTo>
                    <a:pt x="2099684" y="220828"/>
                  </a:lnTo>
                  <a:lnTo>
                    <a:pt x="3593525" y="220828"/>
                  </a:lnTo>
                  <a:cubicBezTo>
                    <a:pt x="3636470" y="220828"/>
                    <a:pt x="3671284" y="255642"/>
                    <a:pt x="3671284" y="298587"/>
                  </a:cubicBezTo>
                  <a:lnTo>
                    <a:pt x="3671284" y="436388"/>
                  </a:lnTo>
                  <a:cubicBezTo>
                    <a:pt x="3671284" y="479333"/>
                    <a:pt x="3636470" y="514147"/>
                    <a:pt x="3593525" y="514147"/>
                  </a:cubicBezTo>
                  <a:lnTo>
                    <a:pt x="2099684" y="514147"/>
                  </a:lnTo>
                  <a:lnTo>
                    <a:pt x="2099684" y="584283"/>
                  </a:lnTo>
                  <a:lnTo>
                    <a:pt x="3485177" y="584283"/>
                  </a:lnTo>
                  <a:lnTo>
                    <a:pt x="3485177" y="2592297"/>
                  </a:lnTo>
                  <a:lnTo>
                    <a:pt x="2099684" y="2592297"/>
                  </a:lnTo>
                  <a:lnTo>
                    <a:pt x="2099684" y="2648596"/>
                  </a:lnTo>
                  <a:lnTo>
                    <a:pt x="3522641" y="2648596"/>
                  </a:lnTo>
                  <a:cubicBezTo>
                    <a:pt x="3565586" y="2648596"/>
                    <a:pt x="3600400" y="2683410"/>
                    <a:pt x="3600400" y="2726355"/>
                  </a:cubicBezTo>
                  <a:lnTo>
                    <a:pt x="3600400" y="2864156"/>
                  </a:lnTo>
                  <a:cubicBezTo>
                    <a:pt x="3600400" y="2907101"/>
                    <a:pt x="3565586" y="2941915"/>
                    <a:pt x="3522641" y="2941915"/>
                  </a:cubicBezTo>
                  <a:lnTo>
                    <a:pt x="2832113" y="2941915"/>
                  </a:lnTo>
                  <a:lnTo>
                    <a:pt x="3693941" y="3958522"/>
                  </a:lnTo>
                  <a:lnTo>
                    <a:pt x="3372650" y="3958522"/>
                  </a:lnTo>
                  <a:lnTo>
                    <a:pt x="2510822" y="2941915"/>
                  </a:lnTo>
                  <a:lnTo>
                    <a:pt x="1183121" y="2941915"/>
                  </a:lnTo>
                  <a:lnTo>
                    <a:pt x="321291" y="3958524"/>
                  </a:lnTo>
                  <a:lnTo>
                    <a:pt x="0" y="3958524"/>
                  </a:lnTo>
                  <a:lnTo>
                    <a:pt x="861830" y="2941915"/>
                  </a:lnTo>
                  <a:lnTo>
                    <a:pt x="77759" y="2941915"/>
                  </a:lnTo>
                  <a:cubicBezTo>
                    <a:pt x="34814" y="2941915"/>
                    <a:pt x="0" y="2907101"/>
                    <a:pt x="0" y="2864156"/>
                  </a:cubicBezTo>
                  <a:lnTo>
                    <a:pt x="0" y="2726355"/>
                  </a:lnTo>
                  <a:cubicBezTo>
                    <a:pt x="0" y="2683410"/>
                    <a:pt x="34814" y="2648596"/>
                    <a:pt x="77759" y="2648596"/>
                  </a:cubicBezTo>
                  <a:lnTo>
                    <a:pt x="1642484" y="2648596"/>
                  </a:lnTo>
                  <a:lnTo>
                    <a:pt x="1642484" y="2592297"/>
                  </a:lnTo>
                  <a:lnTo>
                    <a:pt x="100801" y="2592297"/>
                  </a:lnTo>
                  <a:lnTo>
                    <a:pt x="100801" y="584283"/>
                  </a:lnTo>
                  <a:lnTo>
                    <a:pt x="1642484" y="584283"/>
                  </a:lnTo>
                  <a:lnTo>
                    <a:pt x="1642484" y="514147"/>
                  </a:lnTo>
                  <a:lnTo>
                    <a:pt x="148643" y="514147"/>
                  </a:lnTo>
                  <a:cubicBezTo>
                    <a:pt x="105698" y="514147"/>
                    <a:pt x="70884" y="479333"/>
                    <a:pt x="70884" y="436388"/>
                  </a:cubicBezTo>
                  <a:lnTo>
                    <a:pt x="70884" y="298587"/>
                  </a:lnTo>
                  <a:cubicBezTo>
                    <a:pt x="70884" y="255642"/>
                    <a:pt x="105698" y="220828"/>
                    <a:pt x="148643" y="220828"/>
                  </a:cubicBezTo>
                  <a:lnTo>
                    <a:pt x="1642484" y="220828"/>
                  </a:lnTo>
                  <a:lnTo>
                    <a:pt x="1642484" y="171893"/>
                  </a:lnTo>
                  <a:cubicBezTo>
                    <a:pt x="1642484" y="76959"/>
                    <a:pt x="1719443" y="0"/>
                    <a:pt x="18143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Round Same Side Corner Rectangle 3">
              <a:extLst>
                <a:ext uri="{FF2B5EF4-FFF2-40B4-BE49-F238E27FC236}">
                  <a16:creationId xmlns:a16="http://schemas.microsoft.com/office/drawing/2014/main" id="{CBA26C47-E589-42EC-AD15-867ABE320F31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72457" y="3068939"/>
              <a:ext cx="212428" cy="213610"/>
            </a:xfrm>
            <a:custGeom>
              <a:avLst/>
              <a:gdLst/>
              <a:ahLst/>
              <a:cxnLst/>
              <a:rect l="l" t="t" r="r" b="b"/>
              <a:pathLst>
                <a:path w="3935149" h="3957041">
                  <a:moveTo>
                    <a:pt x="2899653" y="531993"/>
                  </a:moveTo>
                  <a:lnTo>
                    <a:pt x="2899653" y="423993"/>
                  </a:lnTo>
                  <a:lnTo>
                    <a:pt x="271653" y="423993"/>
                  </a:lnTo>
                  <a:lnTo>
                    <a:pt x="271653" y="531993"/>
                  </a:lnTo>
                  <a:close/>
                  <a:moveTo>
                    <a:pt x="2899653" y="893649"/>
                  </a:moveTo>
                  <a:lnTo>
                    <a:pt x="2899653" y="785649"/>
                  </a:lnTo>
                  <a:lnTo>
                    <a:pt x="271653" y="785649"/>
                  </a:lnTo>
                  <a:lnTo>
                    <a:pt x="271653" y="893649"/>
                  </a:lnTo>
                  <a:close/>
                  <a:moveTo>
                    <a:pt x="2899653" y="1255303"/>
                  </a:moveTo>
                  <a:lnTo>
                    <a:pt x="2899653" y="1147303"/>
                  </a:lnTo>
                  <a:lnTo>
                    <a:pt x="271653" y="1147303"/>
                  </a:lnTo>
                  <a:lnTo>
                    <a:pt x="271653" y="1255303"/>
                  </a:lnTo>
                  <a:close/>
                  <a:moveTo>
                    <a:pt x="2899653" y="1616957"/>
                  </a:moveTo>
                  <a:lnTo>
                    <a:pt x="2899653" y="1508957"/>
                  </a:lnTo>
                  <a:lnTo>
                    <a:pt x="271653" y="1508957"/>
                  </a:lnTo>
                  <a:lnTo>
                    <a:pt x="271653" y="1616957"/>
                  </a:lnTo>
                  <a:close/>
                  <a:moveTo>
                    <a:pt x="1315653" y="1999083"/>
                  </a:moveTo>
                  <a:lnTo>
                    <a:pt x="1315653" y="1891083"/>
                  </a:lnTo>
                  <a:lnTo>
                    <a:pt x="271653" y="1891083"/>
                  </a:lnTo>
                  <a:lnTo>
                    <a:pt x="271653" y="1999083"/>
                  </a:lnTo>
                  <a:close/>
                  <a:moveTo>
                    <a:pt x="1315653" y="2360737"/>
                  </a:moveTo>
                  <a:lnTo>
                    <a:pt x="1315653" y="2252737"/>
                  </a:lnTo>
                  <a:lnTo>
                    <a:pt x="271653" y="2252737"/>
                  </a:lnTo>
                  <a:lnTo>
                    <a:pt x="271653" y="2360737"/>
                  </a:lnTo>
                  <a:close/>
                  <a:moveTo>
                    <a:pt x="1315653" y="2722391"/>
                  </a:moveTo>
                  <a:lnTo>
                    <a:pt x="1315653" y="2614391"/>
                  </a:lnTo>
                  <a:lnTo>
                    <a:pt x="271653" y="2614391"/>
                  </a:lnTo>
                  <a:lnTo>
                    <a:pt x="271653" y="2722391"/>
                  </a:lnTo>
                  <a:close/>
                  <a:moveTo>
                    <a:pt x="2900162" y="2797568"/>
                  </a:moveTo>
                  <a:lnTo>
                    <a:pt x="2900162" y="1844447"/>
                  </a:lnTo>
                  <a:lnTo>
                    <a:pt x="1629979" y="1844447"/>
                  </a:lnTo>
                  <a:lnTo>
                    <a:pt x="1629979" y="2797568"/>
                  </a:lnTo>
                  <a:close/>
                  <a:moveTo>
                    <a:pt x="3810581" y="2815737"/>
                  </a:moveTo>
                  <a:lnTo>
                    <a:pt x="3810581" y="306661"/>
                  </a:lnTo>
                  <a:cubicBezTo>
                    <a:pt x="3810581" y="280746"/>
                    <a:pt x="3789572" y="259737"/>
                    <a:pt x="3763657" y="259737"/>
                  </a:cubicBezTo>
                  <a:cubicBezTo>
                    <a:pt x="3737742" y="259737"/>
                    <a:pt x="3716733" y="280746"/>
                    <a:pt x="3716733" y="306661"/>
                  </a:cubicBezTo>
                  <a:lnTo>
                    <a:pt x="3716733" y="2815737"/>
                  </a:lnTo>
                  <a:close/>
                  <a:moveTo>
                    <a:pt x="3598887" y="2979130"/>
                  </a:moveTo>
                  <a:lnTo>
                    <a:pt x="3598887" y="218054"/>
                  </a:lnTo>
                  <a:cubicBezTo>
                    <a:pt x="3598887" y="192139"/>
                    <a:pt x="3577878" y="171130"/>
                    <a:pt x="3551963" y="171130"/>
                  </a:cubicBezTo>
                  <a:cubicBezTo>
                    <a:pt x="3526048" y="171130"/>
                    <a:pt x="3505039" y="192139"/>
                    <a:pt x="3505039" y="218054"/>
                  </a:cubicBezTo>
                  <a:lnTo>
                    <a:pt x="3505039" y="2979130"/>
                  </a:lnTo>
                  <a:close/>
                  <a:moveTo>
                    <a:pt x="3355251" y="3231428"/>
                  </a:moveTo>
                  <a:lnTo>
                    <a:pt x="3355251" y="182352"/>
                  </a:lnTo>
                  <a:cubicBezTo>
                    <a:pt x="3355251" y="156437"/>
                    <a:pt x="3334242" y="135428"/>
                    <a:pt x="3308327" y="135428"/>
                  </a:cubicBezTo>
                  <a:cubicBezTo>
                    <a:pt x="3282412" y="135428"/>
                    <a:pt x="3261403" y="156437"/>
                    <a:pt x="3261403" y="182352"/>
                  </a:cubicBezTo>
                  <a:lnTo>
                    <a:pt x="3261403" y="3231428"/>
                  </a:lnTo>
                  <a:close/>
                  <a:moveTo>
                    <a:pt x="689888" y="3532959"/>
                  </a:moveTo>
                  <a:cubicBezTo>
                    <a:pt x="817550" y="3530004"/>
                    <a:pt x="918251" y="3455702"/>
                    <a:pt x="916146" y="3366015"/>
                  </a:cubicBezTo>
                  <a:cubicBezTo>
                    <a:pt x="914042" y="3276328"/>
                    <a:pt x="809910" y="3204397"/>
                    <a:pt x="682179" y="3204397"/>
                  </a:cubicBezTo>
                  <a:lnTo>
                    <a:pt x="682179" y="3204473"/>
                  </a:lnTo>
                  <a:cubicBezTo>
                    <a:pt x="645571" y="3204473"/>
                    <a:pt x="615727" y="3183857"/>
                    <a:pt x="615124" y="3158153"/>
                  </a:cubicBezTo>
                  <a:cubicBezTo>
                    <a:pt x="614521" y="3132449"/>
                    <a:pt x="643381" y="3111154"/>
                    <a:pt x="679969" y="3110307"/>
                  </a:cubicBezTo>
                  <a:cubicBezTo>
                    <a:pt x="716557" y="3109460"/>
                    <a:pt x="747352" y="3129374"/>
                    <a:pt x="749161" y="3155050"/>
                  </a:cubicBezTo>
                  <a:lnTo>
                    <a:pt x="915893" y="3149258"/>
                  </a:lnTo>
                  <a:cubicBezTo>
                    <a:pt x="909582" y="3059669"/>
                    <a:pt x="802131" y="2990185"/>
                    <a:pt x="674469" y="2993141"/>
                  </a:cubicBezTo>
                  <a:cubicBezTo>
                    <a:pt x="546807" y="2996096"/>
                    <a:pt x="446107" y="3070398"/>
                    <a:pt x="448211" y="3160085"/>
                  </a:cubicBezTo>
                  <a:cubicBezTo>
                    <a:pt x="450316" y="3249772"/>
                    <a:pt x="554448" y="3321703"/>
                    <a:pt x="682179" y="3321703"/>
                  </a:cubicBezTo>
                  <a:lnTo>
                    <a:pt x="682179" y="3321627"/>
                  </a:lnTo>
                  <a:cubicBezTo>
                    <a:pt x="718786" y="3321627"/>
                    <a:pt x="748631" y="3342242"/>
                    <a:pt x="749234" y="3367946"/>
                  </a:cubicBezTo>
                  <a:cubicBezTo>
                    <a:pt x="749837" y="3393651"/>
                    <a:pt x="720976" y="3414946"/>
                    <a:pt x="684388" y="3415793"/>
                  </a:cubicBezTo>
                  <a:cubicBezTo>
                    <a:pt x="647800" y="3416640"/>
                    <a:pt x="617005" y="3396726"/>
                    <a:pt x="615196" y="3371049"/>
                  </a:cubicBezTo>
                  <a:lnTo>
                    <a:pt x="448465" y="3376842"/>
                  </a:lnTo>
                  <a:cubicBezTo>
                    <a:pt x="454776" y="3466431"/>
                    <a:pt x="562226" y="3535915"/>
                    <a:pt x="689888" y="3532959"/>
                  </a:cubicBezTo>
                  <a:close/>
                  <a:moveTo>
                    <a:pt x="1563929" y="3533050"/>
                  </a:moveTo>
                  <a:lnTo>
                    <a:pt x="1450158" y="2995479"/>
                  </a:lnTo>
                  <a:cubicBezTo>
                    <a:pt x="1450329" y="2994669"/>
                    <a:pt x="1450501" y="2993860"/>
                    <a:pt x="1450672" y="2993050"/>
                  </a:cubicBezTo>
                  <a:lnTo>
                    <a:pt x="1449643" y="2993050"/>
                  </a:lnTo>
                  <a:lnTo>
                    <a:pt x="1303428" y="2993050"/>
                  </a:lnTo>
                  <a:lnTo>
                    <a:pt x="1302400" y="2993050"/>
                  </a:lnTo>
                  <a:cubicBezTo>
                    <a:pt x="1302571" y="2993860"/>
                    <a:pt x="1302743" y="2994669"/>
                    <a:pt x="1302914" y="2995479"/>
                  </a:cubicBezTo>
                  <a:lnTo>
                    <a:pt x="1260527" y="3195759"/>
                  </a:lnTo>
                  <a:lnTo>
                    <a:pt x="1218140" y="2995479"/>
                  </a:lnTo>
                  <a:cubicBezTo>
                    <a:pt x="1218311" y="2994669"/>
                    <a:pt x="1218483" y="2993860"/>
                    <a:pt x="1218654" y="2993050"/>
                  </a:cubicBezTo>
                  <a:lnTo>
                    <a:pt x="1217625" y="2993050"/>
                  </a:lnTo>
                  <a:lnTo>
                    <a:pt x="1071410" y="2993050"/>
                  </a:lnTo>
                  <a:lnTo>
                    <a:pt x="1070382" y="2993050"/>
                  </a:lnTo>
                  <a:cubicBezTo>
                    <a:pt x="1070553" y="2993860"/>
                    <a:pt x="1070725" y="2994669"/>
                    <a:pt x="1070896" y="2995479"/>
                  </a:cubicBezTo>
                  <a:lnTo>
                    <a:pt x="957124" y="3533050"/>
                  </a:lnTo>
                  <a:lnTo>
                    <a:pt x="1104368" y="3533050"/>
                  </a:lnTo>
                  <a:lnTo>
                    <a:pt x="1144518" y="3343342"/>
                  </a:lnTo>
                  <a:lnTo>
                    <a:pt x="1184667" y="3533050"/>
                  </a:lnTo>
                  <a:lnTo>
                    <a:pt x="1189142" y="3533050"/>
                  </a:lnTo>
                  <a:lnTo>
                    <a:pt x="1331911" y="3533050"/>
                  </a:lnTo>
                  <a:lnTo>
                    <a:pt x="1336386" y="3533050"/>
                  </a:lnTo>
                  <a:lnTo>
                    <a:pt x="1376536" y="3343342"/>
                  </a:lnTo>
                  <a:lnTo>
                    <a:pt x="1416686" y="3533050"/>
                  </a:lnTo>
                  <a:close/>
                  <a:moveTo>
                    <a:pt x="2126028" y="3533050"/>
                  </a:moveTo>
                  <a:lnTo>
                    <a:pt x="2126028" y="3406155"/>
                  </a:lnTo>
                  <a:lnTo>
                    <a:pt x="2126028" y="3326497"/>
                  </a:lnTo>
                  <a:lnTo>
                    <a:pt x="2126028" y="3199602"/>
                  </a:lnTo>
                  <a:lnTo>
                    <a:pt x="2126028" y="3119945"/>
                  </a:lnTo>
                  <a:lnTo>
                    <a:pt x="2126028" y="2993050"/>
                  </a:lnTo>
                  <a:lnTo>
                    <a:pt x="1658028" y="2993050"/>
                  </a:lnTo>
                  <a:lnTo>
                    <a:pt x="1658028" y="3119945"/>
                  </a:lnTo>
                  <a:lnTo>
                    <a:pt x="1989309" y="3119945"/>
                  </a:lnTo>
                  <a:lnTo>
                    <a:pt x="1989309" y="3199602"/>
                  </a:lnTo>
                  <a:lnTo>
                    <a:pt x="1658028" y="3199602"/>
                  </a:lnTo>
                  <a:lnTo>
                    <a:pt x="1658028" y="3326497"/>
                  </a:lnTo>
                  <a:lnTo>
                    <a:pt x="1989309" y="3326497"/>
                  </a:lnTo>
                  <a:lnTo>
                    <a:pt x="1989309" y="3406155"/>
                  </a:lnTo>
                  <a:lnTo>
                    <a:pt x="1658028" y="3406155"/>
                  </a:lnTo>
                  <a:lnTo>
                    <a:pt x="1658028" y="3533050"/>
                  </a:lnTo>
                  <a:close/>
                  <a:moveTo>
                    <a:pt x="2721509" y="3533050"/>
                  </a:moveTo>
                  <a:lnTo>
                    <a:pt x="2721509" y="2993050"/>
                  </a:lnTo>
                  <a:lnTo>
                    <a:pt x="2610374" y="2993050"/>
                  </a:lnTo>
                  <a:lnTo>
                    <a:pt x="2610374" y="3332072"/>
                  </a:lnTo>
                  <a:lnTo>
                    <a:pt x="2365383" y="2996750"/>
                  </a:lnTo>
                  <a:lnTo>
                    <a:pt x="2365383" y="2993050"/>
                  </a:lnTo>
                  <a:lnTo>
                    <a:pt x="2254248" y="2993050"/>
                  </a:lnTo>
                  <a:lnTo>
                    <a:pt x="2254248" y="3533050"/>
                  </a:lnTo>
                  <a:lnTo>
                    <a:pt x="2365383" y="3533050"/>
                  </a:lnTo>
                  <a:lnTo>
                    <a:pt x="2365383" y="3195316"/>
                  </a:lnTo>
                  <a:lnTo>
                    <a:pt x="2610374" y="3530639"/>
                  </a:lnTo>
                  <a:lnTo>
                    <a:pt x="2610374" y="3533050"/>
                  </a:lnTo>
                  <a:close/>
                  <a:moveTo>
                    <a:pt x="3240360" y="3957041"/>
                  </a:moveTo>
                  <a:lnTo>
                    <a:pt x="0" y="3957041"/>
                  </a:lnTo>
                  <a:cubicBezTo>
                    <a:pt x="1236" y="2806695"/>
                    <a:pt x="2473" y="1669946"/>
                    <a:pt x="3709" y="519600"/>
                  </a:cubicBezTo>
                  <a:cubicBezTo>
                    <a:pt x="5872" y="183235"/>
                    <a:pt x="181397" y="16834"/>
                    <a:pt x="503091" y="0"/>
                  </a:cubicBezTo>
                  <a:lnTo>
                    <a:pt x="3441061" y="1"/>
                  </a:lnTo>
                  <a:cubicBezTo>
                    <a:pt x="3578904" y="24486"/>
                    <a:pt x="3655553" y="22411"/>
                    <a:pt x="3759198" y="79593"/>
                  </a:cubicBezTo>
                  <a:cubicBezTo>
                    <a:pt x="3885281" y="187263"/>
                    <a:pt x="3932832" y="263653"/>
                    <a:pt x="3933900" y="449681"/>
                  </a:cubicBezTo>
                  <a:cubicBezTo>
                    <a:pt x="3936712" y="939497"/>
                    <a:pt x="3933899" y="2112038"/>
                    <a:pt x="3933899" y="3013339"/>
                  </a:cubicBezTo>
                  <a:lnTo>
                    <a:pt x="3711125" y="3015171"/>
                  </a:lnTo>
                  <a:cubicBezTo>
                    <a:pt x="3710964" y="3066672"/>
                    <a:pt x="3710896" y="3117212"/>
                    <a:pt x="3710896" y="3166612"/>
                  </a:cubicBezTo>
                  <a:lnTo>
                    <a:pt x="3501148" y="3170775"/>
                  </a:lnTo>
                  <a:lnTo>
                    <a:pt x="3501148" y="3349247"/>
                  </a:lnTo>
                  <a:lnTo>
                    <a:pt x="3290598" y="3353687"/>
                  </a:lnTo>
                  <a:lnTo>
                    <a:pt x="3240846" y="33507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Donut 2">
              <a:extLst>
                <a:ext uri="{FF2B5EF4-FFF2-40B4-BE49-F238E27FC236}">
                  <a16:creationId xmlns:a16="http://schemas.microsoft.com/office/drawing/2014/main" id="{A8900906-380E-4CB3-B253-1D4EB9CD951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4342" y="4352192"/>
              <a:ext cx="237828" cy="258555"/>
            </a:xfrm>
            <a:custGeom>
              <a:avLst/>
              <a:gdLst/>
              <a:ahLst/>
              <a:cxnLst/>
              <a:rect l="l" t="t" r="r" b="b"/>
              <a:pathLst>
                <a:path w="3708000" h="4031150">
                  <a:moveTo>
                    <a:pt x="2226025" y="2078010"/>
                  </a:moveTo>
                  <a:lnTo>
                    <a:pt x="1976753" y="2339372"/>
                  </a:lnTo>
                  <a:lnTo>
                    <a:pt x="1976910" y="2339581"/>
                  </a:lnTo>
                  <a:lnTo>
                    <a:pt x="1976204" y="2339948"/>
                  </a:lnTo>
                  <a:lnTo>
                    <a:pt x="1975656" y="2340523"/>
                  </a:lnTo>
                  <a:lnTo>
                    <a:pt x="1975499" y="2340314"/>
                  </a:lnTo>
                  <a:lnTo>
                    <a:pt x="1688579" y="2489240"/>
                  </a:lnTo>
                  <a:cubicBezTo>
                    <a:pt x="1740712" y="2519877"/>
                    <a:pt x="1801557" y="2536438"/>
                    <a:pt x="1866270" y="2536438"/>
                  </a:cubicBezTo>
                  <a:cubicBezTo>
                    <a:pt x="2071258" y="2536438"/>
                    <a:pt x="2237434" y="2370262"/>
                    <a:pt x="2237434" y="2165274"/>
                  </a:cubicBezTo>
                  <a:cubicBezTo>
                    <a:pt x="2237434" y="2135129"/>
                    <a:pt x="2233840" y="2105822"/>
                    <a:pt x="2226025" y="2078010"/>
                  </a:cubicBezTo>
                  <a:close/>
                  <a:moveTo>
                    <a:pt x="1866270" y="1794110"/>
                  </a:moveTo>
                  <a:cubicBezTo>
                    <a:pt x="1661282" y="1794110"/>
                    <a:pt x="1495106" y="1960286"/>
                    <a:pt x="1495106" y="2165274"/>
                  </a:cubicBezTo>
                  <a:cubicBezTo>
                    <a:pt x="1495106" y="2194876"/>
                    <a:pt x="1498572" y="2223668"/>
                    <a:pt x="1506052" y="2251046"/>
                  </a:cubicBezTo>
                  <a:lnTo>
                    <a:pt x="1731247" y="2014929"/>
                  </a:lnTo>
                  <a:lnTo>
                    <a:pt x="1731090" y="2014720"/>
                  </a:lnTo>
                  <a:lnTo>
                    <a:pt x="1731796" y="2014353"/>
                  </a:lnTo>
                  <a:lnTo>
                    <a:pt x="1732344" y="2013778"/>
                  </a:lnTo>
                  <a:lnTo>
                    <a:pt x="1732501" y="2013987"/>
                  </a:lnTo>
                  <a:lnTo>
                    <a:pt x="2054335" y="1846939"/>
                  </a:lnTo>
                  <a:cubicBezTo>
                    <a:pt x="1999773" y="1812909"/>
                    <a:pt x="1935217" y="1794110"/>
                    <a:pt x="1866270" y="1794110"/>
                  </a:cubicBezTo>
                  <a:close/>
                  <a:moveTo>
                    <a:pt x="1866270" y="1281021"/>
                  </a:moveTo>
                  <a:lnTo>
                    <a:pt x="1995916" y="1728077"/>
                  </a:lnTo>
                  <a:cubicBezTo>
                    <a:pt x="2049420" y="1742880"/>
                    <a:pt x="2098387" y="1768442"/>
                    <a:pt x="2141027" y="1801941"/>
                  </a:cubicBezTo>
                  <a:lnTo>
                    <a:pt x="2830781" y="1443923"/>
                  </a:lnTo>
                  <a:lnTo>
                    <a:pt x="2293677" y="2007077"/>
                  </a:lnTo>
                  <a:lnTo>
                    <a:pt x="2302169" y="2036187"/>
                  </a:lnTo>
                  <a:lnTo>
                    <a:pt x="2755181" y="2167560"/>
                  </a:lnTo>
                  <a:lnTo>
                    <a:pt x="2301207" y="2299213"/>
                  </a:lnTo>
                  <a:cubicBezTo>
                    <a:pt x="2288949" y="2340747"/>
                    <a:pt x="2270868" y="2379745"/>
                    <a:pt x="2246307" y="2414255"/>
                  </a:cubicBezTo>
                  <a:lnTo>
                    <a:pt x="2368615" y="2636476"/>
                  </a:lnTo>
                  <a:lnTo>
                    <a:pt x="2152396" y="2517472"/>
                  </a:lnTo>
                  <a:cubicBezTo>
                    <a:pt x="2112986" y="2553805"/>
                    <a:pt x="2065424" y="2580505"/>
                    <a:pt x="2013636" y="2598144"/>
                  </a:cubicBezTo>
                  <a:lnTo>
                    <a:pt x="1875846" y="3073280"/>
                  </a:lnTo>
                  <a:lnTo>
                    <a:pt x="1739624" y="2603548"/>
                  </a:lnTo>
                  <a:cubicBezTo>
                    <a:pt x="1688445" y="2589723"/>
                    <a:pt x="1641302" y="2566161"/>
                    <a:pt x="1599709" y="2535368"/>
                  </a:cubicBezTo>
                  <a:lnTo>
                    <a:pt x="877219" y="2910378"/>
                  </a:lnTo>
                  <a:lnTo>
                    <a:pt x="1438400" y="2321979"/>
                  </a:lnTo>
                  <a:lnTo>
                    <a:pt x="1437655" y="2319411"/>
                  </a:lnTo>
                  <a:lnTo>
                    <a:pt x="963153" y="2181805"/>
                  </a:lnTo>
                  <a:lnTo>
                    <a:pt x="1425898" y="2047609"/>
                  </a:lnTo>
                  <a:cubicBezTo>
                    <a:pt x="1440318" y="1991458"/>
                    <a:pt x="1465316" y="1939627"/>
                    <a:pt x="1501635" y="1896529"/>
                  </a:cubicBezTo>
                  <a:lnTo>
                    <a:pt x="1375628" y="1667588"/>
                  </a:lnTo>
                  <a:lnTo>
                    <a:pt x="1605635" y="1794181"/>
                  </a:lnTo>
                  <a:cubicBezTo>
                    <a:pt x="1643852" y="1764149"/>
                    <a:pt x="1688437" y="1742763"/>
                    <a:pt x="1736328" y="1729097"/>
                  </a:cubicBezTo>
                  <a:close/>
                  <a:moveTo>
                    <a:pt x="1801446" y="873772"/>
                  </a:moveTo>
                  <a:cubicBezTo>
                    <a:pt x="1122607" y="899096"/>
                    <a:pt x="577020" y="1443990"/>
                    <a:pt x="550657" y="2122563"/>
                  </a:cubicBezTo>
                  <a:lnTo>
                    <a:pt x="754935" y="2181804"/>
                  </a:lnTo>
                  <a:lnTo>
                    <a:pt x="551187" y="2240891"/>
                  </a:lnTo>
                  <a:cubicBezTo>
                    <a:pt x="582476" y="2925954"/>
                    <a:pt x="1143118" y="3472541"/>
                    <a:pt x="1833783" y="3482192"/>
                  </a:cubicBezTo>
                  <a:lnTo>
                    <a:pt x="1883029" y="3312376"/>
                  </a:lnTo>
                  <a:lnTo>
                    <a:pt x="1931451" y="3479348"/>
                  </a:lnTo>
                  <a:cubicBezTo>
                    <a:pt x="2602724" y="3441618"/>
                    <a:pt x="3137685" y="2895457"/>
                    <a:pt x="3157888" y="2219621"/>
                  </a:cubicBezTo>
                  <a:lnTo>
                    <a:pt x="2970483" y="2165273"/>
                  </a:lnTo>
                  <a:lnTo>
                    <a:pt x="3156785" y="2111246"/>
                  </a:lnTo>
                  <a:cubicBezTo>
                    <a:pt x="3124894" y="1437932"/>
                    <a:pt x="2581609" y="898954"/>
                    <a:pt x="1906553" y="873772"/>
                  </a:cubicBezTo>
                  <a:lnTo>
                    <a:pt x="1853999" y="1054992"/>
                  </a:lnTo>
                  <a:close/>
                  <a:moveTo>
                    <a:pt x="1842112" y="204015"/>
                  </a:moveTo>
                  <a:cubicBezTo>
                    <a:pt x="1750186" y="208331"/>
                    <a:pt x="1671595" y="261235"/>
                    <a:pt x="1631665" y="337724"/>
                  </a:cubicBezTo>
                  <a:cubicBezTo>
                    <a:pt x="1704451" y="327639"/>
                    <a:pt x="1778701" y="323150"/>
                    <a:pt x="1854000" y="323150"/>
                  </a:cubicBezTo>
                  <a:cubicBezTo>
                    <a:pt x="1929687" y="323150"/>
                    <a:pt x="2004315" y="327685"/>
                    <a:pt x="2077458" y="337895"/>
                  </a:cubicBezTo>
                  <a:cubicBezTo>
                    <a:pt x="2032849" y="253989"/>
                    <a:pt x="1942703" y="199292"/>
                    <a:pt x="1842112" y="204015"/>
                  </a:cubicBezTo>
                  <a:close/>
                  <a:moveTo>
                    <a:pt x="1832557" y="511"/>
                  </a:moveTo>
                  <a:cubicBezTo>
                    <a:pt x="2064724" y="-10390"/>
                    <a:pt x="2266043" y="154192"/>
                    <a:pt x="2302551" y="380077"/>
                  </a:cubicBezTo>
                  <a:cubicBezTo>
                    <a:pt x="3110034" y="578670"/>
                    <a:pt x="3708000" y="1308079"/>
                    <a:pt x="3708000" y="2177150"/>
                  </a:cubicBezTo>
                  <a:cubicBezTo>
                    <a:pt x="3708000" y="3201086"/>
                    <a:pt x="2877936" y="4031150"/>
                    <a:pt x="1854000" y="4031150"/>
                  </a:cubicBezTo>
                  <a:cubicBezTo>
                    <a:pt x="830064" y="4031150"/>
                    <a:pt x="0" y="3201086"/>
                    <a:pt x="0" y="2177150"/>
                  </a:cubicBezTo>
                  <a:cubicBezTo>
                    <a:pt x="0" y="1308490"/>
                    <a:pt x="597400" y="579361"/>
                    <a:pt x="1404307" y="380371"/>
                  </a:cubicBezTo>
                  <a:cubicBezTo>
                    <a:pt x="1438620" y="172028"/>
                    <a:pt x="1614858" y="10733"/>
                    <a:pt x="1832557" y="5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8" name="Rectangle 19">
              <a:extLst>
                <a:ext uri="{FF2B5EF4-FFF2-40B4-BE49-F238E27FC236}">
                  <a16:creationId xmlns:a16="http://schemas.microsoft.com/office/drawing/2014/main" id="{1AD4DE0F-0F99-4CDC-A538-73B745E475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4012" y="3655115"/>
              <a:ext cx="236045" cy="303941"/>
            </a:xfrm>
            <a:custGeom>
              <a:avLst/>
              <a:gdLst/>
              <a:ahLst/>
              <a:cxnLst/>
              <a:rect l="l" t="t" r="r" b="b"/>
              <a:pathLst>
                <a:path w="3039346" h="3913585">
                  <a:moveTo>
                    <a:pt x="1527178" y="2618567"/>
                  </a:moveTo>
                  <a:cubicBezTo>
                    <a:pt x="1429201" y="2618567"/>
                    <a:pt x="1349775" y="2697993"/>
                    <a:pt x="1349775" y="2795971"/>
                  </a:cubicBezTo>
                  <a:cubicBezTo>
                    <a:pt x="1349775" y="2861110"/>
                    <a:pt x="1384883" y="2918050"/>
                    <a:pt x="1437574" y="2948279"/>
                  </a:cubicBezTo>
                  <a:lnTo>
                    <a:pt x="1275150" y="3311239"/>
                  </a:lnTo>
                  <a:lnTo>
                    <a:pt x="1779206" y="3311239"/>
                  </a:lnTo>
                  <a:lnTo>
                    <a:pt x="1616782" y="2948279"/>
                  </a:lnTo>
                  <a:cubicBezTo>
                    <a:pt x="1669475" y="2918050"/>
                    <a:pt x="1704582" y="2861110"/>
                    <a:pt x="1704582" y="2795971"/>
                  </a:cubicBezTo>
                  <a:cubicBezTo>
                    <a:pt x="1704582" y="2697993"/>
                    <a:pt x="1625156" y="2618567"/>
                    <a:pt x="1527178" y="2618567"/>
                  </a:cubicBezTo>
                  <a:close/>
                  <a:moveTo>
                    <a:pt x="1527178" y="0"/>
                  </a:moveTo>
                  <a:cubicBezTo>
                    <a:pt x="2026975" y="0"/>
                    <a:pt x="2435288" y="391686"/>
                    <a:pt x="2460697" y="884907"/>
                  </a:cubicBezTo>
                  <a:lnTo>
                    <a:pt x="2463282" y="884907"/>
                  </a:lnTo>
                  <a:lnTo>
                    <a:pt x="2463282" y="936104"/>
                  </a:lnTo>
                  <a:lnTo>
                    <a:pt x="2463282" y="1656184"/>
                  </a:lnTo>
                  <a:lnTo>
                    <a:pt x="2067282" y="1656184"/>
                  </a:lnTo>
                  <a:lnTo>
                    <a:pt x="2067282" y="1427425"/>
                  </a:lnTo>
                  <a:lnTo>
                    <a:pt x="2310132" y="1427584"/>
                  </a:lnTo>
                  <a:cubicBezTo>
                    <a:pt x="2310132" y="1320268"/>
                    <a:pt x="2206785" y="1230216"/>
                    <a:pt x="2067282" y="1206340"/>
                  </a:cubicBezTo>
                  <a:lnTo>
                    <a:pt x="2067282" y="936104"/>
                  </a:lnTo>
                  <a:lnTo>
                    <a:pt x="2066786" y="936104"/>
                  </a:lnTo>
                  <a:cubicBezTo>
                    <a:pt x="2066786" y="638087"/>
                    <a:pt x="1825195" y="396496"/>
                    <a:pt x="1527178" y="396496"/>
                  </a:cubicBezTo>
                  <a:cubicBezTo>
                    <a:pt x="1229161" y="396496"/>
                    <a:pt x="987570" y="638087"/>
                    <a:pt x="987570" y="936104"/>
                  </a:cubicBezTo>
                  <a:lnTo>
                    <a:pt x="987074" y="936104"/>
                  </a:lnTo>
                  <a:lnTo>
                    <a:pt x="987074" y="1872209"/>
                  </a:lnTo>
                  <a:lnTo>
                    <a:pt x="2699110" y="1872209"/>
                  </a:lnTo>
                  <a:cubicBezTo>
                    <a:pt x="2887017" y="1872209"/>
                    <a:pt x="3039346" y="2024538"/>
                    <a:pt x="3039346" y="2212445"/>
                  </a:cubicBezTo>
                  <a:lnTo>
                    <a:pt x="3039346" y="3573349"/>
                  </a:lnTo>
                  <a:cubicBezTo>
                    <a:pt x="3039346" y="3761256"/>
                    <a:pt x="2887017" y="3913585"/>
                    <a:pt x="2699110" y="3913585"/>
                  </a:cubicBezTo>
                  <a:lnTo>
                    <a:pt x="340236" y="3913585"/>
                  </a:lnTo>
                  <a:cubicBezTo>
                    <a:pt x="152329" y="3913585"/>
                    <a:pt x="0" y="3761256"/>
                    <a:pt x="0" y="3573349"/>
                  </a:cubicBezTo>
                  <a:lnTo>
                    <a:pt x="0" y="2212445"/>
                  </a:lnTo>
                  <a:cubicBezTo>
                    <a:pt x="0" y="2024538"/>
                    <a:pt x="152329" y="1872209"/>
                    <a:pt x="340236" y="1872209"/>
                  </a:cubicBezTo>
                  <a:lnTo>
                    <a:pt x="591074" y="1872209"/>
                  </a:lnTo>
                  <a:lnTo>
                    <a:pt x="591074" y="936104"/>
                  </a:lnTo>
                  <a:cubicBezTo>
                    <a:pt x="591074" y="419108"/>
                    <a:pt x="1010182" y="0"/>
                    <a:pt x="15271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BF1D54CB-D996-4DE1-8B98-3C9568483B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4495" y="2599217"/>
              <a:ext cx="212610" cy="217878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1060704" y="2605404"/>
                  </a:moveTo>
                  <a:lnTo>
                    <a:pt x="1060704" y="3484562"/>
                  </a:lnTo>
                  <a:lnTo>
                    <a:pt x="520704" y="3484562"/>
                  </a:lnTo>
                  <a:lnTo>
                    <a:pt x="520704" y="2921369"/>
                  </a:lnTo>
                  <a:close/>
                  <a:moveTo>
                    <a:pt x="1767636" y="2191764"/>
                  </a:moveTo>
                  <a:lnTo>
                    <a:pt x="1767636" y="3484562"/>
                  </a:lnTo>
                  <a:lnTo>
                    <a:pt x="1227636" y="3484562"/>
                  </a:lnTo>
                  <a:lnTo>
                    <a:pt x="1227636" y="2507729"/>
                  </a:lnTo>
                  <a:close/>
                  <a:moveTo>
                    <a:pt x="727824" y="1898926"/>
                  </a:moveTo>
                  <a:cubicBezTo>
                    <a:pt x="778935" y="1901797"/>
                    <a:pt x="823008" y="1922133"/>
                    <a:pt x="848185" y="1959270"/>
                  </a:cubicBezTo>
                  <a:lnTo>
                    <a:pt x="709850" y="2046427"/>
                  </a:lnTo>
                  <a:cubicBezTo>
                    <a:pt x="695418" y="2025141"/>
                    <a:pt x="659325" y="2023114"/>
                    <a:pt x="628755" y="2041873"/>
                  </a:cubicBezTo>
                  <a:cubicBezTo>
                    <a:pt x="598186" y="2060633"/>
                    <a:pt x="584435" y="2093247"/>
                    <a:pt x="597859" y="2115152"/>
                  </a:cubicBezTo>
                  <a:cubicBezTo>
                    <a:pt x="611284" y="2137057"/>
                    <a:pt x="646923" y="2140159"/>
                    <a:pt x="677935" y="2122121"/>
                  </a:cubicBezTo>
                  <a:lnTo>
                    <a:pt x="677897" y="2122055"/>
                  </a:lnTo>
                  <a:cubicBezTo>
                    <a:pt x="786104" y="2059118"/>
                    <a:pt x="910457" y="2069940"/>
                    <a:pt x="957298" y="2146370"/>
                  </a:cubicBezTo>
                  <a:cubicBezTo>
                    <a:pt x="1004139" y="2222801"/>
                    <a:pt x="956160" y="2336598"/>
                    <a:pt x="849496" y="2402054"/>
                  </a:cubicBezTo>
                  <a:cubicBezTo>
                    <a:pt x="742833" y="2467510"/>
                    <a:pt x="616898" y="2460438"/>
                    <a:pt x="566543" y="2386164"/>
                  </a:cubicBezTo>
                  <a:lnTo>
                    <a:pt x="704879" y="2299007"/>
                  </a:lnTo>
                  <a:cubicBezTo>
                    <a:pt x="719311" y="2320294"/>
                    <a:pt x="755403" y="2322320"/>
                    <a:pt x="785973" y="2303561"/>
                  </a:cubicBezTo>
                  <a:cubicBezTo>
                    <a:pt x="816543" y="2284801"/>
                    <a:pt x="830294" y="2252187"/>
                    <a:pt x="816869" y="2230282"/>
                  </a:cubicBezTo>
                  <a:cubicBezTo>
                    <a:pt x="803444" y="2208377"/>
                    <a:pt x="767805" y="2205275"/>
                    <a:pt x="736793" y="2223313"/>
                  </a:cubicBezTo>
                  <a:lnTo>
                    <a:pt x="736831" y="2223379"/>
                  </a:lnTo>
                  <a:cubicBezTo>
                    <a:pt x="628624" y="2286317"/>
                    <a:pt x="504271" y="2275495"/>
                    <a:pt x="457430" y="2199064"/>
                  </a:cubicBezTo>
                  <a:cubicBezTo>
                    <a:pt x="410589" y="2122633"/>
                    <a:pt x="458569" y="2008836"/>
                    <a:pt x="565232" y="1943380"/>
                  </a:cubicBezTo>
                  <a:cubicBezTo>
                    <a:pt x="618564" y="1910652"/>
                    <a:pt x="676713" y="1896056"/>
                    <a:pt x="727824" y="1898926"/>
                  </a:cubicBezTo>
                  <a:close/>
                  <a:moveTo>
                    <a:pt x="2474568" y="1778124"/>
                  </a:moveTo>
                  <a:lnTo>
                    <a:pt x="2474568" y="3484562"/>
                  </a:lnTo>
                  <a:lnTo>
                    <a:pt x="1934568" y="3484562"/>
                  </a:lnTo>
                  <a:lnTo>
                    <a:pt x="1934568" y="2094088"/>
                  </a:lnTo>
                  <a:close/>
                  <a:moveTo>
                    <a:pt x="1224767" y="1559663"/>
                  </a:moveTo>
                  <a:lnTo>
                    <a:pt x="1357901" y="1788558"/>
                  </a:lnTo>
                  <a:lnTo>
                    <a:pt x="1360429" y="1792904"/>
                  </a:lnTo>
                  <a:lnTo>
                    <a:pt x="1360300" y="1792978"/>
                  </a:lnTo>
                  <a:cubicBezTo>
                    <a:pt x="1407585" y="1877153"/>
                    <a:pt x="1412196" y="1977076"/>
                    <a:pt x="1372257" y="2055997"/>
                  </a:cubicBezTo>
                  <a:cubicBezTo>
                    <a:pt x="1331625" y="2136287"/>
                    <a:pt x="1251098" y="2182566"/>
                    <a:pt x="1161171" y="2177306"/>
                  </a:cubicBezTo>
                  <a:cubicBezTo>
                    <a:pt x="1073551" y="2172181"/>
                    <a:pt x="990060" y="2118890"/>
                    <a:pt x="940792" y="2036981"/>
                  </a:cubicBezTo>
                  <a:lnTo>
                    <a:pt x="940643" y="2037067"/>
                  </a:lnTo>
                  <a:lnTo>
                    <a:pt x="804981" y="1803827"/>
                  </a:lnTo>
                  <a:lnTo>
                    <a:pt x="919468" y="1737237"/>
                  </a:lnTo>
                  <a:lnTo>
                    <a:pt x="1052024" y="1965138"/>
                  </a:lnTo>
                  <a:lnTo>
                    <a:pt x="1052135" y="1965075"/>
                  </a:lnTo>
                  <a:cubicBezTo>
                    <a:pt x="1074300" y="2003905"/>
                    <a:pt x="1113155" y="2029329"/>
                    <a:pt x="1153985" y="2031717"/>
                  </a:cubicBezTo>
                  <a:cubicBezTo>
                    <a:pt x="1194815" y="2034105"/>
                    <a:pt x="1231378" y="2013093"/>
                    <a:pt x="1249826" y="1976638"/>
                  </a:cubicBezTo>
                  <a:cubicBezTo>
                    <a:pt x="1268275" y="1940183"/>
                    <a:pt x="1265788" y="1893859"/>
                    <a:pt x="1243308" y="1855210"/>
                  </a:cubicBezTo>
                  <a:lnTo>
                    <a:pt x="1243414" y="1855148"/>
                  </a:lnTo>
                  <a:lnTo>
                    <a:pt x="1110280" y="1626253"/>
                  </a:lnTo>
                  <a:close/>
                  <a:moveTo>
                    <a:pt x="1640138" y="1367306"/>
                  </a:moveTo>
                  <a:cubicBezTo>
                    <a:pt x="1702502" y="1369961"/>
                    <a:pt x="1763949" y="1394172"/>
                    <a:pt x="1812541" y="1439430"/>
                  </a:cubicBezTo>
                  <a:lnTo>
                    <a:pt x="1703977" y="1555990"/>
                  </a:lnTo>
                  <a:cubicBezTo>
                    <a:pt x="1664170" y="1518915"/>
                    <a:pt x="1603302" y="1516323"/>
                    <a:pt x="1560488" y="1549881"/>
                  </a:cubicBezTo>
                  <a:cubicBezTo>
                    <a:pt x="1517674" y="1583438"/>
                    <a:pt x="1505649" y="1643162"/>
                    <a:pt x="1532141" y="1690673"/>
                  </a:cubicBezTo>
                  <a:cubicBezTo>
                    <a:pt x="1558633" y="1738185"/>
                    <a:pt x="1615761" y="1759350"/>
                    <a:pt x="1666814" y="1740568"/>
                  </a:cubicBezTo>
                  <a:cubicBezTo>
                    <a:pt x="1717867" y="1721786"/>
                    <a:pt x="1747658" y="1668643"/>
                    <a:pt x="1737042" y="1615291"/>
                  </a:cubicBezTo>
                  <a:lnTo>
                    <a:pt x="1893267" y="1584208"/>
                  </a:lnTo>
                  <a:cubicBezTo>
                    <a:pt x="1919183" y="1714462"/>
                    <a:pt x="1846451" y="1844204"/>
                    <a:pt x="1721811" y="1890058"/>
                  </a:cubicBezTo>
                  <a:cubicBezTo>
                    <a:pt x="1597171" y="1935912"/>
                    <a:pt x="1457698" y="1884239"/>
                    <a:pt x="1393021" y="1768245"/>
                  </a:cubicBezTo>
                  <a:cubicBezTo>
                    <a:pt x="1328344" y="1652252"/>
                    <a:pt x="1357701" y="1506440"/>
                    <a:pt x="1462228" y="1424513"/>
                  </a:cubicBezTo>
                  <a:cubicBezTo>
                    <a:pt x="1514491" y="1383550"/>
                    <a:pt x="1577773" y="1364650"/>
                    <a:pt x="1640138" y="1367306"/>
                  </a:cubicBezTo>
                  <a:close/>
                  <a:moveTo>
                    <a:pt x="3181500" y="1364483"/>
                  </a:moveTo>
                  <a:lnTo>
                    <a:pt x="3181500" y="3484562"/>
                  </a:lnTo>
                  <a:lnTo>
                    <a:pt x="2641500" y="3484562"/>
                  </a:lnTo>
                  <a:lnTo>
                    <a:pt x="2641500" y="1680448"/>
                  </a:lnTo>
                  <a:close/>
                  <a:moveTo>
                    <a:pt x="2141599" y="1075636"/>
                  </a:moveTo>
                  <a:cubicBezTo>
                    <a:pt x="2203963" y="1078291"/>
                    <a:pt x="2265410" y="1102502"/>
                    <a:pt x="2314002" y="1147760"/>
                  </a:cubicBezTo>
                  <a:lnTo>
                    <a:pt x="2205438" y="1264320"/>
                  </a:lnTo>
                  <a:cubicBezTo>
                    <a:pt x="2165631" y="1227245"/>
                    <a:pt x="2104763" y="1224653"/>
                    <a:pt x="2061949" y="1258211"/>
                  </a:cubicBezTo>
                  <a:cubicBezTo>
                    <a:pt x="2019135" y="1291768"/>
                    <a:pt x="2007110" y="1351492"/>
                    <a:pt x="2033602" y="1399003"/>
                  </a:cubicBezTo>
                  <a:cubicBezTo>
                    <a:pt x="2060094" y="1446515"/>
                    <a:pt x="2117222" y="1467680"/>
                    <a:pt x="2168275" y="1448898"/>
                  </a:cubicBezTo>
                  <a:cubicBezTo>
                    <a:pt x="2219328" y="1430116"/>
                    <a:pt x="2249119" y="1376973"/>
                    <a:pt x="2238503" y="1323621"/>
                  </a:cubicBezTo>
                  <a:lnTo>
                    <a:pt x="2394728" y="1292538"/>
                  </a:lnTo>
                  <a:cubicBezTo>
                    <a:pt x="2420644" y="1422792"/>
                    <a:pt x="2347912" y="1552534"/>
                    <a:pt x="2223272" y="1598388"/>
                  </a:cubicBezTo>
                  <a:cubicBezTo>
                    <a:pt x="2098632" y="1644242"/>
                    <a:pt x="1959159" y="1592569"/>
                    <a:pt x="1894482" y="1476575"/>
                  </a:cubicBezTo>
                  <a:cubicBezTo>
                    <a:pt x="1829805" y="1360582"/>
                    <a:pt x="1859162" y="1214770"/>
                    <a:pt x="1963689" y="1132843"/>
                  </a:cubicBezTo>
                  <a:cubicBezTo>
                    <a:pt x="2015952" y="1091880"/>
                    <a:pt x="2079234" y="1072980"/>
                    <a:pt x="2141599" y="1075636"/>
                  </a:cubicBezTo>
                  <a:close/>
                  <a:moveTo>
                    <a:pt x="3888432" y="950843"/>
                  </a:moveTo>
                  <a:lnTo>
                    <a:pt x="3888432" y="3484562"/>
                  </a:lnTo>
                  <a:lnTo>
                    <a:pt x="3348432" y="3484562"/>
                  </a:lnTo>
                  <a:lnTo>
                    <a:pt x="3348432" y="1266808"/>
                  </a:lnTo>
                  <a:close/>
                  <a:moveTo>
                    <a:pt x="2612541" y="752479"/>
                  </a:moveTo>
                  <a:lnTo>
                    <a:pt x="2676292" y="862085"/>
                  </a:lnTo>
                  <a:lnTo>
                    <a:pt x="2428666" y="1006115"/>
                  </a:lnTo>
                  <a:lnTo>
                    <a:pt x="2468686" y="1074919"/>
                  </a:lnTo>
                  <a:lnTo>
                    <a:pt x="2716312" y="930890"/>
                  </a:lnTo>
                  <a:lnTo>
                    <a:pt x="2780063" y="1040496"/>
                  </a:lnTo>
                  <a:lnTo>
                    <a:pt x="2532437" y="1184525"/>
                  </a:lnTo>
                  <a:lnTo>
                    <a:pt x="2572457" y="1253330"/>
                  </a:lnTo>
                  <a:lnTo>
                    <a:pt x="2820083" y="1109301"/>
                  </a:lnTo>
                  <a:lnTo>
                    <a:pt x="2883834" y="1218907"/>
                  </a:lnTo>
                  <a:lnTo>
                    <a:pt x="2534013" y="1422377"/>
                  </a:lnTo>
                  <a:lnTo>
                    <a:pt x="2470261" y="1312771"/>
                  </a:lnTo>
                  <a:lnTo>
                    <a:pt x="2470262" y="1312771"/>
                  </a:lnTo>
                  <a:lnTo>
                    <a:pt x="2430242" y="1243966"/>
                  </a:lnTo>
                  <a:lnTo>
                    <a:pt x="2366491" y="1134360"/>
                  </a:lnTo>
                  <a:lnTo>
                    <a:pt x="2366491" y="1134360"/>
                  </a:lnTo>
                  <a:lnTo>
                    <a:pt x="2326471" y="1065555"/>
                  </a:lnTo>
                  <a:lnTo>
                    <a:pt x="2262720" y="955949"/>
                  </a:lnTo>
                  <a:close/>
                  <a:moveTo>
                    <a:pt x="3001911" y="576226"/>
                  </a:moveTo>
                  <a:cubicBezTo>
                    <a:pt x="3053022" y="579097"/>
                    <a:pt x="3097095" y="599433"/>
                    <a:pt x="3122273" y="636570"/>
                  </a:cubicBezTo>
                  <a:lnTo>
                    <a:pt x="2983937" y="723727"/>
                  </a:lnTo>
                  <a:cubicBezTo>
                    <a:pt x="2969505" y="702441"/>
                    <a:pt x="2933412" y="700414"/>
                    <a:pt x="2902842" y="719173"/>
                  </a:cubicBezTo>
                  <a:cubicBezTo>
                    <a:pt x="2872273" y="737933"/>
                    <a:pt x="2858522" y="770547"/>
                    <a:pt x="2871946" y="792452"/>
                  </a:cubicBezTo>
                  <a:cubicBezTo>
                    <a:pt x="2885371" y="814357"/>
                    <a:pt x="2921011" y="817459"/>
                    <a:pt x="2952022" y="799421"/>
                  </a:cubicBezTo>
                  <a:lnTo>
                    <a:pt x="2951984" y="799355"/>
                  </a:lnTo>
                  <a:cubicBezTo>
                    <a:pt x="3060191" y="736418"/>
                    <a:pt x="3184544" y="747240"/>
                    <a:pt x="3231385" y="823670"/>
                  </a:cubicBezTo>
                  <a:cubicBezTo>
                    <a:pt x="3278226" y="900101"/>
                    <a:pt x="3230247" y="1013898"/>
                    <a:pt x="3123583" y="1079354"/>
                  </a:cubicBezTo>
                  <a:cubicBezTo>
                    <a:pt x="3016920" y="1144810"/>
                    <a:pt x="2890986" y="1137738"/>
                    <a:pt x="2840630" y="1063464"/>
                  </a:cubicBezTo>
                  <a:lnTo>
                    <a:pt x="2978966" y="976307"/>
                  </a:lnTo>
                  <a:cubicBezTo>
                    <a:pt x="2993398" y="997594"/>
                    <a:pt x="3029490" y="999620"/>
                    <a:pt x="3060060" y="980861"/>
                  </a:cubicBezTo>
                  <a:cubicBezTo>
                    <a:pt x="3090630" y="962101"/>
                    <a:pt x="3104381" y="929487"/>
                    <a:pt x="3090956" y="907582"/>
                  </a:cubicBezTo>
                  <a:cubicBezTo>
                    <a:pt x="3077531" y="885677"/>
                    <a:pt x="3041892" y="882575"/>
                    <a:pt x="3010880" y="900613"/>
                  </a:cubicBezTo>
                  <a:lnTo>
                    <a:pt x="3010918" y="900679"/>
                  </a:lnTo>
                  <a:cubicBezTo>
                    <a:pt x="2902711" y="963617"/>
                    <a:pt x="2778358" y="952795"/>
                    <a:pt x="2731517" y="876364"/>
                  </a:cubicBezTo>
                  <a:cubicBezTo>
                    <a:pt x="2684676" y="799933"/>
                    <a:pt x="2732656" y="686136"/>
                    <a:pt x="2839319" y="620680"/>
                  </a:cubicBezTo>
                  <a:cubicBezTo>
                    <a:pt x="2892651" y="587952"/>
                    <a:pt x="2950800" y="573356"/>
                    <a:pt x="3001911" y="576226"/>
                  </a:cubicBezTo>
                  <a:close/>
                  <a:moveTo>
                    <a:pt x="3433408" y="325251"/>
                  </a:moveTo>
                  <a:cubicBezTo>
                    <a:pt x="3484519" y="328122"/>
                    <a:pt x="3528592" y="348458"/>
                    <a:pt x="3553770" y="385595"/>
                  </a:cubicBezTo>
                  <a:lnTo>
                    <a:pt x="3415434" y="472752"/>
                  </a:lnTo>
                  <a:cubicBezTo>
                    <a:pt x="3401002" y="451466"/>
                    <a:pt x="3364909" y="449439"/>
                    <a:pt x="3334339" y="468198"/>
                  </a:cubicBezTo>
                  <a:cubicBezTo>
                    <a:pt x="3303770" y="486958"/>
                    <a:pt x="3290019" y="519572"/>
                    <a:pt x="3303443" y="541477"/>
                  </a:cubicBezTo>
                  <a:cubicBezTo>
                    <a:pt x="3316868" y="563382"/>
                    <a:pt x="3352508" y="566484"/>
                    <a:pt x="3383519" y="548446"/>
                  </a:cubicBezTo>
                  <a:lnTo>
                    <a:pt x="3383481" y="548380"/>
                  </a:lnTo>
                  <a:cubicBezTo>
                    <a:pt x="3491688" y="485443"/>
                    <a:pt x="3616041" y="496264"/>
                    <a:pt x="3662882" y="572695"/>
                  </a:cubicBezTo>
                  <a:cubicBezTo>
                    <a:pt x="3709723" y="649126"/>
                    <a:pt x="3661744" y="762923"/>
                    <a:pt x="3555080" y="828379"/>
                  </a:cubicBezTo>
                  <a:cubicBezTo>
                    <a:pt x="3448417" y="893835"/>
                    <a:pt x="3322483" y="886763"/>
                    <a:pt x="3272127" y="812489"/>
                  </a:cubicBezTo>
                  <a:lnTo>
                    <a:pt x="3410463" y="725332"/>
                  </a:lnTo>
                  <a:cubicBezTo>
                    <a:pt x="3424895" y="746619"/>
                    <a:pt x="3460987" y="748645"/>
                    <a:pt x="3491557" y="729886"/>
                  </a:cubicBezTo>
                  <a:cubicBezTo>
                    <a:pt x="3522127" y="711126"/>
                    <a:pt x="3535878" y="678512"/>
                    <a:pt x="3522453" y="656607"/>
                  </a:cubicBezTo>
                  <a:cubicBezTo>
                    <a:pt x="3509028" y="634702"/>
                    <a:pt x="3473389" y="631600"/>
                    <a:pt x="3442377" y="649638"/>
                  </a:cubicBezTo>
                  <a:lnTo>
                    <a:pt x="3442415" y="649704"/>
                  </a:lnTo>
                  <a:cubicBezTo>
                    <a:pt x="3334208" y="712642"/>
                    <a:pt x="3209855" y="701820"/>
                    <a:pt x="3163014" y="625389"/>
                  </a:cubicBezTo>
                  <a:cubicBezTo>
                    <a:pt x="3116173" y="548958"/>
                    <a:pt x="3164153" y="435161"/>
                    <a:pt x="3270816" y="369705"/>
                  </a:cubicBezTo>
                  <a:cubicBezTo>
                    <a:pt x="3324148" y="336977"/>
                    <a:pt x="3382297" y="322381"/>
                    <a:pt x="3433408" y="325251"/>
                  </a:cubicBez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Block Arc 21">
              <a:extLst>
                <a:ext uri="{FF2B5EF4-FFF2-40B4-BE49-F238E27FC236}">
                  <a16:creationId xmlns:a16="http://schemas.microsoft.com/office/drawing/2014/main" id="{8405E238-B56D-4FA2-AF68-76E5482036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7613" y="4534329"/>
              <a:ext cx="179275" cy="245686"/>
            </a:xfrm>
            <a:custGeom>
              <a:avLst/>
              <a:gdLst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641823 w 1649823"/>
                <a:gd name="connsiteY16" fmla="*/ 1880682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3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8879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50401 w 1649823"/>
                <a:gd name="connsiteY18" fmla="*/ 2257063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823" h="2260987">
                  <a:moveTo>
                    <a:pt x="948296" y="0"/>
                  </a:moveTo>
                  <a:cubicBezTo>
                    <a:pt x="1069547" y="82"/>
                    <a:pt x="1190777" y="31540"/>
                    <a:pt x="1299369" y="94365"/>
                  </a:cubicBezTo>
                  <a:cubicBezTo>
                    <a:pt x="1516553" y="220016"/>
                    <a:pt x="1650161" y="452031"/>
                    <a:pt x="1649823" y="702944"/>
                  </a:cubicBezTo>
                  <a:lnTo>
                    <a:pt x="1257111" y="702416"/>
                  </a:lnTo>
                  <a:cubicBezTo>
                    <a:pt x="1257260" y="591869"/>
                    <a:pt x="1198395" y="489648"/>
                    <a:pt x="1102708" y="434288"/>
                  </a:cubicBezTo>
                  <a:cubicBezTo>
                    <a:pt x="1007021" y="378929"/>
                    <a:pt x="889062" y="378849"/>
                    <a:pt x="793301" y="434080"/>
                  </a:cubicBezTo>
                  <a:cubicBezTo>
                    <a:pt x="699825" y="487993"/>
                    <a:pt x="641374" y="586604"/>
                    <a:pt x="639582" y="694124"/>
                  </a:cubicBezTo>
                  <a:lnTo>
                    <a:pt x="641823" y="694124"/>
                  </a:lnTo>
                  <a:lnTo>
                    <a:pt x="641823" y="922486"/>
                  </a:lnTo>
                  <a:lnTo>
                    <a:pt x="1090531" y="922486"/>
                  </a:lnTo>
                  <a:lnTo>
                    <a:pt x="1090531" y="1210486"/>
                  </a:lnTo>
                  <a:lnTo>
                    <a:pt x="641823" y="1210486"/>
                  </a:lnTo>
                  <a:lnTo>
                    <a:pt x="641823" y="1308697"/>
                  </a:lnTo>
                  <a:lnTo>
                    <a:pt x="1080000" y="1308697"/>
                  </a:lnTo>
                  <a:lnTo>
                    <a:pt x="1080000" y="1596697"/>
                  </a:lnTo>
                  <a:lnTo>
                    <a:pt x="641823" y="1596697"/>
                  </a:lnTo>
                  <a:cubicBezTo>
                    <a:pt x="616973" y="1735828"/>
                    <a:pt x="568580" y="1816102"/>
                    <a:pt x="488799" y="1884606"/>
                  </a:cubicBezTo>
                  <a:lnTo>
                    <a:pt x="1534707" y="1880682"/>
                  </a:lnTo>
                  <a:cubicBezTo>
                    <a:pt x="1536015" y="2004834"/>
                    <a:pt x="1537322" y="2128987"/>
                    <a:pt x="1538630" y="2253139"/>
                  </a:cubicBezTo>
                  <a:lnTo>
                    <a:pt x="85082" y="2260987"/>
                  </a:lnTo>
                  <a:lnTo>
                    <a:pt x="10531" y="1880682"/>
                  </a:lnTo>
                  <a:lnTo>
                    <a:pt x="14323" y="1892454"/>
                  </a:lnTo>
                  <a:cubicBezTo>
                    <a:pt x="142499" y="1821335"/>
                    <a:pt x="231436" y="1758063"/>
                    <a:pt x="245823" y="1596697"/>
                  </a:cubicBezTo>
                  <a:lnTo>
                    <a:pt x="0" y="1596697"/>
                  </a:lnTo>
                  <a:lnTo>
                    <a:pt x="0" y="1308697"/>
                  </a:lnTo>
                  <a:lnTo>
                    <a:pt x="245823" y="1308697"/>
                  </a:lnTo>
                  <a:lnTo>
                    <a:pt x="245823" y="1210486"/>
                  </a:lnTo>
                  <a:lnTo>
                    <a:pt x="10531" y="1210486"/>
                  </a:lnTo>
                  <a:lnTo>
                    <a:pt x="10531" y="922486"/>
                  </a:lnTo>
                  <a:lnTo>
                    <a:pt x="245823" y="922486"/>
                  </a:lnTo>
                  <a:lnTo>
                    <a:pt x="245823" y="694124"/>
                  </a:lnTo>
                  <a:lnTo>
                    <a:pt x="246347" y="694124"/>
                  </a:lnTo>
                  <a:cubicBezTo>
                    <a:pt x="248640" y="446240"/>
                    <a:pt x="382021" y="217938"/>
                    <a:pt x="597097" y="93893"/>
                  </a:cubicBezTo>
                  <a:cubicBezTo>
                    <a:pt x="705773" y="31214"/>
                    <a:pt x="827045" y="-81"/>
                    <a:pt x="948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1" name="Rectangle 23">
              <a:extLst>
                <a:ext uri="{FF2B5EF4-FFF2-40B4-BE49-F238E27FC236}">
                  <a16:creationId xmlns:a16="http://schemas.microsoft.com/office/drawing/2014/main" id="{F47B8156-D724-4F18-B22B-F0B1C8FD2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05193" y="3010092"/>
              <a:ext cx="201972" cy="245686"/>
            </a:xfrm>
            <a:custGeom>
              <a:avLst/>
              <a:gdLst/>
              <a:ahLst/>
              <a:cxnLst/>
              <a:rect l="l" t="t" r="r" b="b"/>
              <a:pathLst>
                <a:path w="3201962" h="3894964">
                  <a:moveTo>
                    <a:pt x="230584" y="0"/>
                  </a:moveTo>
                  <a:lnTo>
                    <a:pt x="393650" y="0"/>
                  </a:lnTo>
                  <a:lnTo>
                    <a:pt x="806648" y="0"/>
                  </a:lnTo>
                  <a:lnTo>
                    <a:pt x="3201962" y="0"/>
                  </a:lnTo>
                  <a:lnTo>
                    <a:pt x="3201962" y="649007"/>
                  </a:lnTo>
                  <a:lnTo>
                    <a:pt x="806648" y="649007"/>
                  </a:lnTo>
                  <a:lnTo>
                    <a:pt x="806648" y="1720444"/>
                  </a:lnTo>
                  <a:lnTo>
                    <a:pt x="3017140" y="1720444"/>
                  </a:lnTo>
                  <a:lnTo>
                    <a:pt x="3017140" y="2369451"/>
                  </a:lnTo>
                  <a:lnTo>
                    <a:pt x="806648" y="2369451"/>
                  </a:lnTo>
                  <a:lnTo>
                    <a:pt x="806648" y="2584541"/>
                  </a:lnTo>
                  <a:lnTo>
                    <a:pt x="2169844" y="2584541"/>
                  </a:lnTo>
                  <a:lnTo>
                    <a:pt x="2169844" y="3125069"/>
                  </a:lnTo>
                  <a:lnTo>
                    <a:pt x="806648" y="3125069"/>
                  </a:lnTo>
                  <a:lnTo>
                    <a:pt x="806648" y="3894964"/>
                  </a:lnTo>
                  <a:lnTo>
                    <a:pt x="230584" y="3894964"/>
                  </a:lnTo>
                  <a:lnTo>
                    <a:pt x="230584" y="3125069"/>
                  </a:lnTo>
                  <a:lnTo>
                    <a:pt x="0" y="3125069"/>
                  </a:lnTo>
                  <a:lnTo>
                    <a:pt x="0" y="2584541"/>
                  </a:lnTo>
                  <a:lnTo>
                    <a:pt x="230584" y="258454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Isosceles Triangle 33">
              <a:extLst>
                <a:ext uri="{FF2B5EF4-FFF2-40B4-BE49-F238E27FC236}">
                  <a16:creationId xmlns:a16="http://schemas.microsoft.com/office/drawing/2014/main" id="{BB79B3BB-38AC-43AB-9DA7-795214EAE5BC}"/>
                </a:ext>
              </a:extLst>
            </p:cNvPr>
            <p:cNvSpPr>
              <a:spLocks/>
            </p:cNvSpPr>
            <p:nvPr/>
          </p:nvSpPr>
          <p:spPr>
            <a:xfrm rot="10800000">
              <a:off x="3168890" y="2274975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ounded Rectangle 5">
              <a:extLst>
                <a:ext uri="{FF2B5EF4-FFF2-40B4-BE49-F238E27FC236}">
                  <a16:creationId xmlns:a16="http://schemas.microsoft.com/office/drawing/2014/main" id="{2C278FE5-BB68-4774-B42F-6D8AB3ADF77D}"/>
                </a:ext>
              </a:extLst>
            </p:cNvPr>
            <p:cNvSpPr>
              <a:spLocks/>
            </p:cNvSpPr>
            <p:nvPr/>
          </p:nvSpPr>
          <p:spPr>
            <a:xfrm>
              <a:off x="2178507" y="3266787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22">
              <a:extLst>
                <a:ext uri="{FF2B5EF4-FFF2-40B4-BE49-F238E27FC236}">
                  <a16:creationId xmlns:a16="http://schemas.microsoft.com/office/drawing/2014/main" id="{37663326-8D64-44E3-854B-9DFF7D5BF23A}"/>
                </a:ext>
              </a:extLst>
            </p:cNvPr>
            <p:cNvSpPr>
              <a:spLocks/>
            </p:cNvSpPr>
            <p:nvPr/>
          </p:nvSpPr>
          <p:spPr>
            <a:xfrm>
              <a:off x="4308029" y="2614731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ound Same Side Corner Rectangle 24">
              <a:extLst>
                <a:ext uri="{FF2B5EF4-FFF2-40B4-BE49-F238E27FC236}">
                  <a16:creationId xmlns:a16="http://schemas.microsoft.com/office/drawing/2014/main" id="{C189EA27-BC5E-47E3-89D5-F0E4D503EC11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577254" y="3944472"/>
              <a:ext cx="245686" cy="231212"/>
            </a:xfrm>
            <a:custGeom>
              <a:avLst/>
              <a:gdLst/>
              <a:ahLst/>
              <a:cxnLst/>
              <a:rect l="l" t="t" r="r" b="b"/>
              <a:pathLst>
                <a:path w="4021059" h="3784144">
                  <a:moveTo>
                    <a:pt x="1438082" y="3038644"/>
                  </a:moveTo>
                  <a:cubicBezTo>
                    <a:pt x="1438082" y="2940622"/>
                    <a:pt x="1358620" y="2861160"/>
                    <a:pt x="1260598" y="2861160"/>
                  </a:cubicBezTo>
                  <a:cubicBezTo>
                    <a:pt x="1162576" y="2861160"/>
                    <a:pt x="1083114" y="2940622"/>
                    <a:pt x="1083114" y="3038644"/>
                  </a:cubicBezTo>
                  <a:cubicBezTo>
                    <a:pt x="1083114" y="3136666"/>
                    <a:pt x="1162576" y="3216128"/>
                    <a:pt x="1260598" y="3216128"/>
                  </a:cubicBezTo>
                  <a:cubicBezTo>
                    <a:pt x="1358620" y="3216128"/>
                    <a:pt x="1438082" y="3136666"/>
                    <a:pt x="1438082" y="3038644"/>
                  </a:cubicBezTo>
                  <a:close/>
                  <a:moveTo>
                    <a:pt x="1685789" y="2848634"/>
                  </a:moveTo>
                  <a:lnTo>
                    <a:pt x="1685789" y="3784144"/>
                  </a:lnTo>
                  <a:lnTo>
                    <a:pt x="835406" y="3784144"/>
                  </a:lnTo>
                  <a:lnTo>
                    <a:pt x="835406" y="2848634"/>
                  </a:lnTo>
                  <a:cubicBezTo>
                    <a:pt x="835406" y="2715464"/>
                    <a:pt x="943362" y="2607508"/>
                    <a:pt x="1076532" y="2607508"/>
                  </a:cubicBezTo>
                  <a:lnTo>
                    <a:pt x="1444663" y="2607508"/>
                  </a:lnTo>
                  <a:cubicBezTo>
                    <a:pt x="1577833" y="2607508"/>
                    <a:pt x="1685789" y="2715464"/>
                    <a:pt x="1685789" y="2848634"/>
                  </a:cubicBezTo>
                  <a:close/>
                  <a:moveTo>
                    <a:pt x="2681691" y="1560784"/>
                  </a:moveTo>
                  <a:lnTo>
                    <a:pt x="2520278" y="1399371"/>
                  </a:lnTo>
                  <a:lnTo>
                    <a:pt x="2520278" y="1722197"/>
                  </a:lnTo>
                  <a:close/>
                  <a:moveTo>
                    <a:pt x="2690551" y="2062563"/>
                  </a:moveTo>
                  <a:lnTo>
                    <a:pt x="2571773" y="2172028"/>
                  </a:lnTo>
                  <a:lnTo>
                    <a:pt x="2571565" y="2170767"/>
                  </a:lnTo>
                  <a:cubicBezTo>
                    <a:pt x="2565295" y="2133316"/>
                    <a:pt x="2579835" y="2102890"/>
                    <a:pt x="2605809" y="2080762"/>
                  </a:cubicBezTo>
                  <a:lnTo>
                    <a:pt x="2605085" y="2080039"/>
                  </a:lnTo>
                  <a:cubicBezTo>
                    <a:pt x="2629312" y="2061231"/>
                    <a:pt x="2660801" y="2054760"/>
                    <a:pt x="2690551" y="2062563"/>
                  </a:cubicBezTo>
                  <a:close/>
                  <a:moveTo>
                    <a:pt x="2805318" y="271915"/>
                  </a:moveTo>
                  <a:cubicBezTo>
                    <a:pt x="2805318" y="213510"/>
                    <a:pt x="2757972" y="166164"/>
                    <a:pt x="2699567" y="166165"/>
                  </a:cubicBezTo>
                  <a:lnTo>
                    <a:pt x="2605985" y="166164"/>
                  </a:lnTo>
                  <a:cubicBezTo>
                    <a:pt x="2569718" y="166164"/>
                    <a:pt x="2537715" y="184420"/>
                    <a:pt x="2520278" y="213348"/>
                  </a:cubicBezTo>
                  <a:lnTo>
                    <a:pt x="2520278" y="1144667"/>
                  </a:lnTo>
                  <a:lnTo>
                    <a:pt x="2805318" y="1429706"/>
                  </a:lnTo>
                  <a:close/>
                  <a:moveTo>
                    <a:pt x="2914414" y="2183230"/>
                  </a:moveTo>
                  <a:cubicBezTo>
                    <a:pt x="2916138" y="2161337"/>
                    <a:pt x="2914974" y="2139034"/>
                    <a:pt x="2910723" y="2116871"/>
                  </a:cubicBezTo>
                  <a:cubicBezTo>
                    <a:pt x="2904917" y="2086596"/>
                    <a:pt x="2893664" y="2058206"/>
                    <a:pt x="2877586" y="2033043"/>
                  </a:cubicBezTo>
                  <a:lnTo>
                    <a:pt x="2910320" y="2002876"/>
                  </a:lnTo>
                  <a:lnTo>
                    <a:pt x="2839132" y="1925632"/>
                  </a:lnTo>
                  <a:lnTo>
                    <a:pt x="2804911" y="1957169"/>
                  </a:lnTo>
                  <a:cubicBezTo>
                    <a:pt x="2786423" y="1944693"/>
                    <a:pt x="2766308" y="1928861"/>
                    <a:pt x="2744536" y="1921686"/>
                  </a:cubicBezTo>
                  <a:cubicBezTo>
                    <a:pt x="2663685" y="1894525"/>
                    <a:pt x="2593444" y="1900720"/>
                    <a:pt x="2520278" y="1962365"/>
                  </a:cubicBezTo>
                  <a:lnTo>
                    <a:pt x="2520278" y="2377609"/>
                  </a:lnTo>
                  <a:lnTo>
                    <a:pt x="2534679" y="2403844"/>
                  </a:lnTo>
                  <a:cubicBezTo>
                    <a:pt x="2535520" y="2412330"/>
                    <a:pt x="2535725" y="2419536"/>
                    <a:pt x="2535211" y="2425889"/>
                  </a:cubicBezTo>
                  <a:cubicBezTo>
                    <a:pt x="2534104" y="2439525"/>
                    <a:pt x="2529673" y="2449229"/>
                    <a:pt x="2520278" y="2458554"/>
                  </a:cubicBezTo>
                  <a:lnTo>
                    <a:pt x="2520278" y="2643589"/>
                  </a:lnTo>
                  <a:cubicBezTo>
                    <a:pt x="2555319" y="2634093"/>
                    <a:pt x="2587477" y="2615579"/>
                    <a:pt x="2615369" y="2590681"/>
                  </a:cubicBezTo>
                  <a:lnTo>
                    <a:pt x="2615836" y="2591152"/>
                  </a:lnTo>
                  <a:cubicBezTo>
                    <a:pt x="2616723" y="2590269"/>
                    <a:pt x="2617603" y="2589375"/>
                    <a:pt x="2618311" y="2588315"/>
                  </a:cubicBezTo>
                  <a:lnTo>
                    <a:pt x="2619475" y="2587378"/>
                  </a:lnTo>
                  <a:lnTo>
                    <a:pt x="2619297" y="2587184"/>
                  </a:lnTo>
                  <a:cubicBezTo>
                    <a:pt x="2669117" y="2535196"/>
                    <a:pt x="2699996" y="2462122"/>
                    <a:pt x="2687110" y="2392597"/>
                  </a:cubicBezTo>
                  <a:cubicBezTo>
                    <a:pt x="2678683" y="2347127"/>
                    <a:pt x="2659987" y="2307337"/>
                    <a:pt x="2625854" y="2265038"/>
                  </a:cubicBezTo>
                  <a:lnTo>
                    <a:pt x="2766406" y="2135507"/>
                  </a:lnTo>
                  <a:lnTo>
                    <a:pt x="2769253" y="2144002"/>
                  </a:lnTo>
                  <a:cubicBezTo>
                    <a:pt x="2776409" y="2181310"/>
                    <a:pt x="2762789" y="2219567"/>
                    <a:pt x="2733668" y="2243962"/>
                  </a:cubicBezTo>
                  <a:lnTo>
                    <a:pt x="2826169" y="2354385"/>
                  </a:lnTo>
                  <a:cubicBezTo>
                    <a:pt x="2878065" y="2310913"/>
                    <a:pt x="2909241" y="2248912"/>
                    <a:pt x="2914414" y="2183230"/>
                  </a:cubicBezTo>
                  <a:close/>
                  <a:moveTo>
                    <a:pt x="3235338" y="2774350"/>
                  </a:moveTo>
                  <a:cubicBezTo>
                    <a:pt x="3235338" y="2877325"/>
                    <a:pt x="3151861" y="2960802"/>
                    <a:pt x="3048886" y="2960802"/>
                  </a:cubicBezTo>
                  <a:cubicBezTo>
                    <a:pt x="2945911" y="2960803"/>
                    <a:pt x="2862434" y="2877325"/>
                    <a:pt x="2862434" y="2774350"/>
                  </a:cubicBezTo>
                  <a:cubicBezTo>
                    <a:pt x="2862434" y="2671376"/>
                    <a:pt x="2945911" y="2587898"/>
                    <a:pt x="3048886" y="2587898"/>
                  </a:cubicBezTo>
                  <a:cubicBezTo>
                    <a:pt x="3151861" y="2587898"/>
                    <a:pt x="3235338" y="2671376"/>
                    <a:pt x="3235338" y="2774350"/>
                  </a:cubicBezTo>
                  <a:close/>
                  <a:moveTo>
                    <a:pt x="3606651" y="2485745"/>
                  </a:moveTo>
                  <a:lnTo>
                    <a:pt x="3292699" y="2171793"/>
                  </a:lnTo>
                  <a:lnTo>
                    <a:pt x="2520278" y="2944214"/>
                  </a:lnTo>
                  <a:lnTo>
                    <a:pt x="2520278" y="3010525"/>
                  </a:lnTo>
                  <a:lnTo>
                    <a:pt x="2808865" y="3299112"/>
                  </a:lnTo>
                  <a:cubicBezTo>
                    <a:pt x="2860660" y="3255244"/>
                    <a:pt x="2927822" y="3229604"/>
                    <a:pt x="3000972" y="3229604"/>
                  </a:cubicBezTo>
                  <a:cubicBezTo>
                    <a:pt x="3062536" y="3229604"/>
                    <a:pt x="3119856" y="3247765"/>
                    <a:pt x="3167617" y="3279410"/>
                  </a:cubicBezTo>
                  <a:lnTo>
                    <a:pt x="3587562" y="2859467"/>
                  </a:lnTo>
                  <a:cubicBezTo>
                    <a:pt x="3545449" y="2800746"/>
                    <a:pt x="3525068" y="2726637"/>
                    <a:pt x="3534396" y="2649265"/>
                  </a:cubicBezTo>
                  <a:cubicBezTo>
                    <a:pt x="3541975" y="2586391"/>
                    <a:pt x="3568098" y="2530271"/>
                    <a:pt x="3606651" y="2485745"/>
                  </a:cubicBezTo>
                  <a:close/>
                  <a:moveTo>
                    <a:pt x="4021059" y="2645448"/>
                  </a:moveTo>
                  <a:lnTo>
                    <a:pt x="2951795" y="3714712"/>
                  </a:lnTo>
                  <a:lnTo>
                    <a:pt x="2509320" y="3272237"/>
                  </a:lnTo>
                  <a:cubicBezTo>
                    <a:pt x="2467852" y="3459824"/>
                    <a:pt x="2300387" y="3599829"/>
                    <a:pt x="2100223" y="3599828"/>
                  </a:cubicBezTo>
                  <a:lnTo>
                    <a:pt x="1854311" y="3599828"/>
                  </a:lnTo>
                  <a:lnTo>
                    <a:pt x="1854311" y="2814686"/>
                  </a:lnTo>
                  <a:cubicBezTo>
                    <a:pt x="1854311" y="2634262"/>
                    <a:pt x="1708049" y="2488000"/>
                    <a:pt x="1527625" y="2488000"/>
                  </a:cubicBezTo>
                  <a:lnTo>
                    <a:pt x="1028869" y="2488000"/>
                  </a:lnTo>
                  <a:cubicBezTo>
                    <a:pt x="848445" y="2488000"/>
                    <a:pt x="702182" y="2634263"/>
                    <a:pt x="702182" y="2814687"/>
                  </a:cubicBezTo>
                  <a:lnTo>
                    <a:pt x="702182" y="3599827"/>
                  </a:lnTo>
                  <a:lnTo>
                    <a:pt x="420055" y="3599828"/>
                  </a:lnTo>
                  <a:cubicBezTo>
                    <a:pt x="188065" y="3599829"/>
                    <a:pt x="-1" y="3411763"/>
                    <a:pt x="0" y="3179773"/>
                  </a:cubicBezTo>
                  <a:lnTo>
                    <a:pt x="0" y="0"/>
                  </a:lnTo>
                  <a:lnTo>
                    <a:pt x="2520277" y="0"/>
                  </a:lnTo>
                  <a:lnTo>
                    <a:pt x="2520278" y="1"/>
                  </a:lnTo>
                  <a:lnTo>
                    <a:pt x="2669855" y="1"/>
                  </a:lnTo>
                  <a:cubicBezTo>
                    <a:pt x="2828680" y="1"/>
                    <a:pt x="2957434" y="128755"/>
                    <a:pt x="2957434" y="287580"/>
                  </a:cubicBezTo>
                  <a:lnTo>
                    <a:pt x="2957433" y="1512336"/>
                  </a:lnTo>
                  <a:cubicBezTo>
                    <a:pt x="2957434" y="1533672"/>
                    <a:pt x="2955111" y="1554464"/>
                    <a:pt x="2949906" y="157429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50">
              <a:extLst>
                <a:ext uri="{FF2B5EF4-FFF2-40B4-BE49-F238E27FC236}">
                  <a16:creationId xmlns:a16="http://schemas.microsoft.com/office/drawing/2014/main" id="{C233F9CF-067B-4FAF-A433-0BD396759F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08092" y="4129804"/>
              <a:ext cx="245686" cy="140720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Diagonal Stripe 18">
              <a:extLst>
                <a:ext uri="{FF2B5EF4-FFF2-40B4-BE49-F238E27FC236}">
                  <a16:creationId xmlns:a16="http://schemas.microsoft.com/office/drawing/2014/main" id="{777EC5FF-CAA6-45E0-B453-0C16BCAED221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532867" y="3755912"/>
              <a:ext cx="270657" cy="270254"/>
            </a:xfrm>
            <a:custGeom>
              <a:avLst/>
              <a:gdLst>
                <a:gd name="connsiteX0" fmla="*/ 2711097 w 4203112"/>
                <a:gd name="connsiteY0" fmla="*/ 2591096 h 4242998"/>
                <a:gd name="connsiteX1" fmla="*/ 2769667 w 4203112"/>
                <a:gd name="connsiteY1" fmla="*/ 2552217 h 4242998"/>
                <a:gd name="connsiteX2" fmla="*/ 2887654 w 4203112"/>
                <a:gd name="connsiteY2" fmla="*/ 2586370 h 4242998"/>
                <a:gd name="connsiteX3" fmla="*/ 2942683 w 4203112"/>
                <a:gd name="connsiteY3" fmla="*/ 2773697 h 4242998"/>
                <a:gd name="connsiteX4" fmla="*/ 2935472 w 4203112"/>
                <a:gd name="connsiteY4" fmla="*/ 2796870 h 4242998"/>
                <a:gd name="connsiteX5" fmla="*/ 2711097 w 4203112"/>
                <a:gd name="connsiteY5" fmla="*/ 2591096 h 4242998"/>
                <a:gd name="connsiteX6" fmla="*/ 2171384 w 4203112"/>
                <a:gd name="connsiteY6" fmla="*/ 2337588 h 4242998"/>
                <a:gd name="connsiteX7" fmla="*/ 2373058 w 4203112"/>
                <a:gd name="connsiteY7" fmla="*/ 2522544 h 4242998"/>
                <a:gd name="connsiteX8" fmla="*/ 2370959 w 4203112"/>
                <a:gd name="connsiteY8" fmla="*/ 2523075 h 4242998"/>
                <a:gd name="connsiteX9" fmla="*/ 2214151 w 4203112"/>
                <a:gd name="connsiteY9" fmla="*/ 2478059 h 4242998"/>
                <a:gd name="connsiteX10" fmla="*/ 2213034 w 4203112"/>
                <a:gd name="connsiteY10" fmla="*/ 2479384 h 4242998"/>
                <a:gd name="connsiteX11" fmla="*/ 2171384 w 4203112"/>
                <a:gd name="connsiteY11" fmla="*/ 2337588 h 4242998"/>
                <a:gd name="connsiteX12" fmla="*/ 1919108 w 4203112"/>
                <a:gd name="connsiteY12" fmla="*/ 2106226 h 4242998"/>
                <a:gd name="connsiteX13" fmla="*/ 1977212 w 4203112"/>
                <a:gd name="connsiteY13" fmla="*/ 2159513 h 4242998"/>
                <a:gd name="connsiteX14" fmla="*/ 1925891 w 4203112"/>
                <a:gd name="connsiteY14" fmla="*/ 2266478 h 4242998"/>
                <a:gd name="connsiteX15" fmla="*/ 2052710 w 4203112"/>
                <a:gd name="connsiteY15" fmla="*/ 2669358 h 4242998"/>
                <a:gd name="connsiteX16" fmla="*/ 2400744 w 4203112"/>
                <a:gd name="connsiteY16" fmla="*/ 2771636 h 4242998"/>
                <a:gd name="connsiteX17" fmla="*/ 2573309 w 4203112"/>
                <a:gd name="connsiteY17" fmla="*/ 2706193 h 4242998"/>
                <a:gd name="connsiteX18" fmla="*/ 2803909 w 4203112"/>
                <a:gd name="connsiteY18" fmla="*/ 2917676 h 4242998"/>
                <a:gd name="connsiteX19" fmla="*/ 2611209 w 4203112"/>
                <a:gd name="connsiteY19" fmla="*/ 2866675 h 4242998"/>
                <a:gd name="connsiteX20" fmla="*/ 2418743 w 4203112"/>
                <a:gd name="connsiteY20" fmla="*/ 3057571 h 4242998"/>
                <a:gd name="connsiteX21" fmla="*/ 2877490 w 4203112"/>
                <a:gd name="connsiteY21" fmla="*/ 3178631 h 4242998"/>
                <a:gd name="connsiteX22" fmla="*/ 3016268 w 4203112"/>
                <a:gd name="connsiteY22" fmla="*/ 3112430 h 4242998"/>
                <a:gd name="connsiteX23" fmla="*/ 3074759 w 4203112"/>
                <a:gd name="connsiteY23" fmla="*/ 3166072 h 4242998"/>
                <a:gd name="connsiteX24" fmla="*/ 3195039 w 4203112"/>
                <a:gd name="connsiteY24" fmla="*/ 3034919 h 4242998"/>
                <a:gd name="connsiteX25" fmla="*/ 3140917 w 4203112"/>
                <a:gd name="connsiteY25" fmla="*/ 2985283 h 4242998"/>
                <a:gd name="connsiteX26" fmla="*/ 3206354 w 4203112"/>
                <a:gd name="connsiteY26" fmla="*/ 2836645 h 4242998"/>
                <a:gd name="connsiteX27" fmla="*/ 3073603 w 4203112"/>
                <a:gd name="connsiteY27" fmla="*/ 2389446 h 4242998"/>
                <a:gd name="connsiteX28" fmla="*/ 3074334 w 4203112"/>
                <a:gd name="connsiteY28" fmla="*/ 2388590 h 4242998"/>
                <a:gd name="connsiteX29" fmla="*/ 3069192 w 4203112"/>
                <a:gd name="connsiteY29" fmla="*/ 2384816 h 4242998"/>
                <a:gd name="connsiteX30" fmla="*/ 3067445 w 4203112"/>
                <a:gd name="connsiteY30" fmla="*/ 2382983 h 4242998"/>
                <a:gd name="connsiteX31" fmla="*/ 3067143 w 4203112"/>
                <a:gd name="connsiteY31" fmla="*/ 2383312 h 4242998"/>
                <a:gd name="connsiteX32" fmla="*/ 2729016 w 4203112"/>
                <a:gd name="connsiteY32" fmla="*/ 2296491 h 4242998"/>
                <a:gd name="connsiteX33" fmla="*/ 2522385 w 4203112"/>
                <a:gd name="connsiteY33" fmla="*/ 2418029 h 4242998"/>
                <a:gd name="connsiteX34" fmla="*/ 2283741 w 4203112"/>
                <a:gd name="connsiteY34" fmla="*/ 2199168 h 4242998"/>
                <a:gd name="connsiteX35" fmla="*/ 2297678 w 4203112"/>
                <a:gd name="connsiteY35" fmla="*/ 2193154 h 4242998"/>
                <a:gd name="connsiteX36" fmla="*/ 2471482 w 4203112"/>
                <a:gd name="connsiteY36" fmla="*/ 2239020 h 4242998"/>
                <a:gd name="connsiteX37" fmla="*/ 2644745 w 4203112"/>
                <a:gd name="connsiteY37" fmla="*/ 2067171 h 4242998"/>
                <a:gd name="connsiteX38" fmla="*/ 2231772 w 4203112"/>
                <a:gd name="connsiteY38" fmla="*/ 1958190 h 4242998"/>
                <a:gd name="connsiteX39" fmla="*/ 2094967 w 4203112"/>
                <a:gd name="connsiteY39" fmla="*/ 2026044 h 4242998"/>
                <a:gd name="connsiteX40" fmla="*/ 2039388 w 4203112"/>
                <a:gd name="connsiteY40" fmla="*/ 1975073 h 4242998"/>
                <a:gd name="connsiteX41" fmla="*/ 1919108 w 4203112"/>
                <a:gd name="connsiteY41" fmla="*/ 2106226 h 4242998"/>
                <a:gd name="connsiteX42" fmla="*/ 1078927 w 4203112"/>
                <a:gd name="connsiteY42" fmla="*/ 2448738 h 4242998"/>
                <a:gd name="connsiteX43" fmla="*/ 2259074 w 4203112"/>
                <a:gd name="connsiteY43" fmla="*/ 1170963 h 4242998"/>
                <a:gd name="connsiteX44" fmla="*/ 3829901 w 4203112"/>
                <a:gd name="connsiteY44" fmla="*/ 1459901 h 4242998"/>
                <a:gd name="connsiteX45" fmla="*/ 3448965 w 4203112"/>
                <a:gd name="connsiteY45" fmla="*/ 3384214 h 4242998"/>
                <a:gd name="connsiteX46" fmla="*/ 1444117 w 4203112"/>
                <a:gd name="connsiteY46" fmla="*/ 3911639 h 4242998"/>
                <a:gd name="connsiteX47" fmla="*/ 1441457 w 4203112"/>
                <a:gd name="connsiteY47" fmla="*/ 3907642 h 4242998"/>
                <a:gd name="connsiteX48" fmla="*/ 1078927 w 4203112"/>
                <a:gd name="connsiteY48" fmla="*/ 2448738 h 4242998"/>
                <a:gd name="connsiteX49" fmla="*/ 844073 w 4203112"/>
                <a:gd name="connsiteY49" fmla="*/ 2182941 h 4242998"/>
                <a:gd name="connsiteX50" fmla="*/ 1947259 w 4203112"/>
                <a:gd name="connsiteY50" fmla="*/ 980032 h 4242998"/>
                <a:gd name="connsiteX51" fmla="*/ 2015087 w 4203112"/>
                <a:gd name="connsiteY51" fmla="*/ 977099 h 4242998"/>
                <a:gd name="connsiteX52" fmla="*/ 2156605 w 4203112"/>
                <a:gd name="connsiteY52" fmla="*/ 1106884 h 4242998"/>
                <a:gd name="connsiteX53" fmla="*/ 2159538 w 4203112"/>
                <a:gd name="connsiteY53" fmla="*/ 1174712 h 4242998"/>
                <a:gd name="connsiteX54" fmla="*/ 1056351 w 4203112"/>
                <a:gd name="connsiteY54" fmla="*/ 2377621 h 4242998"/>
                <a:gd name="connsiteX55" fmla="*/ 988524 w 4203112"/>
                <a:gd name="connsiteY55" fmla="*/ 2380554 h 4242998"/>
                <a:gd name="connsiteX56" fmla="*/ 847006 w 4203112"/>
                <a:gd name="connsiteY56" fmla="*/ 2250768 h 4242998"/>
                <a:gd name="connsiteX57" fmla="*/ 844073 w 4203112"/>
                <a:gd name="connsiteY57" fmla="*/ 2182941 h 4242998"/>
                <a:gd name="connsiteX58" fmla="*/ 608369 w 4203112"/>
                <a:gd name="connsiteY58" fmla="*/ 694413 h 4242998"/>
                <a:gd name="connsiteX59" fmla="*/ 1323969 w 4203112"/>
                <a:gd name="connsiteY59" fmla="*/ 580732 h 4242998"/>
                <a:gd name="connsiteX60" fmla="*/ 1407055 w 4203112"/>
                <a:gd name="connsiteY60" fmla="*/ 95866 h 4242998"/>
                <a:gd name="connsiteX61" fmla="*/ 1935243 w 4203112"/>
                <a:gd name="connsiteY61" fmla="*/ 122235 h 4242998"/>
                <a:gd name="connsiteX62" fmla="*/ 1869929 w 4203112"/>
                <a:gd name="connsiteY62" fmla="*/ 929632 h 4242998"/>
                <a:gd name="connsiteX63" fmla="*/ 830647 w 4203112"/>
                <a:gd name="connsiteY63" fmla="*/ 2091045 h 4242998"/>
                <a:gd name="connsiteX64" fmla="*/ 111882 w 4203112"/>
                <a:gd name="connsiteY64" fmla="*/ 2120016 h 4242998"/>
                <a:gd name="connsiteX65" fmla="*/ 509974 w 4203112"/>
                <a:gd name="connsiteY65" fmla="*/ 1414093 h 4242998"/>
                <a:gd name="connsiteX66" fmla="*/ 530788 w 4203112"/>
                <a:gd name="connsiteY66" fmla="*/ 798353 h 4242998"/>
                <a:gd name="connsiteX67" fmla="*/ 608369 w 4203112"/>
                <a:gd name="connsiteY67" fmla="*/ 694413 h 4242998"/>
                <a:gd name="connsiteX0" fmla="*/ 2711097 w 4203112"/>
                <a:gd name="connsiteY0" fmla="*/ 2521084 h 4172986"/>
                <a:gd name="connsiteX1" fmla="*/ 2769667 w 4203112"/>
                <a:gd name="connsiteY1" fmla="*/ 2482205 h 4172986"/>
                <a:gd name="connsiteX2" fmla="*/ 2887654 w 4203112"/>
                <a:gd name="connsiteY2" fmla="*/ 2516358 h 4172986"/>
                <a:gd name="connsiteX3" fmla="*/ 2942683 w 4203112"/>
                <a:gd name="connsiteY3" fmla="*/ 2703685 h 4172986"/>
                <a:gd name="connsiteX4" fmla="*/ 2935472 w 4203112"/>
                <a:gd name="connsiteY4" fmla="*/ 2726858 h 4172986"/>
                <a:gd name="connsiteX5" fmla="*/ 2711097 w 4203112"/>
                <a:gd name="connsiteY5" fmla="*/ 2521084 h 4172986"/>
                <a:gd name="connsiteX6" fmla="*/ 2171384 w 4203112"/>
                <a:gd name="connsiteY6" fmla="*/ 2267576 h 4172986"/>
                <a:gd name="connsiteX7" fmla="*/ 2373058 w 4203112"/>
                <a:gd name="connsiteY7" fmla="*/ 2452532 h 4172986"/>
                <a:gd name="connsiteX8" fmla="*/ 2370959 w 4203112"/>
                <a:gd name="connsiteY8" fmla="*/ 2453063 h 4172986"/>
                <a:gd name="connsiteX9" fmla="*/ 2214151 w 4203112"/>
                <a:gd name="connsiteY9" fmla="*/ 2408047 h 4172986"/>
                <a:gd name="connsiteX10" fmla="*/ 2213034 w 4203112"/>
                <a:gd name="connsiteY10" fmla="*/ 2409372 h 4172986"/>
                <a:gd name="connsiteX11" fmla="*/ 2171384 w 4203112"/>
                <a:gd name="connsiteY11" fmla="*/ 2267576 h 4172986"/>
                <a:gd name="connsiteX12" fmla="*/ 1919108 w 4203112"/>
                <a:gd name="connsiteY12" fmla="*/ 2036214 h 4172986"/>
                <a:gd name="connsiteX13" fmla="*/ 1977212 w 4203112"/>
                <a:gd name="connsiteY13" fmla="*/ 2089501 h 4172986"/>
                <a:gd name="connsiteX14" fmla="*/ 1925891 w 4203112"/>
                <a:gd name="connsiteY14" fmla="*/ 2196466 h 4172986"/>
                <a:gd name="connsiteX15" fmla="*/ 2052710 w 4203112"/>
                <a:gd name="connsiteY15" fmla="*/ 2599346 h 4172986"/>
                <a:gd name="connsiteX16" fmla="*/ 2400744 w 4203112"/>
                <a:gd name="connsiteY16" fmla="*/ 2701624 h 4172986"/>
                <a:gd name="connsiteX17" fmla="*/ 2573309 w 4203112"/>
                <a:gd name="connsiteY17" fmla="*/ 2636181 h 4172986"/>
                <a:gd name="connsiteX18" fmla="*/ 2803909 w 4203112"/>
                <a:gd name="connsiteY18" fmla="*/ 2847664 h 4172986"/>
                <a:gd name="connsiteX19" fmla="*/ 2611209 w 4203112"/>
                <a:gd name="connsiteY19" fmla="*/ 2796663 h 4172986"/>
                <a:gd name="connsiteX20" fmla="*/ 2418743 w 4203112"/>
                <a:gd name="connsiteY20" fmla="*/ 2987559 h 4172986"/>
                <a:gd name="connsiteX21" fmla="*/ 2877490 w 4203112"/>
                <a:gd name="connsiteY21" fmla="*/ 3108619 h 4172986"/>
                <a:gd name="connsiteX22" fmla="*/ 3016268 w 4203112"/>
                <a:gd name="connsiteY22" fmla="*/ 3042418 h 4172986"/>
                <a:gd name="connsiteX23" fmla="*/ 3074759 w 4203112"/>
                <a:gd name="connsiteY23" fmla="*/ 3096060 h 4172986"/>
                <a:gd name="connsiteX24" fmla="*/ 3195039 w 4203112"/>
                <a:gd name="connsiteY24" fmla="*/ 2964907 h 4172986"/>
                <a:gd name="connsiteX25" fmla="*/ 3140917 w 4203112"/>
                <a:gd name="connsiteY25" fmla="*/ 2915271 h 4172986"/>
                <a:gd name="connsiteX26" fmla="*/ 3206354 w 4203112"/>
                <a:gd name="connsiteY26" fmla="*/ 2766633 h 4172986"/>
                <a:gd name="connsiteX27" fmla="*/ 3073603 w 4203112"/>
                <a:gd name="connsiteY27" fmla="*/ 2319434 h 4172986"/>
                <a:gd name="connsiteX28" fmla="*/ 3074334 w 4203112"/>
                <a:gd name="connsiteY28" fmla="*/ 2318578 h 4172986"/>
                <a:gd name="connsiteX29" fmla="*/ 3069192 w 4203112"/>
                <a:gd name="connsiteY29" fmla="*/ 2314804 h 4172986"/>
                <a:gd name="connsiteX30" fmla="*/ 3067445 w 4203112"/>
                <a:gd name="connsiteY30" fmla="*/ 2312971 h 4172986"/>
                <a:gd name="connsiteX31" fmla="*/ 3067143 w 4203112"/>
                <a:gd name="connsiteY31" fmla="*/ 2313300 h 4172986"/>
                <a:gd name="connsiteX32" fmla="*/ 2729016 w 4203112"/>
                <a:gd name="connsiteY32" fmla="*/ 2226479 h 4172986"/>
                <a:gd name="connsiteX33" fmla="*/ 2522385 w 4203112"/>
                <a:gd name="connsiteY33" fmla="*/ 2348017 h 4172986"/>
                <a:gd name="connsiteX34" fmla="*/ 2283741 w 4203112"/>
                <a:gd name="connsiteY34" fmla="*/ 2129156 h 4172986"/>
                <a:gd name="connsiteX35" fmla="*/ 2297678 w 4203112"/>
                <a:gd name="connsiteY35" fmla="*/ 2123142 h 4172986"/>
                <a:gd name="connsiteX36" fmla="*/ 2471482 w 4203112"/>
                <a:gd name="connsiteY36" fmla="*/ 2169008 h 4172986"/>
                <a:gd name="connsiteX37" fmla="*/ 2644745 w 4203112"/>
                <a:gd name="connsiteY37" fmla="*/ 1997159 h 4172986"/>
                <a:gd name="connsiteX38" fmla="*/ 2231772 w 4203112"/>
                <a:gd name="connsiteY38" fmla="*/ 1888178 h 4172986"/>
                <a:gd name="connsiteX39" fmla="*/ 2094967 w 4203112"/>
                <a:gd name="connsiteY39" fmla="*/ 1956032 h 4172986"/>
                <a:gd name="connsiteX40" fmla="*/ 2039388 w 4203112"/>
                <a:gd name="connsiteY40" fmla="*/ 1905061 h 4172986"/>
                <a:gd name="connsiteX41" fmla="*/ 1919108 w 4203112"/>
                <a:gd name="connsiteY41" fmla="*/ 2036214 h 4172986"/>
                <a:gd name="connsiteX42" fmla="*/ 1078927 w 4203112"/>
                <a:gd name="connsiteY42" fmla="*/ 2378726 h 4172986"/>
                <a:gd name="connsiteX43" fmla="*/ 2259074 w 4203112"/>
                <a:gd name="connsiteY43" fmla="*/ 1100951 h 4172986"/>
                <a:gd name="connsiteX44" fmla="*/ 3829901 w 4203112"/>
                <a:gd name="connsiteY44" fmla="*/ 1389889 h 4172986"/>
                <a:gd name="connsiteX45" fmla="*/ 3448965 w 4203112"/>
                <a:gd name="connsiteY45" fmla="*/ 3314202 h 4172986"/>
                <a:gd name="connsiteX46" fmla="*/ 1444117 w 4203112"/>
                <a:gd name="connsiteY46" fmla="*/ 3841627 h 4172986"/>
                <a:gd name="connsiteX47" fmla="*/ 1441457 w 4203112"/>
                <a:gd name="connsiteY47" fmla="*/ 3837630 h 4172986"/>
                <a:gd name="connsiteX48" fmla="*/ 1078927 w 4203112"/>
                <a:gd name="connsiteY48" fmla="*/ 2378726 h 4172986"/>
                <a:gd name="connsiteX49" fmla="*/ 844073 w 4203112"/>
                <a:gd name="connsiteY49" fmla="*/ 2112929 h 4172986"/>
                <a:gd name="connsiteX50" fmla="*/ 1947259 w 4203112"/>
                <a:gd name="connsiteY50" fmla="*/ 910020 h 4172986"/>
                <a:gd name="connsiteX51" fmla="*/ 2015087 w 4203112"/>
                <a:gd name="connsiteY51" fmla="*/ 907087 h 4172986"/>
                <a:gd name="connsiteX52" fmla="*/ 2156605 w 4203112"/>
                <a:gd name="connsiteY52" fmla="*/ 1036872 h 4172986"/>
                <a:gd name="connsiteX53" fmla="*/ 2159538 w 4203112"/>
                <a:gd name="connsiteY53" fmla="*/ 1104700 h 4172986"/>
                <a:gd name="connsiteX54" fmla="*/ 1056351 w 4203112"/>
                <a:gd name="connsiteY54" fmla="*/ 2307609 h 4172986"/>
                <a:gd name="connsiteX55" fmla="*/ 988524 w 4203112"/>
                <a:gd name="connsiteY55" fmla="*/ 2310542 h 4172986"/>
                <a:gd name="connsiteX56" fmla="*/ 847006 w 4203112"/>
                <a:gd name="connsiteY56" fmla="*/ 2180756 h 4172986"/>
                <a:gd name="connsiteX57" fmla="*/ 844073 w 4203112"/>
                <a:gd name="connsiteY57" fmla="*/ 2112929 h 4172986"/>
                <a:gd name="connsiteX58" fmla="*/ 608369 w 4203112"/>
                <a:gd name="connsiteY58" fmla="*/ 624401 h 4172986"/>
                <a:gd name="connsiteX59" fmla="*/ 1323969 w 4203112"/>
                <a:gd name="connsiteY59" fmla="*/ 510720 h 4172986"/>
                <a:gd name="connsiteX60" fmla="*/ 1407055 w 4203112"/>
                <a:gd name="connsiteY60" fmla="*/ 25854 h 4172986"/>
                <a:gd name="connsiteX61" fmla="*/ 1845112 w 4203112"/>
                <a:gd name="connsiteY61" fmla="*/ 150503 h 4172986"/>
                <a:gd name="connsiteX62" fmla="*/ 1869929 w 4203112"/>
                <a:gd name="connsiteY62" fmla="*/ 859620 h 4172986"/>
                <a:gd name="connsiteX63" fmla="*/ 830647 w 4203112"/>
                <a:gd name="connsiteY63" fmla="*/ 2021033 h 4172986"/>
                <a:gd name="connsiteX64" fmla="*/ 111882 w 4203112"/>
                <a:gd name="connsiteY64" fmla="*/ 2050004 h 4172986"/>
                <a:gd name="connsiteX65" fmla="*/ 509974 w 4203112"/>
                <a:gd name="connsiteY65" fmla="*/ 1344081 h 4172986"/>
                <a:gd name="connsiteX66" fmla="*/ 530788 w 4203112"/>
                <a:gd name="connsiteY66" fmla="*/ 728341 h 4172986"/>
                <a:gd name="connsiteX67" fmla="*/ 608369 w 4203112"/>
                <a:gd name="connsiteY67" fmla="*/ 624401 h 4172986"/>
                <a:gd name="connsiteX0" fmla="*/ 2711097 w 4203112"/>
                <a:gd name="connsiteY0" fmla="*/ 2579505 h 4231407"/>
                <a:gd name="connsiteX1" fmla="*/ 2769667 w 4203112"/>
                <a:gd name="connsiteY1" fmla="*/ 2540626 h 4231407"/>
                <a:gd name="connsiteX2" fmla="*/ 2887654 w 4203112"/>
                <a:gd name="connsiteY2" fmla="*/ 2574779 h 4231407"/>
                <a:gd name="connsiteX3" fmla="*/ 2942683 w 4203112"/>
                <a:gd name="connsiteY3" fmla="*/ 2762106 h 4231407"/>
                <a:gd name="connsiteX4" fmla="*/ 2935472 w 4203112"/>
                <a:gd name="connsiteY4" fmla="*/ 2785279 h 4231407"/>
                <a:gd name="connsiteX5" fmla="*/ 2711097 w 4203112"/>
                <a:gd name="connsiteY5" fmla="*/ 2579505 h 4231407"/>
                <a:gd name="connsiteX6" fmla="*/ 2171384 w 4203112"/>
                <a:gd name="connsiteY6" fmla="*/ 2325997 h 4231407"/>
                <a:gd name="connsiteX7" fmla="*/ 2373058 w 4203112"/>
                <a:gd name="connsiteY7" fmla="*/ 2510953 h 4231407"/>
                <a:gd name="connsiteX8" fmla="*/ 2370959 w 4203112"/>
                <a:gd name="connsiteY8" fmla="*/ 2511484 h 4231407"/>
                <a:gd name="connsiteX9" fmla="*/ 2214151 w 4203112"/>
                <a:gd name="connsiteY9" fmla="*/ 2466468 h 4231407"/>
                <a:gd name="connsiteX10" fmla="*/ 2213034 w 4203112"/>
                <a:gd name="connsiteY10" fmla="*/ 2467793 h 4231407"/>
                <a:gd name="connsiteX11" fmla="*/ 2171384 w 4203112"/>
                <a:gd name="connsiteY11" fmla="*/ 2325997 h 4231407"/>
                <a:gd name="connsiteX12" fmla="*/ 1919108 w 4203112"/>
                <a:gd name="connsiteY12" fmla="*/ 2094635 h 4231407"/>
                <a:gd name="connsiteX13" fmla="*/ 1977212 w 4203112"/>
                <a:gd name="connsiteY13" fmla="*/ 2147922 h 4231407"/>
                <a:gd name="connsiteX14" fmla="*/ 1925891 w 4203112"/>
                <a:gd name="connsiteY14" fmla="*/ 2254887 h 4231407"/>
                <a:gd name="connsiteX15" fmla="*/ 2052710 w 4203112"/>
                <a:gd name="connsiteY15" fmla="*/ 2657767 h 4231407"/>
                <a:gd name="connsiteX16" fmla="*/ 2400744 w 4203112"/>
                <a:gd name="connsiteY16" fmla="*/ 2760045 h 4231407"/>
                <a:gd name="connsiteX17" fmla="*/ 2573309 w 4203112"/>
                <a:gd name="connsiteY17" fmla="*/ 2694602 h 4231407"/>
                <a:gd name="connsiteX18" fmla="*/ 2803909 w 4203112"/>
                <a:gd name="connsiteY18" fmla="*/ 2906085 h 4231407"/>
                <a:gd name="connsiteX19" fmla="*/ 2611209 w 4203112"/>
                <a:gd name="connsiteY19" fmla="*/ 2855084 h 4231407"/>
                <a:gd name="connsiteX20" fmla="*/ 2418743 w 4203112"/>
                <a:gd name="connsiteY20" fmla="*/ 3045980 h 4231407"/>
                <a:gd name="connsiteX21" fmla="*/ 2877490 w 4203112"/>
                <a:gd name="connsiteY21" fmla="*/ 3167040 h 4231407"/>
                <a:gd name="connsiteX22" fmla="*/ 3016268 w 4203112"/>
                <a:gd name="connsiteY22" fmla="*/ 3100839 h 4231407"/>
                <a:gd name="connsiteX23" fmla="*/ 3074759 w 4203112"/>
                <a:gd name="connsiteY23" fmla="*/ 3154481 h 4231407"/>
                <a:gd name="connsiteX24" fmla="*/ 3195039 w 4203112"/>
                <a:gd name="connsiteY24" fmla="*/ 3023328 h 4231407"/>
                <a:gd name="connsiteX25" fmla="*/ 3140917 w 4203112"/>
                <a:gd name="connsiteY25" fmla="*/ 2973692 h 4231407"/>
                <a:gd name="connsiteX26" fmla="*/ 3206354 w 4203112"/>
                <a:gd name="connsiteY26" fmla="*/ 2825054 h 4231407"/>
                <a:gd name="connsiteX27" fmla="*/ 3073603 w 4203112"/>
                <a:gd name="connsiteY27" fmla="*/ 2377855 h 4231407"/>
                <a:gd name="connsiteX28" fmla="*/ 3074334 w 4203112"/>
                <a:gd name="connsiteY28" fmla="*/ 2376999 h 4231407"/>
                <a:gd name="connsiteX29" fmla="*/ 3069192 w 4203112"/>
                <a:gd name="connsiteY29" fmla="*/ 2373225 h 4231407"/>
                <a:gd name="connsiteX30" fmla="*/ 3067445 w 4203112"/>
                <a:gd name="connsiteY30" fmla="*/ 2371392 h 4231407"/>
                <a:gd name="connsiteX31" fmla="*/ 3067143 w 4203112"/>
                <a:gd name="connsiteY31" fmla="*/ 2371721 h 4231407"/>
                <a:gd name="connsiteX32" fmla="*/ 2729016 w 4203112"/>
                <a:gd name="connsiteY32" fmla="*/ 2284900 h 4231407"/>
                <a:gd name="connsiteX33" fmla="*/ 2522385 w 4203112"/>
                <a:gd name="connsiteY33" fmla="*/ 2406438 h 4231407"/>
                <a:gd name="connsiteX34" fmla="*/ 2283741 w 4203112"/>
                <a:gd name="connsiteY34" fmla="*/ 2187577 h 4231407"/>
                <a:gd name="connsiteX35" fmla="*/ 2297678 w 4203112"/>
                <a:gd name="connsiteY35" fmla="*/ 2181563 h 4231407"/>
                <a:gd name="connsiteX36" fmla="*/ 2471482 w 4203112"/>
                <a:gd name="connsiteY36" fmla="*/ 2227429 h 4231407"/>
                <a:gd name="connsiteX37" fmla="*/ 2644745 w 4203112"/>
                <a:gd name="connsiteY37" fmla="*/ 2055580 h 4231407"/>
                <a:gd name="connsiteX38" fmla="*/ 2231772 w 4203112"/>
                <a:gd name="connsiteY38" fmla="*/ 1946599 h 4231407"/>
                <a:gd name="connsiteX39" fmla="*/ 2094967 w 4203112"/>
                <a:gd name="connsiteY39" fmla="*/ 2014453 h 4231407"/>
                <a:gd name="connsiteX40" fmla="*/ 2039388 w 4203112"/>
                <a:gd name="connsiteY40" fmla="*/ 1963482 h 4231407"/>
                <a:gd name="connsiteX41" fmla="*/ 1919108 w 4203112"/>
                <a:gd name="connsiteY41" fmla="*/ 2094635 h 4231407"/>
                <a:gd name="connsiteX42" fmla="*/ 1078927 w 4203112"/>
                <a:gd name="connsiteY42" fmla="*/ 2437147 h 4231407"/>
                <a:gd name="connsiteX43" fmla="*/ 2259074 w 4203112"/>
                <a:gd name="connsiteY43" fmla="*/ 1159372 h 4231407"/>
                <a:gd name="connsiteX44" fmla="*/ 3829901 w 4203112"/>
                <a:gd name="connsiteY44" fmla="*/ 1448310 h 4231407"/>
                <a:gd name="connsiteX45" fmla="*/ 3448965 w 4203112"/>
                <a:gd name="connsiteY45" fmla="*/ 3372623 h 4231407"/>
                <a:gd name="connsiteX46" fmla="*/ 1444117 w 4203112"/>
                <a:gd name="connsiteY46" fmla="*/ 3900048 h 4231407"/>
                <a:gd name="connsiteX47" fmla="*/ 1441457 w 4203112"/>
                <a:gd name="connsiteY47" fmla="*/ 3896051 h 4231407"/>
                <a:gd name="connsiteX48" fmla="*/ 1078927 w 4203112"/>
                <a:gd name="connsiteY48" fmla="*/ 2437147 h 4231407"/>
                <a:gd name="connsiteX49" fmla="*/ 844073 w 4203112"/>
                <a:gd name="connsiteY49" fmla="*/ 2171350 h 4231407"/>
                <a:gd name="connsiteX50" fmla="*/ 1947259 w 4203112"/>
                <a:gd name="connsiteY50" fmla="*/ 968441 h 4231407"/>
                <a:gd name="connsiteX51" fmla="*/ 2015087 w 4203112"/>
                <a:gd name="connsiteY51" fmla="*/ 965508 h 4231407"/>
                <a:gd name="connsiteX52" fmla="*/ 2156605 w 4203112"/>
                <a:gd name="connsiteY52" fmla="*/ 1095293 h 4231407"/>
                <a:gd name="connsiteX53" fmla="*/ 2159538 w 4203112"/>
                <a:gd name="connsiteY53" fmla="*/ 1163121 h 4231407"/>
                <a:gd name="connsiteX54" fmla="*/ 1056351 w 4203112"/>
                <a:gd name="connsiteY54" fmla="*/ 2366030 h 4231407"/>
                <a:gd name="connsiteX55" fmla="*/ 988524 w 4203112"/>
                <a:gd name="connsiteY55" fmla="*/ 2368963 h 4231407"/>
                <a:gd name="connsiteX56" fmla="*/ 847006 w 4203112"/>
                <a:gd name="connsiteY56" fmla="*/ 2239177 h 4231407"/>
                <a:gd name="connsiteX57" fmla="*/ 844073 w 4203112"/>
                <a:gd name="connsiteY57" fmla="*/ 2171350 h 4231407"/>
                <a:gd name="connsiteX58" fmla="*/ 608369 w 4203112"/>
                <a:gd name="connsiteY58" fmla="*/ 682822 h 4231407"/>
                <a:gd name="connsiteX59" fmla="*/ 1323969 w 4203112"/>
                <a:gd name="connsiteY59" fmla="*/ 569141 h 4231407"/>
                <a:gd name="connsiteX60" fmla="*/ 1407055 w 4203112"/>
                <a:gd name="connsiteY60" fmla="*/ 84275 h 4231407"/>
                <a:gd name="connsiteX61" fmla="*/ 1845112 w 4203112"/>
                <a:gd name="connsiteY61" fmla="*/ 208924 h 4231407"/>
                <a:gd name="connsiteX62" fmla="*/ 1869929 w 4203112"/>
                <a:gd name="connsiteY62" fmla="*/ 918041 h 4231407"/>
                <a:gd name="connsiteX63" fmla="*/ 830647 w 4203112"/>
                <a:gd name="connsiteY63" fmla="*/ 2079454 h 4231407"/>
                <a:gd name="connsiteX64" fmla="*/ 111882 w 4203112"/>
                <a:gd name="connsiteY64" fmla="*/ 2108425 h 4231407"/>
                <a:gd name="connsiteX65" fmla="*/ 509974 w 4203112"/>
                <a:gd name="connsiteY65" fmla="*/ 1402502 h 4231407"/>
                <a:gd name="connsiteX66" fmla="*/ 530788 w 4203112"/>
                <a:gd name="connsiteY66" fmla="*/ 786762 h 4231407"/>
                <a:gd name="connsiteX67" fmla="*/ 608369 w 4203112"/>
                <a:gd name="connsiteY67" fmla="*/ 682822 h 4231407"/>
                <a:gd name="connsiteX0" fmla="*/ 2711097 w 4203112"/>
                <a:gd name="connsiteY0" fmla="*/ 2591123 h 4243025"/>
                <a:gd name="connsiteX1" fmla="*/ 2769667 w 4203112"/>
                <a:gd name="connsiteY1" fmla="*/ 2552244 h 4243025"/>
                <a:gd name="connsiteX2" fmla="*/ 2887654 w 4203112"/>
                <a:gd name="connsiteY2" fmla="*/ 2586397 h 4243025"/>
                <a:gd name="connsiteX3" fmla="*/ 2942683 w 4203112"/>
                <a:gd name="connsiteY3" fmla="*/ 2773724 h 4243025"/>
                <a:gd name="connsiteX4" fmla="*/ 2935472 w 4203112"/>
                <a:gd name="connsiteY4" fmla="*/ 2796897 h 4243025"/>
                <a:gd name="connsiteX5" fmla="*/ 2711097 w 4203112"/>
                <a:gd name="connsiteY5" fmla="*/ 2591123 h 4243025"/>
                <a:gd name="connsiteX6" fmla="*/ 2171384 w 4203112"/>
                <a:gd name="connsiteY6" fmla="*/ 2337615 h 4243025"/>
                <a:gd name="connsiteX7" fmla="*/ 2373058 w 4203112"/>
                <a:gd name="connsiteY7" fmla="*/ 2522571 h 4243025"/>
                <a:gd name="connsiteX8" fmla="*/ 2370959 w 4203112"/>
                <a:gd name="connsiteY8" fmla="*/ 2523102 h 4243025"/>
                <a:gd name="connsiteX9" fmla="*/ 2214151 w 4203112"/>
                <a:gd name="connsiteY9" fmla="*/ 2478086 h 4243025"/>
                <a:gd name="connsiteX10" fmla="*/ 2213034 w 4203112"/>
                <a:gd name="connsiteY10" fmla="*/ 2479411 h 4243025"/>
                <a:gd name="connsiteX11" fmla="*/ 2171384 w 4203112"/>
                <a:gd name="connsiteY11" fmla="*/ 2337615 h 4243025"/>
                <a:gd name="connsiteX12" fmla="*/ 1919108 w 4203112"/>
                <a:gd name="connsiteY12" fmla="*/ 2106253 h 4243025"/>
                <a:gd name="connsiteX13" fmla="*/ 1977212 w 4203112"/>
                <a:gd name="connsiteY13" fmla="*/ 2159540 h 4243025"/>
                <a:gd name="connsiteX14" fmla="*/ 1925891 w 4203112"/>
                <a:gd name="connsiteY14" fmla="*/ 2266505 h 4243025"/>
                <a:gd name="connsiteX15" fmla="*/ 2052710 w 4203112"/>
                <a:gd name="connsiteY15" fmla="*/ 2669385 h 4243025"/>
                <a:gd name="connsiteX16" fmla="*/ 2400744 w 4203112"/>
                <a:gd name="connsiteY16" fmla="*/ 2771663 h 4243025"/>
                <a:gd name="connsiteX17" fmla="*/ 2573309 w 4203112"/>
                <a:gd name="connsiteY17" fmla="*/ 2706220 h 4243025"/>
                <a:gd name="connsiteX18" fmla="*/ 2803909 w 4203112"/>
                <a:gd name="connsiteY18" fmla="*/ 2917703 h 4243025"/>
                <a:gd name="connsiteX19" fmla="*/ 2611209 w 4203112"/>
                <a:gd name="connsiteY19" fmla="*/ 2866702 h 4243025"/>
                <a:gd name="connsiteX20" fmla="*/ 2418743 w 4203112"/>
                <a:gd name="connsiteY20" fmla="*/ 3057598 h 4243025"/>
                <a:gd name="connsiteX21" fmla="*/ 2877490 w 4203112"/>
                <a:gd name="connsiteY21" fmla="*/ 3178658 h 4243025"/>
                <a:gd name="connsiteX22" fmla="*/ 3016268 w 4203112"/>
                <a:gd name="connsiteY22" fmla="*/ 3112457 h 4243025"/>
                <a:gd name="connsiteX23" fmla="*/ 3074759 w 4203112"/>
                <a:gd name="connsiteY23" fmla="*/ 3166099 h 4243025"/>
                <a:gd name="connsiteX24" fmla="*/ 3195039 w 4203112"/>
                <a:gd name="connsiteY24" fmla="*/ 3034946 h 4243025"/>
                <a:gd name="connsiteX25" fmla="*/ 3140917 w 4203112"/>
                <a:gd name="connsiteY25" fmla="*/ 2985310 h 4243025"/>
                <a:gd name="connsiteX26" fmla="*/ 3206354 w 4203112"/>
                <a:gd name="connsiteY26" fmla="*/ 2836672 h 4243025"/>
                <a:gd name="connsiteX27" fmla="*/ 3073603 w 4203112"/>
                <a:gd name="connsiteY27" fmla="*/ 2389473 h 4243025"/>
                <a:gd name="connsiteX28" fmla="*/ 3074334 w 4203112"/>
                <a:gd name="connsiteY28" fmla="*/ 2388617 h 4243025"/>
                <a:gd name="connsiteX29" fmla="*/ 3069192 w 4203112"/>
                <a:gd name="connsiteY29" fmla="*/ 2384843 h 4243025"/>
                <a:gd name="connsiteX30" fmla="*/ 3067445 w 4203112"/>
                <a:gd name="connsiteY30" fmla="*/ 2383010 h 4243025"/>
                <a:gd name="connsiteX31" fmla="*/ 3067143 w 4203112"/>
                <a:gd name="connsiteY31" fmla="*/ 2383339 h 4243025"/>
                <a:gd name="connsiteX32" fmla="*/ 2729016 w 4203112"/>
                <a:gd name="connsiteY32" fmla="*/ 2296518 h 4243025"/>
                <a:gd name="connsiteX33" fmla="*/ 2522385 w 4203112"/>
                <a:gd name="connsiteY33" fmla="*/ 2418056 h 4243025"/>
                <a:gd name="connsiteX34" fmla="*/ 2283741 w 4203112"/>
                <a:gd name="connsiteY34" fmla="*/ 2199195 h 4243025"/>
                <a:gd name="connsiteX35" fmla="*/ 2297678 w 4203112"/>
                <a:gd name="connsiteY35" fmla="*/ 2193181 h 4243025"/>
                <a:gd name="connsiteX36" fmla="*/ 2471482 w 4203112"/>
                <a:gd name="connsiteY36" fmla="*/ 2239047 h 4243025"/>
                <a:gd name="connsiteX37" fmla="*/ 2644745 w 4203112"/>
                <a:gd name="connsiteY37" fmla="*/ 2067198 h 4243025"/>
                <a:gd name="connsiteX38" fmla="*/ 2231772 w 4203112"/>
                <a:gd name="connsiteY38" fmla="*/ 1958217 h 4243025"/>
                <a:gd name="connsiteX39" fmla="*/ 2094967 w 4203112"/>
                <a:gd name="connsiteY39" fmla="*/ 2026071 h 4243025"/>
                <a:gd name="connsiteX40" fmla="*/ 2039388 w 4203112"/>
                <a:gd name="connsiteY40" fmla="*/ 1975100 h 4243025"/>
                <a:gd name="connsiteX41" fmla="*/ 1919108 w 4203112"/>
                <a:gd name="connsiteY41" fmla="*/ 2106253 h 4243025"/>
                <a:gd name="connsiteX42" fmla="*/ 1078927 w 4203112"/>
                <a:gd name="connsiteY42" fmla="*/ 2448765 h 4243025"/>
                <a:gd name="connsiteX43" fmla="*/ 2259074 w 4203112"/>
                <a:gd name="connsiteY43" fmla="*/ 1170990 h 4243025"/>
                <a:gd name="connsiteX44" fmla="*/ 3829901 w 4203112"/>
                <a:gd name="connsiteY44" fmla="*/ 1459928 h 4243025"/>
                <a:gd name="connsiteX45" fmla="*/ 3448965 w 4203112"/>
                <a:gd name="connsiteY45" fmla="*/ 3384241 h 4243025"/>
                <a:gd name="connsiteX46" fmla="*/ 1444117 w 4203112"/>
                <a:gd name="connsiteY46" fmla="*/ 3911666 h 4243025"/>
                <a:gd name="connsiteX47" fmla="*/ 1441457 w 4203112"/>
                <a:gd name="connsiteY47" fmla="*/ 3907669 h 4243025"/>
                <a:gd name="connsiteX48" fmla="*/ 1078927 w 4203112"/>
                <a:gd name="connsiteY48" fmla="*/ 2448765 h 4243025"/>
                <a:gd name="connsiteX49" fmla="*/ 844073 w 4203112"/>
                <a:gd name="connsiteY49" fmla="*/ 2182968 h 4243025"/>
                <a:gd name="connsiteX50" fmla="*/ 1947259 w 4203112"/>
                <a:gd name="connsiteY50" fmla="*/ 980059 h 4243025"/>
                <a:gd name="connsiteX51" fmla="*/ 2015087 w 4203112"/>
                <a:gd name="connsiteY51" fmla="*/ 977126 h 4243025"/>
                <a:gd name="connsiteX52" fmla="*/ 2156605 w 4203112"/>
                <a:gd name="connsiteY52" fmla="*/ 1106911 h 4243025"/>
                <a:gd name="connsiteX53" fmla="*/ 2159538 w 4203112"/>
                <a:gd name="connsiteY53" fmla="*/ 1174739 h 4243025"/>
                <a:gd name="connsiteX54" fmla="*/ 1056351 w 4203112"/>
                <a:gd name="connsiteY54" fmla="*/ 2377648 h 4243025"/>
                <a:gd name="connsiteX55" fmla="*/ 988524 w 4203112"/>
                <a:gd name="connsiteY55" fmla="*/ 2380581 h 4243025"/>
                <a:gd name="connsiteX56" fmla="*/ 847006 w 4203112"/>
                <a:gd name="connsiteY56" fmla="*/ 2250795 h 4243025"/>
                <a:gd name="connsiteX57" fmla="*/ 844073 w 4203112"/>
                <a:gd name="connsiteY57" fmla="*/ 2182968 h 4243025"/>
                <a:gd name="connsiteX58" fmla="*/ 608369 w 4203112"/>
                <a:gd name="connsiteY58" fmla="*/ 694440 h 4243025"/>
                <a:gd name="connsiteX59" fmla="*/ 1323969 w 4203112"/>
                <a:gd name="connsiteY59" fmla="*/ 580759 h 4243025"/>
                <a:gd name="connsiteX60" fmla="*/ 1407055 w 4203112"/>
                <a:gd name="connsiteY60" fmla="*/ 95893 h 4243025"/>
                <a:gd name="connsiteX61" fmla="*/ 1845112 w 4203112"/>
                <a:gd name="connsiteY61" fmla="*/ 220542 h 4243025"/>
                <a:gd name="connsiteX62" fmla="*/ 1869929 w 4203112"/>
                <a:gd name="connsiteY62" fmla="*/ 929659 h 4243025"/>
                <a:gd name="connsiteX63" fmla="*/ 830647 w 4203112"/>
                <a:gd name="connsiteY63" fmla="*/ 2091072 h 4243025"/>
                <a:gd name="connsiteX64" fmla="*/ 111882 w 4203112"/>
                <a:gd name="connsiteY64" fmla="*/ 2120043 h 4243025"/>
                <a:gd name="connsiteX65" fmla="*/ 509974 w 4203112"/>
                <a:gd name="connsiteY65" fmla="*/ 1414120 h 4243025"/>
                <a:gd name="connsiteX66" fmla="*/ 530788 w 4203112"/>
                <a:gd name="connsiteY66" fmla="*/ 798380 h 4243025"/>
                <a:gd name="connsiteX67" fmla="*/ 608369 w 4203112"/>
                <a:gd name="connsiteY67" fmla="*/ 694440 h 4243025"/>
                <a:gd name="connsiteX0" fmla="*/ 2711097 w 4203112"/>
                <a:gd name="connsiteY0" fmla="*/ 2522365 h 4174267"/>
                <a:gd name="connsiteX1" fmla="*/ 2769667 w 4203112"/>
                <a:gd name="connsiteY1" fmla="*/ 2483486 h 4174267"/>
                <a:gd name="connsiteX2" fmla="*/ 2887654 w 4203112"/>
                <a:gd name="connsiteY2" fmla="*/ 2517639 h 4174267"/>
                <a:gd name="connsiteX3" fmla="*/ 2942683 w 4203112"/>
                <a:gd name="connsiteY3" fmla="*/ 2704966 h 4174267"/>
                <a:gd name="connsiteX4" fmla="*/ 2935472 w 4203112"/>
                <a:gd name="connsiteY4" fmla="*/ 2728139 h 4174267"/>
                <a:gd name="connsiteX5" fmla="*/ 2711097 w 4203112"/>
                <a:gd name="connsiteY5" fmla="*/ 2522365 h 4174267"/>
                <a:gd name="connsiteX6" fmla="*/ 2171384 w 4203112"/>
                <a:gd name="connsiteY6" fmla="*/ 2268857 h 4174267"/>
                <a:gd name="connsiteX7" fmla="*/ 2373058 w 4203112"/>
                <a:gd name="connsiteY7" fmla="*/ 2453813 h 4174267"/>
                <a:gd name="connsiteX8" fmla="*/ 2370959 w 4203112"/>
                <a:gd name="connsiteY8" fmla="*/ 2454344 h 4174267"/>
                <a:gd name="connsiteX9" fmla="*/ 2214151 w 4203112"/>
                <a:gd name="connsiteY9" fmla="*/ 2409328 h 4174267"/>
                <a:gd name="connsiteX10" fmla="*/ 2213034 w 4203112"/>
                <a:gd name="connsiteY10" fmla="*/ 2410653 h 4174267"/>
                <a:gd name="connsiteX11" fmla="*/ 2171384 w 4203112"/>
                <a:gd name="connsiteY11" fmla="*/ 2268857 h 4174267"/>
                <a:gd name="connsiteX12" fmla="*/ 1919108 w 4203112"/>
                <a:gd name="connsiteY12" fmla="*/ 2037495 h 4174267"/>
                <a:gd name="connsiteX13" fmla="*/ 1977212 w 4203112"/>
                <a:gd name="connsiteY13" fmla="*/ 2090782 h 4174267"/>
                <a:gd name="connsiteX14" fmla="*/ 1925891 w 4203112"/>
                <a:gd name="connsiteY14" fmla="*/ 2197747 h 4174267"/>
                <a:gd name="connsiteX15" fmla="*/ 2052710 w 4203112"/>
                <a:gd name="connsiteY15" fmla="*/ 2600627 h 4174267"/>
                <a:gd name="connsiteX16" fmla="*/ 2400744 w 4203112"/>
                <a:gd name="connsiteY16" fmla="*/ 2702905 h 4174267"/>
                <a:gd name="connsiteX17" fmla="*/ 2573309 w 4203112"/>
                <a:gd name="connsiteY17" fmla="*/ 2637462 h 4174267"/>
                <a:gd name="connsiteX18" fmla="*/ 2803909 w 4203112"/>
                <a:gd name="connsiteY18" fmla="*/ 2848945 h 4174267"/>
                <a:gd name="connsiteX19" fmla="*/ 2611209 w 4203112"/>
                <a:gd name="connsiteY19" fmla="*/ 2797944 h 4174267"/>
                <a:gd name="connsiteX20" fmla="*/ 2418743 w 4203112"/>
                <a:gd name="connsiteY20" fmla="*/ 2988840 h 4174267"/>
                <a:gd name="connsiteX21" fmla="*/ 2877490 w 4203112"/>
                <a:gd name="connsiteY21" fmla="*/ 3109900 h 4174267"/>
                <a:gd name="connsiteX22" fmla="*/ 3016268 w 4203112"/>
                <a:gd name="connsiteY22" fmla="*/ 3043699 h 4174267"/>
                <a:gd name="connsiteX23" fmla="*/ 3074759 w 4203112"/>
                <a:gd name="connsiteY23" fmla="*/ 3097341 h 4174267"/>
                <a:gd name="connsiteX24" fmla="*/ 3195039 w 4203112"/>
                <a:gd name="connsiteY24" fmla="*/ 2966188 h 4174267"/>
                <a:gd name="connsiteX25" fmla="*/ 3140917 w 4203112"/>
                <a:gd name="connsiteY25" fmla="*/ 2916552 h 4174267"/>
                <a:gd name="connsiteX26" fmla="*/ 3206354 w 4203112"/>
                <a:gd name="connsiteY26" fmla="*/ 2767914 h 4174267"/>
                <a:gd name="connsiteX27" fmla="*/ 3073603 w 4203112"/>
                <a:gd name="connsiteY27" fmla="*/ 2320715 h 4174267"/>
                <a:gd name="connsiteX28" fmla="*/ 3074334 w 4203112"/>
                <a:gd name="connsiteY28" fmla="*/ 2319859 h 4174267"/>
                <a:gd name="connsiteX29" fmla="*/ 3069192 w 4203112"/>
                <a:gd name="connsiteY29" fmla="*/ 2316085 h 4174267"/>
                <a:gd name="connsiteX30" fmla="*/ 3067445 w 4203112"/>
                <a:gd name="connsiteY30" fmla="*/ 2314252 h 4174267"/>
                <a:gd name="connsiteX31" fmla="*/ 3067143 w 4203112"/>
                <a:gd name="connsiteY31" fmla="*/ 2314581 h 4174267"/>
                <a:gd name="connsiteX32" fmla="*/ 2729016 w 4203112"/>
                <a:gd name="connsiteY32" fmla="*/ 2227760 h 4174267"/>
                <a:gd name="connsiteX33" fmla="*/ 2522385 w 4203112"/>
                <a:gd name="connsiteY33" fmla="*/ 2349298 h 4174267"/>
                <a:gd name="connsiteX34" fmla="*/ 2283741 w 4203112"/>
                <a:gd name="connsiteY34" fmla="*/ 2130437 h 4174267"/>
                <a:gd name="connsiteX35" fmla="*/ 2297678 w 4203112"/>
                <a:gd name="connsiteY35" fmla="*/ 2124423 h 4174267"/>
                <a:gd name="connsiteX36" fmla="*/ 2471482 w 4203112"/>
                <a:gd name="connsiteY36" fmla="*/ 2170289 h 4174267"/>
                <a:gd name="connsiteX37" fmla="*/ 2644745 w 4203112"/>
                <a:gd name="connsiteY37" fmla="*/ 1998440 h 4174267"/>
                <a:gd name="connsiteX38" fmla="*/ 2231772 w 4203112"/>
                <a:gd name="connsiteY38" fmla="*/ 1889459 h 4174267"/>
                <a:gd name="connsiteX39" fmla="*/ 2094967 w 4203112"/>
                <a:gd name="connsiteY39" fmla="*/ 1957313 h 4174267"/>
                <a:gd name="connsiteX40" fmla="*/ 2039388 w 4203112"/>
                <a:gd name="connsiteY40" fmla="*/ 1906342 h 4174267"/>
                <a:gd name="connsiteX41" fmla="*/ 1919108 w 4203112"/>
                <a:gd name="connsiteY41" fmla="*/ 2037495 h 4174267"/>
                <a:gd name="connsiteX42" fmla="*/ 1078927 w 4203112"/>
                <a:gd name="connsiteY42" fmla="*/ 2380007 h 4174267"/>
                <a:gd name="connsiteX43" fmla="*/ 2259074 w 4203112"/>
                <a:gd name="connsiteY43" fmla="*/ 1102232 h 4174267"/>
                <a:gd name="connsiteX44" fmla="*/ 3829901 w 4203112"/>
                <a:gd name="connsiteY44" fmla="*/ 1391170 h 4174267"/>
                <a:gd name="connsiteX45" fmla="*/ 3448965 w 4203112"/>
                <a:gd name="connsiteY45" fmla="*/ 3315483 h 4174267"/>
                <a:gd name="connsiteX46" fmla="*/ 1444117 w 4203112"/>
                <a:gd name="connsiteY46" fmla="*/ 3842908 h 4174267"/>
                <a:gd name="connsiteX47" fmla="*/ 1441457 w 4203112"/>
                <a:gd name="connsiteY47" fmla="*/ 3838911 h 4174267"/>
                <a:gd name="connsiteX48" fmla="*/ 1078927 w 4203112"/>
                <a:gd name="connsiteY48" fmla="*/ 2380007 h 4174267"/>
                <a:gd name="connsiteX49" fmla="*/ 844073 w 4203112"/>
                <a:gd name="connsiteY49" fmla="*/ 2114210 h 4174267"/>
                <a:gd name="connsiteX50" fmla="*/ 1947259 w 4203112"/>
                <a:gd name="connsiteY50" fmla="*/ 911301 h 4174267"/>
                <a:gd name="connsiteX51" fmla="*/ 2015087 w 4203112"/>
                <a:gd name="connsiteY51" fmla="*/ 908368 h 4174267"/>
                <a:gd name="connsiteX52" fmla="*/ 2156605 w 4203112"/>
                <a:gd name="connsiteY52" fmla="*/ 1038153 h 4174267"/>
                <a:gd name="connsiteX53" fmla="*/ 2159538 w 4203112"/>
                <a:gd name="connsiteY53" fmla="*/ 1105981 h 4174267"/>
                <a:gd name="connsiteX54" fmla="*/ 1056351 w 4203112"/>
                <a:gd name="connsiteY54" fmla="*/ 2308890 h 4174267"/>
                <a:gd name="connsiteX55" fmla="*/ 988524 w 4203112"/>
                <a:gd name="connsiteY55" fmla="*/ 2311823 h 4174267"/>
                <a:gd name="connsiteX56" fmla="*/ 847006 w 4203112"/>
                <a:gd name="connsiteY56" fmla="*/ 2182037 h 4174267"/>
                <a:gd name="connsiteX57" fmla="*/ 844073 w 4203112"/>
                <a:gd name="connsiteY57" fmla="*/ 2114210 h 4174267"/>
                <a:gd name="connsiteX58" fmla="*/ 608369 w 4203112"/>
                <a:gd name="connsiteY58" fmla="*/ 625682 h 4174267"/>
                <a:gd name="connsiteX59" fmla="*/ 1230346 w 4203112"/>
                <a:gd name="connsiteY59" fmla="*/ 529532 h 4174267"/>
                <a:gd name="connsiteX60" fmla="*/ 1407055 w 4203112"/>
                <a:gd name="connsiteY60" fmla="*/ 27135 h 4174267"/>
                <a:gd name="connsiteX61" fmla="*/ 1845112 w 4203112"/>
                <a:gd name="connsiteY61" fmla="*/ 151784 h 4174267"/>
                <a:gd name="connsiteX62" fmla="*/ 1869929 w 4203112"/>
                <a:gd name="connsiteY62" fmla="*/ 860901 h 4174267"/>
                <a:gd name="connsiteX63" fmla="*/ 830647 w 4203112"/>
                <a:gd name="connsiteY63" fmla="*/ 2022314 h 4174267"/>
                <a:gd name="connsiteX64" fmla="*/ 111882 w 4203112"/>
                <a:gd name="connsiteY64" fmla="*/ 2051285 h 4174267"/>
                <a:gd name="connsiteX65" fmla="*/ 509974 w 4203112"/>
                <a:gd name="connsiteY65" fmla="*/ 1345362 h 4174267"/>
                <a:gd name="connsiteX66" fmla="*/ 530788 w 4203112"/>
                <a:gd name="connsiteY66" fmla="*/ 729622 h 4174267"/>
                <a:gd name="connsiteX67" fmla="*/ 608369 w 4203112"/>
                <a:gd name="connsiteY67" fmla="*/ 625682 h 417426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7353 w 4183969"/>
                <a:gd name="connsiteY66" fmla="*/ 75378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2673 w 4183969"/>
                <a:gd name="connsiteY66" fmla="*/ 749490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685517 w 4177532"/>
                <a:gd name="connsiteY0" fmla="*/ 2541845 h 4193747"/>
                <a:gd name="connsiteX1" fmla="*/ 2744087 w 4177532"/>
                <a:gd name="connsiteY1" fmla="*/ 2502966 h 4193747"/>
                <a:gd name="connsiteX2" fmla="*/ 2862074 w 4177532"/>
                <a:gd name="connsiteY2" fmla="*/ 2537119 h 4193747"/>
                <a:gd name="connsiteX3" fmla="*/ 2917103 w 4177532"/>
                <a:gd name="connsiteY3" fmla="*/ 2724446 h 4193747"/>
                <a:gd name="connsiteX4" fmla="*/ 2909892 w 4177532"/>
                <a:gd name="connsiteY4" fmla="*/ 2747619 h 4193747"/>
                <a:gd name="connsiteX5" fmla="*/ 2685517 w 4177532"/>
                <a:gd name="connsiteY5" fmla="*/ 2541845 h 4193747"/>
                <a:gd name="connsiteX6" fmla="*/ 2145804 w 4177532"/>
                <a:gd name="connsiteY6" fmla="*/ 2288337 h 4193747"/>
                <a:gd name="connsiteX7" fmla="*/ 2347478 w 4177532"/>
                <a:gd name="connsiteY7" fmla="*/ 2473293 h 4193747"/>
                <a:gd name="connsiteX8" fmla="*/ 2345379 w 4177532"/>
                <a:gd name="connsiteY8" fmla="*/ 2473824 h 4193747"/>
                <a:gd name="connsiteX9" fmla="*/ 2188571 w 4177532"/>
                <a:gd name="connsiteY9" fmla="*/ 2428808 h 4193747"/>
                <a:gd name="connsiteX10" fmla="*/ 2187454 w 4177532"/>
                <a:gd name="connsiteY10" fmla="*/ 2430133 h 4193747"/>
                <a:gd name="connsiteX11" fmla="*/ 2145804 w 4177532"/>
                <a:gd name="connsiteY11" fmla="*/ 2288337 h 4193747"/>
                <a:gd name="connsiteX12" fmla="*/ 1893528 w 4177532"/>
                <a:gd name="connsiteY12" fmla="*/ 2056975 h 4193747"/>
                <a:gd name="connsiteX13" fmla="*/ 1951632 w 4177532"/>
                <a:gd name="connsiteY13" fmla="*/ 2110262 h 4193747"/>
                <a:gd name="connsiteX14" fmla="*/ 1900311 w 4177532"/>
                <a:gd name="connsiteY14" fmla="*/ 2217227 h 4193747"/>
                <a:gd name="connsiteX15" fmla="*/ 2027130 w 4177532"/>
                <a:gd name="connsiteY15" fmla="*/ 2620107 h 4193747"/>
                <a:gd name="connsiteX16" fmla="*/ 2375164 w 4177532"/>
                <a:gd name="connsiteY16" fmla="*/ 2722385 h 4193747"/>
                <a:gd name="connsiteX17" fmla="*/ 2547729 w 4177532"/>
                <a:gd name="connsiteY17" fmla="*/ 2656942 h 4193747"/>
                <a:gd name="connsiteX18" fmla="*/ 2778329 w 4177532"/>
                <a:gd name="connsiteY18" fmla="*/ 2868425 h 4193747"/>
                <a:gd name="connsiteX19" fmla="*/ 2585629 w 4177532"/>
                <a:gd name="connsiteY19" fmla="*/ 2817424 h 4193747"/>
                <a:gd name="connsiteX20" fmla="*/ 2393163 w 4177532"/>
                <a:gd name="connsiteY20" fmla="*/ 3008320 h 4193747"/>
                <a:gd name="connsiteX21" fmla="*/ 2851910 w 4177532"/>
                <a:gd name="connsiteY21" fmla="*/ 3129380 h 4193747"/>
                <a:gd name="connsiteX22" fmla="*/ 2990688 w 4177532"/>
                <a:gd name="connsiteY22" fmla="*/ 3063179 h 4193747"/>
                <a:gd name="connsiteX23" fmla="*/ 3049179 w 4177532"/>
                <a:gd name="connsiteY23" fmla="*/ 3116821 h 4193747"/>
                <a:gd name="connsiteX24" fmla="*/ 3169459 w 4177532"/>
                <a:gd name="connsiteY24" fmla="*/ 2985668 h 4193747"/>
                <a:gd name="connsiteX25" fmla="*/ 3115337 w 4177532"/>
                <a:gd name="connsiteY25" fmla="*/ 2936032 h 4193747"/>
                <a:gd name="connsiteX26" fmla="*/ 3180774 w 4177532"/>
                <a:gd name="connsiteY26" fmla="*/ 2787394 h 4193747"/>
                <a:gd name="connsiteX27" fmla="*/ 3048023 w 4177532"/>
                <a:gd name="connsiteY27" fmla="*/ 2340195 h 4193747"/>
                <a:gd name="connsiteX28" fmla="*/ 3048754 w 4177532"/>
                <a:gd name="connsiteY28" fmla="*/ 2339339 h 4193747"/>
                <a:gd name="connsiteX29" fmla="*/ 3043612 w 4177532"/>
                <a:gd name="connsiteY29" fmla="*/ 2335565 h 4193747"/>
                <a:gd name="connsiteX30" fmla="*/ 3041865 w 4177532"/>
                <a:gd name="connsiteY30" fmla="*/ 2333732 h 4193747"/>
                <a:gd name="connsiteX31" fmla="*/ 3041563 w 4177532"/>
                <a:gd name="connsiteY31" fmla="*/ 2334061 h 4193747"/>
                <a:gd name="connsiteX32" fmla="*/ 2703436 w 4177532"/>
                <a:gd name="connsiteY32" fmla="*/ 2247240 h 4193747"/>
                <a:gd name="connsiteX33" fmla="*/ 2496805 w 4177532"/>
                <a:gd name="connsiteY33" fmla="*/ 2368778 h 4193747"/>
                <a:gd name="connsiteX34" fmla="*/ 2258161 w 4177532"/>
                <a:gd name="connsiteY34" fmla="*/ 2149917 h 4193747"/>
                <a:gd name="connsiteX35" fmla="*/ 2272098 w 4177532"/>
                <a:gd name="connsiteY35" fmla="*/ 2143903 h 4193747"/>
                <a:gd name="connsiteX36" fmla="*/ 2445902 w 4177532"/>
                <a:gd name="connsiteY36" fmla="*/ 2189769 h 4193747"/>
                <a:gd name="connsiteX37" fmla="*/ 2619165 w 4177532"/>
                <a:gd name="connsiteY37" fmla="*/ 2017920 h 4193747"/>
                <a:gd name="connsiteX38" fmla="*/ 2206192 w 4177532"/>
                <a:gd name="connsiteY38" fmla="*/ 1908939 h 4193747"/>
                <a:gd name="connsiteX39" fmla="*/ 2069387 w 4177532"/>
                <a:gd name="connsiteY39" fmla="*/ 1976793 h 4193747"/>
                <a:gd name="connsiteX40" fmla="*/ 2013808 w 4177532"/>
                <a:gd name="connsiteY40" fmla="*/ 1925822 h 4193747"/>
                <a:gd name="connsiteX41" fmla="*/ 1893528 w 4177532"/>
                <a:gd name="connsiteY41" fmla="*/ 2056975 h 4193747"/>
                <a:gd name="connsiteX42" fmla="*/ 1053347 w 4177532"/>
                <a:gd name="connsiteY42" fmla="*/ 2399487 h 4193747"/>
                <a:gd name="connsiteX43" fmla="*/ 2233494 w 4177532"/>
                <a:gd name="connsiteY43" fmla="*/ 1121712 h 4193747"/>
                <a:gd name="connsiteX44" fmla="*/ 3804321 w 4177532"/>
                <a:gd name="connsiteY44" fmla="*/ 1410650 h 4193747"/>
                <a:gd name="connsiteX45" fmla="*/ 3423385 w 4177532"/>
                <a:gd name="connsiteY45" fmla="*/ 3334963 h 4193747"/>
                <a:gd name="connsiteX46" fmla="*/ 1418537 w 4177532"/>
                <a:gd name="connsiteY46" fmla="*/ 3862388 h 4193747"/>
                <a:gd name="connsiteX47" fmla="*/ 1415877 w 4177532"/>
                <a:gd name="connsiteY47" fmla="*/ 3858391 h 4193747"/>
                <a:gd name="connsiteX48" fmla="*/ 1053347 w 4177532"/>
                <a:gd name="connsiteY48" fmla="*/ 2399487 h 4193747"/>
                <a:gd name="connsiteX49" fmla="*/ 818493 w 4177532"/>
                <a:gd name="connsiteY49" fmla="*/ 2133690 h 4193747"/>
                <a:gd name="connsiteX50" fmla="*/ 1921679 w 4177532"/>
                <a:gd name="connsiteY50" fmla="*/ 930781 h 4193747"/>
                <a:gd name="connsiteX51" fmla="*/ 1989507 w 4177532"/>
                <a:gd name="connsiteY51" fmla="*/ 927848 h 4193747"/>
                <a:gd name="connsiteX52" fmla="*/ 2131025 w 4177532"/>
                <a:gd name="connsiteY52" fmla="*/ 1057633 h 4193747"/>
                <a:gd name="connsiteX53" fmla="*/ 2133958 w 4177532"/>
                <a:gd name="connsiteY53" fmla="*/ 1125461 h 4193747"/>
                <a:gd name="connsiteX54" fmla="*/ 1030771 w 4177532"/>
                <a:gd name="connsiteY54" fmla="*/ 2328370 h 4193747"/>
                <a:gd name="connsiteX55" fmla="*/ 962944 w 4177532"/>
                <a:gd name="connsiteY55" fmla="*/ 2331303 h 4193747"/>
                <a:gd name="connsiteX56" fmla="*/ 821426 w 4177532"/>
                <a:gd name="connsiteY56" fmla="*/ 2201517 h 4193747"/>
                <a:gd name="connsiteX57" fmla="*/ 818493 w 4177532"/>
                <a:gd name="connsiteY57" fmla="*/ 2133690 h 4193747"/>
                <a:gd name="connsiteX58" fmla="*/ 582789 w 4177532"/>
                <a:gd name="connsiteY58" fmla="*/ 645162 h 4193747"/>
                <a:gd name="connsiteX59" fmla="*/ 1204766 w 4177532"/>
                <a:gd name="connsiteY59" fmla="*/ 549012 h 4193747"/>
                <a:gd name="connsiteX60" fmla="*/ 1381475 w 4177532"/>
                <a:gd name="connsiteY60" fmla="*/ 46615 h 4193747"/>
                <a:gd name="connsiteX61" fmla="*/ 1819532 w 4177532"/>
                <a:gd name="connsiteY61" fmla="*/ 171264 h 4193747"/>
                <a:gd name="connsiteX62" fmla="*/ 1844349 w 4177532"/>
                <a:gd name="connsiteY62" fmla="*/ 880381 h 4193747"/>
                <a:gd name="connsiteX63" fmla="*/ 805067 w 4177532"/>
                <a:gd name="connsiteY63" fmla="*/ 2041794 h 4193747"/>
                <a:gd name="connsiteX64" fmla="*/ 86302 w 4177532"/>
                <a:gd name="connsiteY64" fmla="*/ 2070765 h 4193747"/>
                <a:gd name="connsiteX65" fmla="*/ 406751 w 4177532"/>
                <a:gd name="connsiteY65" fmla="*/ 1440109 h 4193747"/>
                <a:gd name="connsiteX66" fmla="*/ 582789 w 4177532"/>
                <a:gd name="connsiteY66" fmla="*/ 645162 h 4193747"/>
                <a:gd name="connsiteX0" fmla="*/ 2706143 w 4198158"/>
                <a:gd name="connsiteY0" fmla="*/ 2541845 h 4193747"/>
                <a:gd name="connsiteX1" fmla="*/ 2764713 w 4198158"/>
                <a:gd name="connsiteY1" fmla="*/ 2502966 h 4193747"/>
                <a:gd name="connsiteX2" fmla="*/ 2882700 w 4198158"/>
                <a:gd name="connsiteY2" fmla="*/ 2537119 h 4193747"/>
                <a:gd name="connsiteX3" fmla="*/ 2937729 w 4198158"/>
                <a:gd name="connsiteY3" fmla="*/ 2724446 h 4193747"/>
                <a:gd name="connsiteX4" fmla="*/ 2930518 w 4198158"/>
                <a:gd name="connsiteY4" fmla="*/ 2747619 h 4193747"/>
                <a:gd name="connsiteX5" fmla="*/ 2706143 w 4198158"/>
                <a:gd name="connsiteY5" fmla="*/ 2541845 h 4193747"/>
                <a:gd name="connsiteX6" fmla="*/ 2166430 w 4198158"/>
                <a:gd name="connsiteY6" fmla="*/ 2288337 h 4193747"/>
                <a:gd name="connsiteX7" fmla="*/ 2368104 w 4198158"/>
                <a:gd name="connsiteY7" fmla="*/ 2473293 h 4193747"/>
                <a:gd name="connsiteX8" fmla="*/ 2366005 w 4198158"/>
                <a:gd name="connsiteY8" fmla="*/ 2473824 h 4193747"/>
                <a:gd name="connsiteX9" fmla="*/ 2209197 w 4198158"/>
                <a:gd name="connsiteY9" fmla="*/ 2428808 h 4193747"/>
                <a:gd name="connsiteX10" fmla="*/ 2208080 w 4198158"/>
                <a:gd name="connsiteY10" fmla="*/ 2430133 h 4193747"/>
                <a:gd name="connsiteX11" fmla="*/ 2166430 w 4198158"/>
                <a:gd name="connsiteY11" fmla="*/ 2288337 h 4193747"/>
                <a:gd name="connsiteX12" fmla="*/ 1914154 w 4198158"/>
                <a:gd name="connsiteY12" fmla="*/ 2056975 h 4193747"/>
                <a:gd name="connsiteX13" fmla="*/ 1972258 w 4198158"/>
                <a:gd name="connsiteY13" fmla="*/ 2110262 h 4193747"/>
                <a:gd name="connsiteX14" fmla="*/ 1920937 w 4198158"/>
                <a:gd name="connsiteY14" fmla="*/ 2217227 h 4193747"/>
                <a:gd name="connsiteX15" fmla="*/ 2047756 w 4198158"/>
                <a:gd name="connsiteY15" fmla="*/ 2620107 h 4193747"/>
                <a:gd name="connsiteX16" fmla="*/ 2395790 w 4198158"/>
                <a:gd name="connsiteY16" fmla="*/ 2722385 h 4193747"/>
                <a:gd name="connsiteX17" fmla="*/ 2568355 w 4198158"/>
                <a:gd name="connsiteY17" fmla="*/ 2656942 h 4193747"/>
                <a:gd name="connsiteX18" fmla="*/ 2798955 w 4198158"/>
                <a:gd name="connsiteY18" fmla="*/ 2868425 h 4193747"/>
                <a:gd name="connsiteX19" fmla="*/ 2606255 w 4198158"/>
                <a:gd name="connsiteY19" fmla="*/ 2817424 h 4193747"/>
                <a:gd name="connsiteX20" fmla="*/ 2413789 w 4198158"/>
                <a:gd name="connsiteY20" fmla="*/ 3008320 h 4193747"/>
                <a:gd name="connsiteX21" fmla="*/ 2872536 w 4198158"/>
                <a:gd name="connsiteY21" fmla="*/ 3129380 h 4193747"/>
                <a:gd name="connsiteX22" fmla="*/ 3011314 w 4198158"/>
                <a:gd name="connsiteY22" fmla="*/ 3063179 h 4193747"/>
                <a:gd name="connsiteX23" fmla="*/ 3069805 w 4198158"/>
                <a:gd name="connsiteY23" fmla="*/ 3116821 h 4193747"/>
                <a:gd name="connsiteX24" fmla="*/ 3190085 w 4198158"/>
                <a:gd name="connsiteY24" fmla="*/ 2985668 h 4193747"/>
                <a:gd name="connsiteX25" fmla="*/ 3135963 w 4198158"/>
                <a:gd name="connsiteY25" fmla="*/ 2936032 h 4193747"/>
                <a:gd name="connsiteX26" fmla="*/ 3201400 w 4198158"/>
                <a:gd name="connsiteY26" fmla="*/ 2787394 h 4193747"/>
                <a:gd name="connsiteX27" fmla="*/ 3068649 w 4198158"/>
                <a:gd name="connsiteY27" fmla="*/ 2340195 h 4193747"/>
                <a:gd name="connsiteX28" fmla="*/ 3069380 w 4198158"/>
                <a:gd name="connsiteY28" fmla="*/ 2339339 h 4193747"/>
                <a:gd name="connsiteX29" fmla="*/ 3064238 w 4198158"/>
                <a:gd name="connsiteY29" fmla="*/ 2335565 h 4193747"/>
                <a:gd name="connsiteX30" fmla="*/ 3062491 w 4198158"/>
                <a:gd name="connsiteY30" fmla="*/ 2333732 h 4193747"/>
                <a:gd name="connsiteX31" fmla="*/ 3062189 w 4198158"/>
                <a:gd name="connsiteY31" fmla="*/ 2334061 h 4193747"/>
                <a:gd name="connsiteX32" fmla="*/ 2724062 w 4198158"/>
                <a:gd name="connsiteY32" fmla="*/ 2247240 h 4193747"/>
                <a:gd name="connsiteX33" fmla="*/ 2517431 w 4198158"/>
                <a:gd name="connsiteY33" fmla="*/ 2368778 h 4193747"/>
                <a:gd name="connsiteX34" fmla="*/ 2278787 w 4198158"/>
                <a:gd name="connsiteY34" fmla="*/ 2149917 h 4193747"/>
                <a:gd name="connsiteX35" fmla="*/ 2292724 w 4198158"/>
                <a:gd name="connsiteY35" fmla="*/ 2143903 h 4193747"/>
                <a:gd name="connsiteX36" fmla="*/ 2466528 w 4198158"/>
                <a:gd name="connsiteY36" fmla="*/ 2189769 h 4193747"/>
                <a:gd name="connsiteX37" fmla="*/ 2639791 w 4198158"/>
                <a:gd name="connsiteY37" fmla="*/ 2017920 h 4193747"/>
                <a:gd name="connsiteX38" fmla="*/ 2226818 w 4198158"/>
                <a:gd name="connsiteY38" fmla="*/ 1908939 h 4193747"/>
                <a:gd name="connsiteX39" fmla="*/ 2090013 w 4198158"/>
                <a:gd name="connsiteY39" fmla="*/ 1976793 h 4193747"/>
                <a:gd name="connsiteX40" fmla="*/ 2034434 w 4198158"/>
                <a:gd name="connsiteY40" fmla="*/ 1925822 h 4193747"/>
                <a:gd name="connsiteX41" fmla="*/ 1914154 w 4198158"/>
                <a:gd name="connsiteY41" fmla="*/ 2056975 h 4193747"/>
                <a:gd name="connsiteX42" fmla="*/ 1073973 w 4198158"/>
                <a:gd name="connsiteY42" fmla="*/ 2399487 h 4193747"/>
                <a:gd name="connsiteX43" fmla="*/ 2254120 w 4198158"/>
                <a:gd name="connsiteY43" fmla="*/ 1121712 h 4193747"/>
                <a:gd name="connsiteX44" fmla="*/ 3824947 w 4198158"/>
                <a:gd name="connsiteY44" fmla="*/ 1410650 h 4193747"/>
                <a:gd name="connsiteX45" fmla="*/ 3444011 w 4198158"/>
                <a:gd name="connsiteY45" fmla="*/ 3334963 h 4193747"/>
                <a:gd name="connsiteX46" fmla="*/ 1439163 w 4198158"/>
                <a:gd name="connsiteY46" fmla="*/ 3862388 h 4193747"/>
                <a:gd name="connsiteX47" fmla="*/ 1436503 w 4198158"/>
                <a:gd name="connsiteY47" fmla="*/ 3858391 h 4193747"/>
                <a:gd name="connsiteX48" fmla="*/ 1073973 w 4198158"/>
                <a:gd name="connsiteY48" fmla="*/ 2399487 h 4193747"/>
                <a:gd name="connsiteX49" fmla="*/ 839119 w 4198158"/>
                <a:gd name="connsiteY49" fmla="*/ 2133690 h 4193747"/>
                <a:gd name="connsiteX50" fmla="*/ 1942305 w 4198158"/>
                <a:gd name="connsiteY50" fmla="*/ 930781 h 4193747"/>
                <a:gd name="connsiteX51" fmla="*/ 2010133 w 4198158"/>
                <a:gd name="connsiteY51" fmla="*/ 927848 h 4193747"/>
                <a:gd name="connsiteX52" fmla="*/ 2151651 w 4198158"/>
                <a:gd name="connsiteY52" fmla="*/ 1057633 h 4193747"/>
                <a:gd name="connsiteX53" fmla="*/ 2154584 w 4198158"/>
                <a:gd name="connsiteY53" fmla="*/ 1125461 h 4193747"/>
                <a:gd name="connsiteX54" fmla="*/ 1051397 w 4198158"/>
                <a:gd name="connsiteY54" fmla="*/ 2328370 h 4193747"/>
                <a:gd name="connsiteX55" fmla="*/ 983570 w 4198158"/>
                <a:gd name="connsiteY55" fmla="*/ 2331303 h 4193747"/>
                <a:gd name="connsiteX56" fmla="*/ 842052 w 4198158"/>
                <a:gd name="connsiteY56" fmla="*/ 2201517 h 4193747"/>
                <a:gd name="connsiteX57" fmla="*/ 839119 w 4198158"/>
                <a:gd name="connsiteY57" fmla="*/ 2133690 h 4193747"/>
                <a:gd name="connsiteX58" fmla="*/ 603415 w 4198158"/>
                <a:gd name="connsiteY58" fmla="*/ 645162 h 4193747"/>
                <a:gd name="connsiteX59" fmla="*/ 1225392 w 4198158"/>
                <a:gd name="connsiteY59" fmla="*/ 549012 h 4193747"/>
                <a:gd name="connsiteX60" fmla="*/ 1402101 w 4198158"/>
                <a:gd name="connsiteY60" fmla="*/ 46615 h 4193747"/>
                <a:gd name="connsiteX61" fmla="*/ 1840158 w 4198158"/>
                <a:gd name="connsiteY61" fmla="*/ 171264 h 4193747"/>
                <a:gd name="connsiteX62" fmla="*/ 1864975 w 4198158"/>
                <a:gd name="connsiteY62" fmla="*/ 880381 h 4193747"/>
                <a:gd name="connsiteX63" fmla="*/ 825693 w 4198158"/>
                <a:gd name="connsiteY63" fmla="*/ 2041794 h 4193747"/>
                <a:gd name="connsiteX64" fmla="*/ 106928 w 4198158"/>
                <a:gd name="connsiteY64" fmla="*/ 2070765 h 4193747"/>
                <a:gd name="connsiteX65" fmla="*/ 427377 w 4198158"/>
                <a:gd name="connsiteY65" fmla="*/ 1440109 h 4193747"/>
                <a:gd name="connsiteX66" fmla="*/ 603415 w 4198158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498676 h 4150578"/>
                <a:gd name="connsiteX1" fmla="*/ 2785542 w 4218987"/>
                <a:gd name="connsiteY1" fmla="*/ 2459797 h 4150578"/>
                <a:gd name="connsiteX2" fmla="*/ 2903529 w 4218987"/>
                <a:gd name="connsiteY2" fmla="*/ 2493950 h 4150578"/>
                <a:gd name="connsiteX3" fmla="*/ 2958558 w 4218987"/>
                <a:gd name="connsiteY3" fmla="*/ 2681277 h 4150578"/>
                <a:gd name="connsiteX4" fmla="*/ 2951347 w 4218987"/>
                <a:gd name="connsiteY4" fmla="*/ 2704450 h 4150578"/>
                <a:gd name="connsiteX5" fmla="*/ 2726972 w 4218987"/>
                <a:gd name="connsiteY5" fmla="*/ 2498676 h 4150578"/>
                <a:gd name="connsiteX6" fmla="*/ 2187259 w 4218987"/>
                <a:gd name="connsiteY6" fmla="*/ 2245168 h 4150578"/>
                <a:gd name="connsiteX7" fmla="*/ 2388933 w 4218987"/>
                <a:gd name="connsiteY7" fmla="*/ 2430124 h 4150578"/>
                <a:gd name="connsiteX8" fmla="*/ 2386834 w 4218987"/>
                <a:gd name="connsiteY8" fmla="*/ 2430655 h 4150578"/>
                <a:gd name="connsiteX9" fmla="*/ 2230026 w 4218987"/>
                <a:gd name="connsiteY9" fmla="*/ 2385639 h 4150578"/>
                <a:gd name="connsiteX10" fmla="*/ 2228909 w 4218987"/>
                <a:gd name="connsiteY10" fmla="*/ 2386964 h 4150578"/>
                <a:gd name="connsiteX11" fmla="*/ 2187259 w 4218987"/>
                <a:gd name="connsiteY11" fmla="*/ 2245168 h 4150578"/>
                <a:gd name="connsiteX12" fmla="*/ 1934983 w 4218987"/>
                <a:gd name="connsiteY12" fmla="*/ 2013806 h 4150578"/>
                <a:gd name="connsiteX13" fmla="*/ 1993087 w 4218987"/>
                <a:gd name="connsiteY13" fmla="*/ 2067093 h 4150578"/>
                <a:gd name="connsiteX14" fmla="*/ 1941766 w 4218987"/>
                <a:gd name="connsiteY14" fmla="*/ 2174058 h 4150578"/>
                <a:gd name="connsiteX15" fmla="*/ 2068585 w 4218987"/>
                <a:gd name="connsiteY15" fmla="*/ 2576938 h 4150578"/>
                <a:gd name="connsiteX16" fmla="*/ 2416619 w 4218987"/>
                <a:gd name="connsiteY16" fmla="*/ 2679216 h 4150578"/>
                <a:gd name="connsiteX17" fmla="*/ 2589184 w 4218987"/>
                <a:gd name="connsiteY17" fmla="*/ 2613773 h 4150578"/>
                <a:gd name="connsiteX18" fmla="*/ 2819784 w 4218987"/>
                <a:gd name="connsiteY18" fmla="*/ 2825256 h 4150578"/>
                <a:gd name="connsiteX19" fmla="*/ 2627084 w 4218987"/>
                <a:gd name="connsiteY19" fmla="*/ 2774255 h 4150578"/>
                <a:gd name="connsiteX20" fmla="*/ 2434618 w 4218987"/>
                <a:gd name="connsiteY20" fmla="*/ 2965151 h 4150578"/>
                <a:gd name="connsiteX21" fmla="*/ 2893365 w 4218987"/>
                <a:gd name="connsiteY21" fmla="*/ 3086211 h 4150578"/>
                <a:gd name="connsiteX22" fmla="*/ 3032143 w 4218987"/>
                <a:gd name="connsiteY22" fmla="*/ 3020010 h 4150578"/>
                <a:gd name="connsiteX23" fmla="*/ 3090634 w 4218987"/>
                <a:gd name="connsiteY23" fmla="*/ 3073652 h 4150578"/>
                <a:gd name="connsiteX24" fmla="*/ 3210914 w 4218987"/>
                <a:gd name="connsiteY24" fmla="*/ 2942499 h 4150578"/>
                <a:gd name="connsiteX25" fmla="*/ 3156792 w 4218987"/>
                <a:gd name="connsiteY25" fmla="*/ 2892863 h 4150578"/>
                <a:gd name="connsiteX26" fmla="*/ 3222229 w 4218987"/>
                <a:gd name="connsiteY26" fmla="*/ 2744225 h 4150578"/>
                <a:gd name="connsiteX27" fmla="*/ 3089478 w 4218987"/>
                <a:gd name="connsiteY27" fmla="*/ 2297026 h 4150578"/>
                <a:gd name="connsiteX28" fmla="*/ 3090209 w 4218987"/>
                <a:gd name="connsiteY28" fmla="*/ 2296170 h 4150578"/>
                <a:gd name="connsiteX29" fmla="*/ 3085067 w 4218987"/>
                <a:gd name="connsiteY29" fmla="*/ 2292396 h 4150578"/>
                <a:gd name="connsiteX30" fmla="*/ 3083320 w 4218987"/>
                <a:gd name="connsiteY30" fmla="*/ 2290563 h 4150578"/>
                <a:gd name="connsiteX31" fmla="*/ 3083018 w 4218987"/>
                <a:gd name="connsiteY31" fmla="*/ 2290892 h 4150578"/>
                <a:gd name="connsiteX32" fmla="*/ 2744891 w 4218987"/>
                <a:gd name="connsiteY32" fmla="*/ 2204071 h 4150578"/>
                <a:gd name="connsiteX33" fmla="*/ 2538260 w 4218987"/>
                <a:gd name="connsiteY33" fmla="*/ 2325609 h 4150578"/>
                <a:gd name="connsiteX34" fmla="*/ 2299616 w 4218987"/>
                <a:gd name="connsiteY34" fmla="*/ 2106748 h 4150578"/>
                <a:gd name="connsiteX35" fmla="*/ 2313553 w 4218987"/>
                <a:gd name="connsiteY35" fmla="*/ 2100734 h 4150578"/>
                <a:gd name="connsiteX36" fmla="*/ 2487357 w 4218987"/>
                <a:gd name="connsiteY36" fmla="*/ 2146600 h 4150578"/>
                <a:gd name="connsiteX37" fmla="*/ 2660620 w 4218987"/>
                <a:gd name="connsiteY37" fmla="*/ 1974751 h 4150578"/>
                <a:gd name="connsiteX38" fmla="*/ 2247647 w 4218987"/>
                <a:gd name="connsiteY38" fmla="*/ 1865770 h 4150578"/>
                <a:gd name="connsiteX39" fmla="*/ 2110842 w 4218987"/>
                <a:gd name="connsiteY39" fmla="*/ 1933624 h 4150578"/>
                <a:gd name="connsiteX40" fmla="*/ 2055263 w 4218987"/>
                <a:gd name="connsiteY40" fmla="*/ 1882653 h 4150578"/>
                <a:gd name="connsiteX41" fmla="*/ 1934983 w 4218987"/>
                <a:gd name="connsiteY41" fmla="*/ 2013806 h 4150578"/>
                <a:gd name="connsiteX42" fmla="*/ 1094802 w 4218987"/>
                <a:gd name="connsiteY42" fmla="*/ 2356318 h 4150578"/>
                <a:gd name="connsiteX43" fmla="*/ 2274949 w 4218987"/>
                <a:gd name="connsiteY43" fmla="*/ 1078543 h 4150578"/>
                <a:gd name="connsiteX44" fmla="*/ 3845776 w 4218987"/>
                <a:gd name="connsiteY44" fmla="*/ 1367481 h 4150578"/>
                <a:gd name="connsiteX45" fmla="*/ 3464840 w 4218987"/>
                <a:gd name="connsiteY45" fmla="*/ 3291794 h 4150578"/>
                <a:gd name="connsiteX46" fmla="*/ 1459992 w 4218987"/>
                <a:gd name="connsiteY46" fmla="*/ 3819219 h 4150578"/>
                <a:gd name="connsiteX47" fmla="*/ 1457332 w 4218987"/>
                <a:gd name="connsiteY47" fmla="*/ 3815222 h 4150578"/>
                <a:gd name="connsiteX48" fmla="*/ 1094802 w 4218987"/>
                <a:gd name="connsiteY48" fmla="*/ 2356318 h 4150578"/>
                <a:gd name="connsiteX49" fmla="*/ 859948 w 4218987"/>
                <a:gd name="connsiteY49" fmla="*/ 2090521 h 4150578"/>
                <a:gd name="connsiteX50" fmla="*/ 1963134 w 4218987"/>
                <a:gd name="connsiteY50" fmla="*/ 887612 h 4150578"/>
                <a:gd name="connsiteX51" fmla="*/ 2030962 w 4218987"/>
                <a:gd name="connsiteY51" fmla="*/ 884679 h 4150578"/>
                <a:gd name="connsiteX52" fmla="*/ 2172480 w 4218987"/>
                <a:gd name="connsiteY52" fmla="*/ 1014464 h 4150578"/>
                <a:gd name="connsiteX53" fmla="*/ 2175413 w 4218987"/>
                <a:gd name="connsiteY53" fmla="*/ 1082292 h 4150578"/>
                <a:gd name="connsiteX54" fmla="*/ 1072226 w 4218987"/>
                <a:gd name="connsiteY54" fmla="*/ 2285201 h 4150578"/>
                <a:gd name="connsiteX55" fmla="*/ 1004399 w 4218987"/>
                <a:gd name="connsiteY55" fmla="*/ 2288134 h 4150578"/>
                <a:gd name="connsiteX56" fmla="*/ 862881 w 4218987"/>
                <a:gd name="connsiteY56" fmla="*/ 2158348 h 4150578"/>
                <a:gd name="connsiteX57" fmla="*/ 859948 w 4218987"/>
                <a:gd name="connsiteY57" fmla="*/ 2090521 h 4150578"/>
                <a:gd name="connsiteX58" fmla="*/ 624244 w 4218987"/>
                <a:gd name="connsiteY58" fmla="*/ 601993 h 4150578"/>
                <a:gd name="connsiteX59" fmla="*/ 1246221 w 4218987"/>
                <a:gd name="connsiteY59" fmla="*/ 505843 h 4150578"/>
                <a:gd name="connsiteX60" fmla="*/ 1422930 w 4218987"/>
                <a:gd name="connsiteY60" fmla="*/ 3446 h 4150578"/>
                <a:gd name="connsiteX61" fmla="*/ 1885804 w 4218987"/>
                <a:gd name="connsiteY61" fmla="*/ 837212 h 4150578"/>
                <a:gd name="connsiteX62" fmla="*/ 846522 w 4218987"/>
                <a:gd name="connsiteY62" fmla="*/ 1998625 h 4150578"/>
                <a:gd name="connsiteX63" fmla="*/ 127757 w 4218987"/>
                <a:gd name="connsiteY63" fmla="*/ 2027596 h 4150578"/>
                <a:gd name="connsiteX64" fmla="*/ 448206 w 4218987"/>
                <a:gd name="connsiteY64" fmla="*/ 1396940 h 4150578"/>
                <a:gd name="connsiteX65" fmla="*/ 624244 w 4218987"/>
                <a:gd name="connsiteY65" fmla="*/ 601993 h 4150578"/>
                <a:gd name="connsiteX0" fmla="*/ 2726972 w 4218987"/>
                <a:gd name="connsiteY0" fmla="*/ 2657094 h 4308996"/>
                <a:gd name="connsiteX1" fmla="*/ 2785542 w 4218987"/>
                <a:gd name="connsiteY1" fmla="*/ 2618215 h 4308996"/>
                <a:gd name="connsiteX2" fmla="*/ 2903529 w 4218987"/>
                <a:gd name="connsiteY2" fmla="*/ 2652368 h 4308996"/>
                <a:gd name="connsiteX3" fmla="*/ 2958558 w 4218987"/>
                <a:gd name="connsiteY3" fmla="*/ 2839695 h 4308996"/>
                <a:gd name="connsiteX4" fmla="*/ 2951347 w 4218987"/>
                <a:gd name="connsiteY4" fmla="*/ 2862868 h 4308996"/>
                <a:gd name="connsiteX5" fmla="*/ 2726972 w 4218987"/>
                <a:gd name="connsiteY5" fmla="*/ 2657094 h 4308996"/>
                <a:gd name="connsiteX6" fmla="*/ 2187259 w 4218987"/>
                <a:gd name="connsiteY6" fmla="*/ 2403586 h 4308996"/>
                <a:gd name="connsiteX7" fmla="*/ 2388933 w 4218987"/>
                <a:gd name="connsiteY7" fmla="*/ 2588542 h 4308996"/>
                <a:gd name="connsiteX8" fmla="*/ 2386834 w 4218987"/>
                <a:gd name="connsiteY8" fmla="*/ 2589073 h 4308996"/>
                <a:gd name="connsiteX9" fmla="*/ 2230026 w 4218987"/>
                <a:gd name="connsiteY9" fmla="*/ 2544057 h 4308996"/>
                <a:gd name="connsiteX10" fmla="*/ 2228909 w 4218987"/>
                <a:gd name="connsiteY10" fmla="*/ 2545382 h 4308996"/>
                <a:gd name="connsiteX11" fmla="*/ 2187259 w 4218987"/>
                <a:gd name="connsiteY11" fmla="*/ 2403586 h 4308996"/>
                <a:gd name="connsiteX12" fmla="*/ 1934983 w 4218987"/>
                <a:gd name="connsiteY12" fmla="*/ 2172224 h 4308996"/>
                <a:gd name="connsiteX13" fmla="*/ 1993087 w 4218987"/>
                <a:gd name="connsiteY13" fmla="*/ 2225511 h 4308996"/>
                <a:gd name="connsiteX14" fmla="*/ 1941766 w 4218987"/>
                <a:gd name="connsiteY14" fmla="*/ 2332476 h 4308996"/>
                <a:gd name="connsiteX15" fmla="*/ 2068585 w 4218987"/>
                <a:gd name="connsiteY15" fmla="*/ 2735356 h 4308996"/>
                <a:gd name="connsiteX16" fmla="*/ 2416619 w 4218987"/>
                <a:gd name="connsiteY16" fmla="*/ 2837634 h 4308996"/>
                <a:gd name="connsiteX17" fmla="*/ 2589184 w 4218987"/>
                <a:gd name="connsiteY17" fmla="*/ 2772191 h 4308996"/>
                <a:gd name="connsiteX18" fmla="*/ 2819784 w 4218987"/>
                <a:gd name="connsiteY18" fmla="*/ 2983674 h 4308996"/>
                <a:gd name="connsiteX19" fmla="*/ 2627084 w 4218987"/>
                <a:gd name="connsiteY19" fmla="*/ 2932673 h 4308996"/>
                <a:gd name="connsiteX20" fmla="*/ 2434618 w 4218987"/>
                <a:gd name="connsiteY20" fmla="*/ 3123569 h 4308996"/>
                <a:gd name="connsiteX21" fmla="*/ 2893365 w 4218987"/>
                <a:gd name="connsiteY21" fmla="*/ 3244629 h 4308996"/>
                <a:gd name="connsiteX22" fmla="*/ 3032143 w 4218987"/>
                <a:gd name="connsiteY22" fmla="*/ 3178428 h 4308996"/>
                <a:gd name="connsiteX23" fmla="*/ 3090634 w 4218987"/>
                <a:gd name="connsiteY23" fmla="*/ 3232070 h 4308996"/>
                <a:gd name="connsiteX24" fmla="*/ 3210914 w 4218987"/>
                <a:gd name="connsiteY24" fmla="*/ 3100917 h 4308996"/>
                <a:gd name="connsiteX25" fmla="*/ 3156792 w 4218987"/>
                <a:gd name="connsiteY25" fmla="*/ 3051281 h 4308996"/>
                <a:gd name="connsiteX26" fmla="*/ 3222229 w 4218987"/>
                <a:gd name="connsiteY26" fmla="*/ 2902643 h 4308996"/>
                <a:gd name="connsiteX27" fmla="*/ 3089478 w 4218987"/>
                <a:gd name="connsiteY27" fmla="*/ 2455444 h 4308996"/>
                <a:gd name="connsiteX28" fmla="*/ 3090209 w 4218987"/>
                <a:gd name="connsiteY28" fmla="*/ 2454588 h 4308996"/>
                <a:gd name="connsiteX29" fmla="*/ 3085067 w 4218987"/>
                <a:gd name="connsiteY29" fmla="*/ 2450814 h 4308996"/>
                <a:gd name="connsiteX30" fmla="*/ 3083320 w 4218987"/>
                <a:gd name="connsiteY30" fmla="*/ 2448981 h 4308996"/>
                <a:gd name="connsiteX31" fmla="*/ 3083018 w 4218987"/>
                <a:gd name="connsiteY31" fmla="*/ 2449310 h 4308996"/>
                <a:gd name="connsiteX32" fmla="*/ 2744891 w 4218987"/>
                <a:gd name="connsiteY32" fmla="*/ 2362489 h 4308996"/>
                <a:gd name="connsiteX33" fmla="*/ 2538260 w 4218987"/>
                <a:gd name="connsiteY33" fmla="*/ 2484027 h 4308996"/>
                <a:gd name="connsiteX34" fmla="*/ 2299616 w 4218987"/>
                <a:gd name="connsiteY34" fmla="*/ 2265166 h 4308996"/>
                <a:gd name="connsiteX35" fmla="*/ 2313553 w 4218987"/>
                <a:gd name="connsiteY35" fmla="*/ 2259152 h 4308996"/>
                <a:gd name="connsiteX36" fmla="*/ 2487357 w 4218987"/>
                <a:gd name="connsiteY36" fmla="*/ 2305018 h 4308996"/>
                <a:gd name="connsiteX37" fmla="*/ 2660620 w 4218987"/>
                <a:gd name="connsiteY37" fmla="*/ 2133169 h 4308996"/>
                <a:gd name="connsiteX38" fmla="*/ 2247647 w 4218987"/>
                <a:gd name="connsiteY38" fmla="*/ 2024188 h 4308996"/>
                <a:gd name="connsiteX39" fmla="*/ 2110842 w 4218987"/>
                <a:gd name="connsiteY39" fmla="*/ 2092042 h 4308996"/>
                <a:gd name="connsiteX40" fmla="*/ 2055263 w 4218987"/>
                <a:gd name="connsiteY40" fmla="*/ 2041071 h 4308996"/>
                <a:gd name="connsiteX41" fmla="*/ 1934983 w 4218987"/>
                <a:gd name="connsiteY41" fmla="*/ 2172224 h 4308996"/>
                <a:gd name="connsiteX42" fmla="*/ 1094802 w 4218987"/>
                <a:gd name="connsiteY42" fmla="*/ 2514736 h 4308996"/>
                <a:gd name="connsiteX43" fmla="*/ 2274949 w 4218987"/>
                <a:gd name="connsiteY43" fmla="*/ 1236961 h 4308996"/>
                <a:gd name="connsiteX44" fmla="*/ 3845776 w 4218987"/>
                <a:gd name="connsiteY44" fmla="*/ 1525899 h 4308996"/>
                <a:gd name="connsiteX45" fmla="*/ 3464840 w 4218987"/>
                <a:gd name="connsiteY45" fmla="*/ 3450212 h 4308996"/>
                <a:gd name="connsiteX46" fmla="*/ 1459992 w 4218987"/>
                <a:gd name="connsiteY46" fmla="*/ 3977637 h 4308996"/>
                <a:gd name="connsiteX47" fmla="*/ 1457332 w 4218987"/>
                <a:gd name="connsiteY47" fmla="*/ 3973640 h 4308996"/>
                <a:gd name="connsiteX48" fmla="*/ 1094802 w 4218987"/>
                <a:gd name="connsiteY48" fmla="*/ 2514736 h 4308996"/>
                <a:gd name="connsiteX49" fmla="*/ 859948 w 4218987"/>
                <a:gd name="connsiteY49" fmla="*/ 2248939 h 4308996"/>
                <a:gd name="connsiteX50" fmla="*/ 1963134 w 4218987"/>
                <a:gd name="connsiteY50" fmla="*/ 1046030 h 4308996"/>
                <a:gd name="connsiteX51" fmla="*/ 2030962 w 4218987"/>
                <a:gd name="connsiteY51" fmla="*/ 1043097 h 4308996"/>
                <a:gd name="connsiteX52" fmla="*/ 2172480 w 4218987"/>
                <a:gd name="connsiteY52" fmla="*/ 1172882 h 4308996"/>
                <a:gd name="connsiteX53" fmla="*/ 2175413 w 4218987"/>
                <a:gd name="connsiteY53" fmla="*/ 1240710 h 4308996"/>
                <a:gd name="connsiteX54" fmla="*/ 1072226 w 4218987"/>
                <a:gd name="connsiteY54" fmla="*/ 2443619 h 4308996"/>
                <a:gd name="connsiteX55" fmla="*/ 1004399 w 4218987"/>
                <a:gd name="connsiteY55" fmla="*/ 2446552 h 4308996"/>
                <a:gd name="connsiteX56" fmla="*/ 862881 w 4218987"/>
                <a:gd name="connsiteY56" fmla="*/ 2316766 h 4308996"/>
                <a:gd name="connsiteX57" fmla="*/ 859948 w 4218987"/>
                <a:gd name="connsiteY57" fmla="*/ 2248939 h 4308996"/>
                <a:gd name="connsiteX58" fmla="*/ 624244 w 4218987"/>
                <a:gd name="connsiteY58" fmla="*/ 760411 h 4308996"/>
                <a:gd name="connsiteX59" fmla="*/ 1246221 w 4218987"/>
                <a:gd name="connsiteY59" fmla="*/ 664261 h 4308996"/>
                <a:gd name="connsiteX60" fmla="*/ 1422930 w 4218987"/>
                <a:gd name="connsiteY60" fmla="*/ 161864 h 4308996"/>
                <a:gd name="connsiteX61" fmla="*/ 1885804 w 4218987"/>
                <a:gd name="connsiteY61" fmla="*/ 995630 h 4308996"/>
                <a:gd name="connsiteX62" fmla="*/ 846522 w 4218987"/>
                <a:gd name="connsiteY62" fmla="*/ 2157043 h 4308996"/>
                <a:gd name="connsiteX63" fmla="*/ 127757 w 4218987"/>
                <a:gd name="connsiteY63" fmla="*/ 2186014 h 4308996"/>
                <a:gd name="connsiteX64" fmla="*/ 448206 w 4218987"/>
                <a:gd name="connsiteY64" fmla="*/ 1555358 h 4308996"/>
                <a:gd name="connsiteX65" fmla="*/ 624244 w 4218987"/>
                <a:gd name="connsiteY65" fmla="*/ 760411 h 4308996"/>
                <a:gd name="connsiteX0" fmla="*/ 2726972 w 4218987"/>
                <a:gd name="connsiteY0" fmla="*/ 2714720 h 4366622"/>
                <a:gd name="connsiteX1" fmla="*/ 2785542 w 4218987"/>
                <a:gd name="connsiteY1" fmla="*/ 2675841 h 4366622"/>
                <a:gd name="connsiteX2" fmla="*/ 2903529 w 4218987"/>
                <a:gd name="connsiteY2" fmla="*/ 2709994 h 4366622"/>
                <a:gd name="connsiteX3" fmla="*/ 2958558 w 4218987"/>
                <a:gd name="connsiteY3" fmla="*/ 2897321 h 4366622"/>
                <a:gd name="connsiteX4" fmla="*/ 2951347 w 4218987"/>
                <a:gd name="connsiteY4" fmla="*/ 2920494 h 4366622"/>
                <a:gd name="connsiteX5" fmla="*/ 2726972 w 4218987"/>
                <a:gd name="connsiteY5" fmla="*/ 2714720 h 4366622"/>
                <a:gd name="connsiteX6" fmla="*/ 2187259 w 4218987"/>
                <a:gd name="connsiteY6" fmla="*/ 2461212 h 4366622"/>
                <a:gd name="connsiteX7" fmla="*/ 2388933 w 4218987"/>
                <a:gd name="connsiteY7" fmla="*/ 2646168 h 4366622"/>
                <a:gd name="connsiteX8" fmla="*/ 2386834 w 4218987"/>
                <a:gd name="connsiteY8" fmla="*/ 2646699 h 4366622"/>
                <a:gd name="connsiteX9" fmla="*/ 2230026 w 4218987"/>
                <a:gd name="connsiteY9" fmla="*/ 2601683 h 4366622"/>
                <a:gd name="connsiteX10" fmla="*/ 2228909 w 4218987"/>
                <a:gd name="connsiteY10" fmla="*/ 2603008 h 4366622"/>
                <a:gd name="connsiteX11" fmla="*/ 2187259 w 4218987"/>
                <a:gd name="connsiteY11" fmla="*/ 2461212 h 4366622"/>
                <a:gd name="connsiteX12" fmla="*/ 1934983 w 4218987"/>
                <a:gd name="connsiteY12" fmla="*/ 2229850 h 4366622"/>
                <a:gd name="connsiteX13" fmla="*/ 1993087 w 4218987"/>
                <a:gd name="connsiteY13" fmla="*/ 2283137 h 4366622"/>
                <a:gd name="connsiteX14" fmla="*/ 1941766 w 4218987"/>
                <a:gd name="connsiteY14" fmla="*/ 2390102 h 4366622"/>
                <a:gd name="connsiteX15" fmla="*/ 2068585 w 4218987"/>
                <a:gd name="connsiteY15" fmla="*/ 2792982 h 4366622"/>
                <a:gd name="connsiteX16" fmla="*/ 2416619 w 4218987"/>
                <a:gd name="connsiteY16" fmla="*/ 2895260 h 4366622"/>
                <a:gd name="connsiteX17" fmla="*/ 2589184 w 4218987"/>
                <a:gd name="connsiteY17" fmla="*/ 2829817 h 4366622"/>
                <a:gd name="connsiteX18" fmla="*/ 2819784 w 4218987"/>
                <a:gd name="connsiteY18" fmla="*/ 3041300 h 4366622"/>
                <a:gd name="connsiteX19" fmla="*/ 2627084 w 4218987"/>
                <a:gd name="connsiteY19" fmla="*/ 2990299 h 4366622"/>
                <a:gd name="connsiteX20" fmla="*/ 2434618 w 4218987"/>
                <a:gd name="connsiteY20" fmla="*/ 3181195 h 4366622"/>
                <a:gd name="connsiteX21" fmla="*/ 2893365 w 4218987"/>
                <a:gd name="connsiteY21" fmla="*/ 3302255 h 4366622"/>
                <a:gd name="connsiteX22" fmla="*/ 3032143 w 4218987"/>
                <a:gd name="connsiteY22" fmla="*/ 3236054 h 4366622"/>
                <a:gd name="connsiteX23" fmla="*/ 3090634 w 4218987"/>
                <a:gd name="connsiteY23" fmla="*/ 3289696 h 4366622"/>
                <a:gd name="connsiteX24" fmla="*/ 3210914 w 4218987"/>
                <a:gd name="connsiteY24" fmla="*/ 3158543 h 4366622"/>
                <a:gd name="connsiteX25" fmla="*/ 3156792 w 4218987"/>
                <a:gd name="connsiteY25" fmla="*/ 3108907 h 4366622"/>
                <a:gd name="connsiteX26" fmla="*/ 3222229 w 4218987"/>
                <a:gd name="connsiteY26" fmla="*/ 2960269 h 4366622"/>
                <a:gd name="connsiteX27" fmla="*/ 3089478 w 4218987"/>
                <a:gd name="connsiteY27" fmla="*/ 2513070 h 4366622"/>
                <a:gd name="connsiteX28" fmla="*/ 3090209 w 4218987"/>
                <a:gd name="connsiteY28" fmla="*/ 2512214 h 4366622"/>
                <a:gd name="connsiteX29" fmla="*/ 3085067 w 4218987"/>
                <a:gd name="connsiteY29" fmla="*/ 2508440 h 4366622"/>
                <a:gd name="connsiteX30" fmla="*/ 3083320 w 4218987"/>
                <a:gd name="connsiteY30" fmla="*/ 2506607 h 4366622"/>
                <a:gd name="connsiteX31" fmla="*/ 3083018 w 4218987"/>
                <a:gd name="connsiteY31" fmla="*/ 2506936 h 4366622"/>
                <a:gd name="connsiteX32" fmla="*/ 2744891 w 4218987"/>
                <a:gd name="connsiteY32" fmla="*/ 2420115 h 4366622"/>
                <a:gd name="connsiteX33" fmla="*/ 2538260 w 4218987"/>
                <a:gd name="connsiteY33" fmla="*/ 2541653 h 4366622"/>
                <a:gd name="connsiteX34" fmla="*/ 2299616 w 4218987"/>
                <a:gd name="connsiteY34" fmla="*/ 2322792 h 4366622"/>
                <a:gd name="connsiteX35" fmla="*/ 2313553 w 4218987"/>
                <a:gd name="connsiteY35" fmla="*/ 2316778 h 4366622"/>
                <a:gd name="connsiteX36" fmla="*/ 2487357 w 4218987"/>
                <a:gd name="connsiteY36" fmla="*/ 2362644 h 4366622"/>
                <a:gd name="connsiteX37" fmla="*/ 2660620 w 4218987"/>
                <a:gd name="connsiteY37" fmla="*/ 2190795 h 4366622"/>
                <a:gd name="connsiteX38" fmla="*/ 2247647 w 4218987"/>
                <a:gd name="connsiteY38" fmla="*/ 2081814 h 4366622"/>
                <a:gd name="connsiteX39" fmla="*/ 2110842 w 4218987"/>
                <a:gd name="connsiteY39" fmla="*/ 2149668 h 4366622"/>
                <a:gd name="connsiteX40" fmla="*/ 2055263 w 4218987"/>
                <a:gd name="connsiteY40" fmla="*/ 2098697 h 4366622"/>
                <a:gd name="connsiteX41" fmla="*/ 1934983 w 4218987"/>
                <a:gd name="connsiteY41" fmla="*/ 2229850 h 4366622"/>
                <a:gd name="connsiteX42" fmla="*/ 1094802 w 4218987"/>
                <a:gd name="connsiteY42" fmla="*/ 2572362 h 4366622"/>
                <a:gd name="connsiteX43" fmla="*/ 2274949 w 4218987"/>
                <a:gd name="connsiteY43" fmla="*/ 1294587 h 4366622"/>
                <a:gd name="connsiteX44" fmla="*/ 3845776 w 4218987"/>
                <a:gd name="connsiteY44" fmla="*/ 1583525 h 4366622"/>
                <a:gd name="connsiteX45" fmla="*/ 3464840 w 4218987"/>
                <a:gd name="connsiteY45" fmla="*/ 3507838 h 4366622"/>
                <a:gd name="connsiteX46" fmla="*/ 1459992 w 4218987"/>
                <a:gd name="connsiteY46" fmla="*/ 4035263 h 4366622"/>
                <a:gd name="connsiteX47" fmla="*/ 1457332 w 4218987"/>
                <a:gd name="connsiteY47" fmla="*/ 4031266 h 4366622"/>
                <a:gd name="connsiteX48" fmla="*/ 1094802 w 4218987"/>
                <a:gd name="connsiteY48" fmla="*/ 2572362 h 4366622"/>
                <a:gd name="connsiteX49" fmla="*/ 859948 w 4218987"/>
                <a:gd name="connsiteY49" fmla="*/ 2306565 h 4366622"/>
                <a:gd name="connsiteX50" fmla="*/ 1963134 w 4218987"/>
                <a:gd name="connsiteY50" fmla="*/ 1103656 h 4366622"/>
                <a:gd name="connsiteX51" fmla="*/ 2030962 w 4218987"/>
                <a:gd name="connsiteY51" fmla="*/ 1100723 h 4366622"/>
                <a:gd name="connsiteX52" fmla="*/ 2172480 w 4218987"/>
                <a:gd name="connsiteY52" fmla="*/ 1230508 h 4366622"/>
                <a:gd name="connsiteX53" fmla="*/ 2175413 w 4218987"/>
                <a:gd name="connsiteY53" fmla="*/ 1298336 h 4366622"/>
                <a:gd name="connsiteX54" fmla="*/ 1072226 w 4218987"/>
                <a:gd name="connsiteY54" fmla="*/ 2501245 h 4366622"/>
                <a:gd name="connsiteX55" fmla="*/ 1004399 w 4218987"/>
                <a:gd name="connsiteY55" fmla="*/ 2504178 h 4366622"/>
                <a:gd name="connsiteX56" fmla="*/ 862881 w 4218987"/>
                <a:gd name="connsiteY56" fmla="*/ 2374392 h 4366622"/>
                <a:gd name="connsiteX57" fmla="*/ 859948 w 4218987"/>
                <a:gd name="connsiteY57" fmla="*/ 2306565 h 4366622"/>
                <a:gd name="connsiteX58" fmla="*/ 624244 w 4218987"/>
                <a:gd name="connsiteY58" fmla="*/ 818037 h 4366622"/>
                <a:gd name="connsiteX59" fmla="*/ 1246221 w 4218987"/>
                <a:gd name="connsiteY59" fmla="*/ 721887 h 4366622"/>
                <a:gd name="connsiteX60" fmla="*/ 1422930 w 4218987"/>
                <a:gd name="connsiteY60" fmla="*/ 219490 h 4366622"/>
                <a:gd name="connsiteX61" fmla="*/ 1885804 w 4218987"/>
                <a:gd name="connsiteY61" fmla="*/ 1053256 h 4366622"/>
                <a:gd name="connsiteX62" fmla="*/ 846522 w 4218987"/>
                <a:gd name="connsiteY62" fmla="*/ 2214669 h 4366622"/>
                <a:gd name="connsiteX63" fmla="*/ 127757 w 4218987"/>
                <a:gd name="connsiteY63" fmla="*/ 2243640 h 4366622"/>
                <a:gd name="connsiteX64" fmla="*/ 448206 w 4218987"/>
                <a:gd name="connsiteY64" fmla="*/ 1612984 h 4366622"/>
                <a:gd name="connsiteX65" fmla="*/ 624244 w 4218987"/>
                <a:gd name="connsiteY65" fmla="*/ 818037 h 4366622"/>
                <a:gd name="connsiteX0" fmla="*/ 2726972 w 4218987"/>
                <a:gd name="connsiteY0" fmla="*/ 2679961 h 4331863"/>
                <a:gd name="connsiteX1" fmla="*/ 2785542 w 4218987"/>
                <a:gd name="connsiteY1" fmla="*/ 2641082 h 4331863"/>
                <a:gd name="connsiteX2" fmla="*/ 2903529 w 4218987"/>
                <a:gd name="connsiteY2" fmla="*/ 2675235 h 4331863"/>
                <a:gd name="connsiteX3" fmla="*/ 2958558 w 4218987"/>
                <a:gd name="connsiteY3" fmla="*/ 2862562 h 4331863"/>
                <a:gd name="connsiteX4" fmla="*/ 2951347 w 4218987"/>
                <a:gd name="connsiteY4" fmla="*/ 2885735 h 4331863"/>
                <a:gd name="connsiteX5" fmla="*/ 2726972 w 4218987"/>
                <a:gd name="connsiteY5" fmla="*/ 2679961 h 4331863"/>
                <a:gd name="connsiteX6" fmla="*/ 2187259 w 4218987"/>
                <a:gd name="connsiteY6" fmla="*/ 2426453 h 4331863"/>
                <a:gd name="connsiteX7" fmla="*/ 2388933 w 4218987"/>
                <a:gd name="connsiteY7" fmla="*/ 2611409 h 4331863"/>
                <a:gd name="connsiteX8" fmla="*/ 2386834 w 4218987"/>
                <a:gd name="connsiteY8" fmla="*/ 2611940 h 4331863"/>
                <a:gd name="connsiteX9" fmla="*/ 2230026 w 4218987"/>
                <a:gd name="connsiteY9" fmla="*/ 2566924 h 4331863"/>
                <a:gd name="connsiteX10" fmla="*/ 2228909 w 4218987"/>
                <a:gd name="connsiteY10" fmla="*/ 2568249 h 4331863"/>
                <a:gd name="connsiteX11" fmla="*/ 2187259 w 4218987"/>
                <a:gd name="connsiteY11" fmla="*/ 2426453 h 4331863"/>
                <a:gd name="connsiteX12" fmla="*/ 1934983 w 4218987"/>
                <a:gd name="connsiteY12" fmla="*/ 2195091 h 4331863"/>
                <a:gd name="connsiteX13" fmla="*/ 1993087 w 4218987"/>
                <a:gd name="connsiteY13" fmla="*/ 2248378 h 4331863"/>
                <a:gd name="connsiteX14" fmla="*/ 1941766 w 4218987"/>
                <a:gd name="connsiteY14" fmla="*/ 2355343 h 4331863"/>
                <a:gd name="connsiteX15" fmla="*/ 2068585 w 4218987"/>
                <a:gd name="connsiteY15" fmla="*/ 2758223 h 4331863"/>
                <a:gd name="connsiteX16" fmla="*/ 2416619 w 4218987"/>
                <a:gd name="connsiteY16" fmla="*/ 2860501 h 4331863"/>
                <a:gd name="connsiteX17" fmla="*/ 2589184 w 4218987"/>
                <a:gd name="connsiteY17" fmla="*/ 2795058 h 4331863"/>
                <a:gd name="connsiteX18" fmla="*/ 2819784 w 4218987"/>
                <a:gd name="connsiteY18" fmla="*/ 3006541 h 4331863"/>
                <a:gd name="connsiteX19" fmla="*/ 2627084 w 4218987"/>
                <a:gd name="connsiteY19" fmla="*/ 2955540 h 4331863"/>
                <a:gd name="connsiteX20" fmla="*/ 2434618 w 4218987"/>
                <a:gd name="connsiteY20" fmla="*/ 3146436 h 4331863"/>
                <a:gd name="connsiteX21" fmla="*/ 2893365 w 4218987"/>
                <a:gd name="connsiteY21" fmla="*/ 3267496 h 4331863"/>
                <a:gd name="connsiteX22" fmla="*/ 3032143 w 4218987"/>
                <a:gd name="connsiteY22" fmla="*/ 3201295 h 4331863"/>
                <a:gd name="connsiteX23" fmla="*/ 3090634 w 4218987"/>
                <a:gd name="connsiteY23" fmla="*/ 3254937 h 4331863"/>
                <a:gd name="connsiteX24" fmla="*/ 3210914 w 4218987"/>
                <a:gd name="connsiteY24" fmla="*/ 3123784 h 4331863"/>
                <a:gd name="connsiteX25" fmla="*/ 3156792 w 4218987"/>
                <a:gd name="connsiteY25" fmla="*/ 3074148 h 4331863"/>
                <a:gd name="connsiteX26" fmla="*/ 3222229 w 4218987"/>
                <a:gd name="connsiteY26" fmla="*/ 2925510 h 4331863"/>
                <a:gd name="connsiteX27" fmla="*/ 3089478 w 4218987"/>
                <a:gd name="connsiteY27" fmla="*/ 2478311 h 4331863"/>
                <a:gd name="connsiteX28" fmla="*/ 3090209 w 4218987"/>
                <a:gd name="connsiteY28" fmla="*/ 2477455 h 4331863"/>
                <a:gd name="connsiteX29" fmla="*/ 3085067 w 4218987"/>
                <a:gd name="connsiteY29" fmla="*/ 2473681 h 4331863"/>
                <a:gd name="connsiteX30" fmla="*/ 3083320 w 4218987"/>
                <a:gd name="connsiteY30" fmla="*/ 2471848 h 4331863"/>
                <a:gd name="connsiteX31" fmla="*/ 3083018 w 4218987"/>
                <a:gd name="connsiteY31" fmla="*/ 2472177 h 4331863"/>
                <a:gd name="connsiteX32" fmla="*/ 2744891 w 4218987"/>
                <a:gd name="connsiteY32" fmla="*/ 2385356 h 4331863"/>
                <a:gd name="connsiteX33" fmla="*/ 2538260 w 4218987"/>
                <a:gd name="connsiteY33" fmla="*/ 2506894 h 4331863"/>
                <a:gd name="connsiteX34" fmla="*/ 2299616 w 4218987"/>
                <a:gd name="connsiteY34" fmla="*/ 2288033 h 4331863"/>
                <a:gd name="connsiteX35" fmla="*/ 2313553 w 4218987"/>
                <a:gd name="connsiteY35" fmla="*/ 2282019 h 4331863"/>
                <a:gd name="connsiteX36" fmla="*/ 2487357 w 4218987"/>
                <a:gd name="connsiteY36" fmla="*/ 2327885 h 4331863"/>
                <a:gd name="connsiteX37" fmla="*/ 2660620 w 4218987"/>
                <a:gd name="connsiteY37" fmla="*/ 2156036 h 4331863"/>
                <a:gd name="connsiteX38" fmla="*/ 2247647 w 4218987"/>
                <a:gd name="connsiteY38" fmla="*/ 2047055 h 4331863"/>
                <a:gd name="connsiteX39" fmla="*/ 2110842 w 4218987"/>
                <a:gd name="connsiteY39" fmla="*/ 2114909 h 4331863"/>
                <a:gd name="connsiteX40" fmla="*/ 2055263 w 4218987"/>
                <a:gd name="connsiteY40" fmla="*/ 2063938 h 4331863"/>
                <a:gd name="connsiteX41" fmla="*/ 1934983 w 4218987"/>
                <a:gd name="connsiteY41" fmla="*/ 2195091 h 4331863"/>
                <a:gd name="connsiteX42" fmla="*/ 1094802 w 4218987"/>
                <a:gd name="connsiteY42" fmla="*/ 2537603 h 4331863"/>
                <a:gd name="connsiteX43" fmla="*/ 2274949 w 4218987"/>
                <a:gd name="connsiteY43" fmla="*/ 1259828 h 4331863"/>
                <a:gd name="connsiteX44" fmla="*/ 3845776 w 4218987"/>
                <a:gd name="connsiteY44" fmla="*/ 1548766 h 4331863"/>
                <a:gd name="connsiteX45" fmla="*/ 3464840 w 4218987"/>
                <a:gd name="connsiteY45" fmla="*/ 3473079 h 4331863"/>
                <a:gd name="connsiteX46" fmla="*/ 1459992 w 4218987"/>
                <a:gd name="connsiteY46" fmla="*/ 4000504 h 4331863"/>
                <a:gd name="connsiteX47" fmla="*/ 1457332 w 4218987"/>
                <a:gd name="connsiteY47" fmla="*/ 3996507 h 4331863"/>
                <a:gd name="connsiteX48" fmla="*/ 1094802 w 4218987"/>
                <a:gd name="connsiteY48" fmla="*/ 2537603 h 4331863"/>
                <a:gd name="connsiteX49" fmla="*/ 859948 w 4218987"/>
                <a:gd name="connsiteY49" fmla="*/ 2271806 h 4331863"/>
                <a:gd name="connsiteX50" fmla="*/ 1963134 w 4218987"/>
                <a:gd name="connsiteY50" fmla="*/ 1068897 h 4331863"/>
                <a:gd name="connsiteX51" fmla="*/ 2030962 w 4218987"/>
                <a:gd name="connsiteY51" fmla="*/ 1065964 h 4331863"/>
                <a:gd name="connsiteX52" fmla="*/ 2172480 w 4218987"/>
                <a:gd name="connsiteY52" fmla="*/ 1195749 h 4331863"/>
                <a:gd name="connsiteX53" fmla="*/ 2175413 w 4218987"/>
                <a:gd name="connsiteY53" fmla="*/ 1263577 h 4331863"/>
                <a:gd name="connsiteX54" fmla="*/ 1072226 w 4218987"/>
                <a:gd name="connsiteY54" fmla="*/ 2466486 h 4331863"/>
                <a:gd name="connsiteX55" fmla="*/ 1004399 w 4218987"/>
                <a:gd name="connsiteY55" fmla="*/ 2469419 h 4331863"/>
                <a:gd name="connsiteX56" fmla="*/ 862881 w 4218987"/>
                <a:gd name="connsiteY56" fmla="*/ 2339633 h 4331863"/>
                <a:gd name="connsiteX57" fmla="*/ 859948 w 4218987"/>
                <a:gd name="connsiteY57" fmla="*/ 2271806 h 4331863"/>
                <a:gd name="connsiteX58" fmla="*/ 624244 w 4218987"/>
                <a:gd name="connsiteY58" fmla="*/ 783278 h 4331863"/>
                <a:gd name="connsiteX59" fmla="*/ 1246221 w 4218987"/>
                <a:gd name="connsiteY59" fmla="*/ 687128 h 4331863"/>
                <a:gd name="connsiteX60" fmla="*/ 1422930 w 4218987"/>
                <a:gd name="connsiteY60" fmla="*/ 184731 h 4331863"/>
                <a:gd name="connsiteX61" fmla="*/ 1885804 w 4218987"/>
                <a:gd name="connsiteY61" fmla="*/ 1018497 h 4331863"/>
                <a:gd name="connsiteX62" fmla="*/ 846522 w 4218987"/>
                <a:gd name="connsiteY62" fmla="*/ 2179910 h 4331863"/>
                <a:gd name="connsiteX63" fmla="*/ 127757 w 4218987"/>
                <a:gd name="connsiteY63" fmla="*/ 2208881 h 4331863"/>
                <a:gd name="connsiteX64" fmla="*/ 448206 w 4218987"/>
                <a:gd name="connsiteY64" fmla="*/ 1578225 h 4331863"/>
                <a:gd name="connsiteX65" fmla="*/ 624244 w 4218987"/>
                <a:gd name="connsiteY65" fmla="*/ 783278 h 433186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24244 w 4218987"/>
                <a:gd name="connsiteY58" fmla="*/ 804258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24244 w 4218987"/>
                <a:gd name="connsiteY65" fmla="*/ 804258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498006 h 4149908"/>
                <a:gd name="connsiteX1" fmla="*/ 2785542 w 4218987"/>
                <a:gd name="connsiteY1" fmla="*/ 2459127 h 4149908"/>
                <a:gd name="connsiteX2" fmla="*/ 2903529 w 4218987"/>
                <a:gd name="connsiteY2" fmla="*/ 2493280 h 4149908"/>
                <a:gd name="connsiteX3" fmla="*/ 2958558 w 4218987"/>
                <a:gd name="connsiteY3" fmla="*/ 2680607 h 4149908"/>
                <a:gd name="connsiteX4" fmla="*/ 2951347 w 4218987"/>
                <a:gd name="connsiteY4" fmla="*/ 2703780 h 4149908"/>
                <a:gd name="connsiteX5" fmla="*/ 2726972 w 4218987"/>
                <a:gd name="connsiteY5" fmla="*/ 2498006 h 4149908"/>
                <a:gd name="connsiteX6" fmla="*/ 2187259 w 4218987"/>
                <a:gd name="connsiteY6" fmla="*/ 2244498 h 4149908"/>
                <a:gd name="connsiteX7" fmla="*/ 2388933 w 4218987"/>
                <a:gd name="connsiteY7" fmla="*/ 2429454 h 4149908"/>
                <a:gd name="connsiteX8" fmla="*/ 2386834 w 4218987"/>
                <a:gd name="connsiteY8" fmla="*/ 2429985 h 4149908"/>
                <a:gd name="connsiteX9" fmla="*/ 2230026 w 4218987"/>
                <a:gd name="connsiteY9" fmla="*/ 2384969 h 4149908"/>
                <a:gd name="connsiteX10" fmla="*/ 2228909 w 4218987"/>
                <a:gd name="connsiteY10" fmla="*/ 2386294 h 4149908"/>
                <a:gd name="connsiteX11" fmla="*/ 2187259 w 4218987"/>
                <a:gd name="connsiteY11" fmla="*/ 2244498 h 4149908"/>
                <a:gd name="connsiteX12" fmla="*/ 1934983 w 4218987"/>
                <a:gd name="connsiteY12" fmla="*/ 2013136 h 4149908"/>
                <a:gd name="connsiteX13" fmla="*/ 1993087 w 4218987"/>
                <a:gd name="connsiteY13" fmla="*/ 2066423 h 4149908"/>
                <a:gd name="connsiteX14" fmla="*/ 1941766 w 4218987"/>
                <a:gd name="connsiteY14" fmla="*/ 2173388 h 4149908"/>
                <a:gd name="connsiteX15" fmla="*/ 2068585 w 4218987"/>
                <a:gd name="connsiteY15" fmla="*/ 2576268 h 4149908"/>
                <a:gd name="connsiteX16" fmla="*/ 2416619 w 4218987"/>
                <a:gd name="connsiteY16" fmla="*/ 2678546 h 4149908"/>
                <a:gd name="connsiteX17" fmla="*/ 2589184 w 4218987"/>
                <a:gd name="connsiteY17" fmla="*/ 2613103 h 4149908"/>
                <a:gd name="connsiteX18" fmla="*/ 2819784 w 4218987"/>
                <a:gd name="connsiteY18" fmla="*/ 2824586 h 4149908"/>
                <a:gd name="connsiteX19" fmla="*/ 2627084 w 4218987"/>
                <a:gd name="connsiteY19" fmla="*/ 2773585 h 4149908"/>
                <a:gd name="connsiteX20" fmla="*/ 2434618 w 4218987"/>
                <a:gd name="connsiteY20" fmla="*/ 2964481 h 4149908"/>
                <a:gd name="connsiteX21" fmla="*/ 2893365 w 4218987"/>
                <a:gd name="connsiteY21" fmla="*/ 3085541 h 4149908"/>
                <a:gd name="connsiteX22" fmla="*/ 3032143 w 4218987"/>
                <a:gd name="connsiteY22" fmla="*/ 3019340 h 4149908"/>
                <a:gd name="connsiteX23" fmla="*/ 3090634 w 4218987"/>
                <a:gd name="connsiteY23" fmla="*/ 3072982 h 4149908"/>
                <a:gd name="connsiteX24" fmla="*/ 3210914 w 4218987"/>
                <a:gd name="connsiteY24" fmla="*/ 2941829 h 4149908"/>
                <a:gd name="connsiteX25" fmla="*/ 3156792 w 4218987"/>
                <a:gd name="connsiteY25" fmla="*/ 2892193 h 4149908"/>
                <a:gd name="connsiteX26" fmla="*/ 3222229 w 4218987"/>
                <a:gd name="connsiteY26" fmla="*/ 2743555 h 4149908"/>
                <a:gd name="connsiteX27" fmla="*/ 3089478 w 4218987"/>
                <a:gd name="connsiteY27" fmla="*/ 2296356 h 4149908"/>
                <a:gd name="connsiteX28" fmla="*/ 3090209 w 4218987"/>
                <a:gd name="connsiteY28" fmla="*/ 2295500 h 4149908"/>
                <a:gd name="connsiteX29" fmla="*/ 3085067 w 4218987"/>
                <a:gd name="connsiteY29" fmla="*/ 2291726 h 4149908"/>
                <a:gd name="connsiteX30" fmla="*/ 3083320 w 4218987"/>
                <a:gd name="connsiteY30" fmla="*/ 2289893 h 4149908"/>
                <a:gd name="connsiteX31" fmla="*/ 3083018 w 4218987"/>
                <a:gd name="connsiteY31" fmla="*/ 2290222 h 4149908"/>
                <a:gd name="connsiteX32" fmla="*/ 2744891 w 4218987"/>
                <a:gd name="connsiteY32" fmla="*/ 2203401 h 4149908"/>
                <a:gd name="connsiteX33" fmla="*/ 2538260 w 4218987"/>
                <a:gd name="connsiteY33" fmla="*/ 2324939 h 4149908"/>
                <a:gd name="connsiteX34" fmla="*/ 2299616 w 4218987"/>
                <a:gd name="connsiteY34" fmla="*/ 2106078 h 4149908"/>
                <a:gd name="connsiteX35" fmla="*/ 2313553 w 4218987"/>
                <a:gd name="connsiteY35" fmla="*/ 2100064 h 4149908"/>
                <a:gd name="connsiteX36" fmla="*/ 2487357 w 4218987"/>
                <a:gd name="connsiteY36" fmla="*/ 2145930 h 4149908"/>
                <a:gd name="connsiteX37" fmla="*/ 2660620 w 4218987"/>
                <a:gd name="connsiteY37" fmla="*/ 1974081 h 4149908"/>
                <a:gd name="connsiteX38" fmla="*/ 2247647 w 4218987"/>
                <a:gd name="connsiteY38" fmla="*/ 1865100 h 4149908"/>
                <a:gd name="connsiteX39" fmla="*/ 2110842 w 4218987"/>
                <a:gd name="connsiteY39" fmla="*/ 1932954 h 4149908"/>
                <a:gd name="connsiteX40" fmla="*/ 2055263 w 4218987"/>
                <a:gd name="connsiteY40" fmla="*/ 1881983 h 4149908"/>
                <a:gd name="connsiteX41" fmla="*/ 1934983 w 4218987"/>
                <a:gd name="connsiteY41" fmla="*/ 2013136 h 4149908"/>
                <a:gd name="connsiteX42" fmla="*/ 1094802 w 4218987"/>
                <a:gd name="connsiteY42" fmla="*/ 2355648 h 4149908"/>
                <a:gd name="connsiteX43" fmla="*/ 2274949 w 4218987"/>
                <a:gd name="connsiteY43" fmla="*/ 1077873 h 4149908"/>
                <a:gd name="connsiteX44" fmla="*/ 3845776 w 4218987"/>
                <a:gd name="connsiteY44" fmla="*/ 1366811 h 4149908"/>
                <a:gd name="connsiteX45" fmla="*/ 3464840 w 4218987"/>
                <a:gd name="connsiteY45" fmla="*/ 3291124 h 4149908"/>
                <a:gd name="connsiteX46" fmla="*/ 1459992 w 4218987"/>
                <a:gd name="connsiteY46" fmla="*/ 3818549 h 4149908"/>
                <a:gd name="connsiteX47" fmla="*/ 1457332 w 4218987"/>
                <a:gd name="connsiteY47" fmla="*/ 3814552 h 4149908"/>
                <a:gd name="connsiteX48" fmla="*/ 1094802 w 4218987"/>
                <a:gd name="connsiteY48" fmla="*/ 2355648 h 4149908"/>
                <a:gd name="connsiteX49" fmla="*/ 859948 w 4218987"/>
                <a:gd name="connsiteY49" fmla="*/ 2089851 h 4149908"/>
                <a:gd name="connsiteX50" fmla="*/ 1963134 w 4218987"/>
                <a:gd name="connsiteY50" fmla="*/ 886942 h 4149908"/>
                <a:gd name="connsiteX51" fmla="*/ 2030962 w 4218987"/>
                <a:gd name="connsiteY51" fmla="*/ 884009 h 4149908"/>
                <a:gd name="connsiteX52" fmla="*/ 2172480 w 4218987"/>
                <a:gd name="connsiteY52" fmla="*/ 1013794 h 4149908"/>
                <a:gd name="connsiteX53" fmla="*/ 2175413 w 4218987"/>
                <a:gd name="connsiteY53" fmla="*/ 1081622 h 4149908"/>
                <a:gd name="connsiteX54" fmla="*/ 1072226 w 4218987"/>
                <a:gd name="connsiteY54" fmla="*/ 2284531 h 4149908"/>
                <a:gd name="connsiteX55" fmla="*/ 1004399 w 4218987"/>
                <a:gd name="connsiteY55" fmla="*/ 2287464 h 4149908"/>
                <a:gd name="connsiteX56" fmla="*/ 862881 w 4218987"/>
                <a:gd name="connsiteY56" fmla="*/ 2157678 h 4149908"/>
                <a:gd name="connsiteX57" fmla="*/ 859948 w 4218987"/>
                <a:gd name="connsiteY57" fmla="*/ 2089851 h 4149908"/>
                <a:gd name="connsiteX58" fmla="*/ 617213 w 4218987"/>
                <a:gd name="connsiteY58" fmla="*/ 646571 h 4149908"/>
                <a:gd name="connsiteX59" fmla="*/ 1193554 w 4218987"/>
                <a:gd name="connsiteY59" fmla="*/ 534417 h 4149908"/>
                <a:gd name="connsiteX60" fmla="*/ 1422930 w 4218987"/>
                <a:gd name="connsiteY60" fmla="*/ 2776 h 4149908"/>
                <a:gd name="connsiteX61" fmla="*/ 1885804 w 4218987"/>
                <a:gd name="connsiteY61" fmla="*/ 836542 h 4149908"/>
                <a:gd name="connsiteX62" fmla="*/ 846522 w 4218987"/>
                <a:gd name="connsiteY62" fmla="*/ 1997955 h 4149908"/>
                <a:gd name="connsiteX63" fmla="*/ 127757 w 4218987"/>
                <a:gd name="connsiteY63" fmla="*/ 2026926 h 4149908"/>
                <a:gd name="connsiteX64" fmla="*/ 448206 w 4218987"/>
                <a:gd name="connsiteY64" fmla="*/ 1396270 h 4149908"/>
                <a:gd name="connsiteX65" fmla="*/ 617213 w 4218987"/>
                <a:gd name="connsiteY65" fmla="*/ 646571 h 4149908"/>
                <a:gd name="connsiteX0" fmla="*/ 2726972 w 4218987"/>
                <a:gd name="connsiteY0" fmla="*/ 2558980 h 4210882"/>
                <a:gd name="connsiteX1" fmla="*/ 2785542 w 4218987"/>
                <a:gd name="connsiteY1" fmla="*/ 2520101 h 4210882"/>
                <a:gd name="connsiteX2" fmla="*/ 2903529 w 4218987"/>
                <a:gd name="connsiteY2" fmla="*/ 2554254 h 4210882"/>
                <a:gd name="connsiteX3" fmla="*/ 2958558 w 4218987"/>
                <a:gd name="connsiteY3" fmla="*/ 2741581 h 4210882"/>
                <a:gd name="connsiteX4" fmla="*/ 2951347 w 4218987"/>
                <a:gd name="connsiteY4" fmla="*/ 2764754 h 4210882"/>
                <a:gd name="connsiteX5" fmla="*/ 2726972 w 4218987"/>
                <a:gd name="connsiteY5" fmla="*/ 2558980 h 4210882"/>
                <a:gd name="connsiteX6" fmla="*/ 2187259 w 4218987"/>
                <a:gd name="connsiteY6" fmla="*/ 2305472 h 4210882"/>
                <a:gd name="connsiteX7" fmla="*/ 2388933 w 4218987"/>
                <a:gd name="connsiteY7" fmla="*/ 2490428 h 4210882"/>
                <a:gd name="connsiteX8" fmla="*/ 2386834 w 4218987"/>
                <a:gd name="connsiteY8" fmla="*/ 2490959 h 4210882"/>
                <a:gd name="connsiteX9" fmla="*/ 2230026 w 4218987"/>
                <a:gd name="connsiteY9" fmla="*/ 2445943 h 4210882"/>
                <a:gd name="connsiteX10" fmla="*/ 2228909 w 4218987"/>
                <a:gd name="connsiteY10" fmla="*/ 2447268 h 4210882"/>
                <a:gd name="connsiteX11" fmla="*/ 2187259 w 4218987"/>
                <a:gd name="connsiteY11" fmla="*/ 2305472 h 4210882"/>
                <a:gd name="connsiteX12" fmla="*/ 1934983 w 4218987"/>
                <a:gd name="connsiteY12" fmla="*/ 2074110 h 4210882"/>
                <a:gd name="connsiteX13" fmla="*/ 1993087 w 4218987"/>
                <a:gd name="connsiteY13" fmla="*/ 2127397 h 4210882"/>
                <a:gd name="connsiteX14" fmla="*/ 1941766 w 4218987"/>
                <a:gd name="connsiteY14" fmla="*/ 2234362 h 4210882"/>
                <a:gd name="connsiteX15" fmla="*/ 2068585 w 4218987"/>
                <a:gd name="connsiteY15" fmla="*/ 2637242 h 4210882"/>
                <a:gd name="connsiteX16" fmla="*/ 2416619 w 4218987"/>
                <a:gd name="connsiteY16" fmla="*/ 2739520 h 4210882"/>
                <a:gd name="connsiteX17" fmla="*/ 2589184 w 4218987"/>
                <a:gd name="connsiteY17" fmla="*/ 2674077 h 4210882"/>
                <a:gd name="connsiteX18" fmla="*/ 2819784 w 4218987"/>
                <a:gd name="connsiteY18" fmla="*/ 2885560 h 4210882"/>
                <a:gd name="connsiteX19" fmla="*/ 2627084 w 4218987"/>
                <a:gd name="connsiteY19" fmla="*/ 2834559 h 4210882"/>
                <a:gd name="connsiteX20" fmla="*/ 2434618 w 4218987"/>
                <a:gd name="connsiteY20" fmla="*/ 3025455 h 4210882"/>
                <a:gd name="connsiteX21" fmla="*/ 2893365 w 4218987"/>
                <a:gd name="connsiteY21" fmla="*/ 3146515 h 4210882"/>
                <a:gd name="connsiteX22" fmla="*/ 3032143 w 4218987"/>
                <a:gd name="connsiteY22" fmla="*/ 3080314 h 4210882"/>
                <a:gd name="connsiteX23" fmla="*/ 3090634 w 4218987"/>
                <a:gd name="connsiteY23" fmla="*/ 3133956 h 4210882"/>
                <a:gd name="connsiteX24" fmla="*/ 3210914 w 4218987"/>
                <a:gd name="connsiteY24" fmla="*/ 3002803 h 4210882"/>
                <a:gd name="connsiteX25" fmla="*/ 3156792 w 4218987"/>
                <a:gd name="connsiteY25" fmla="*/ 2953167 h 4210882"/>
                <a:gd name="connsiteX26" fmla="*/ 3222229 w 4218987"/>
                <a:gd name="connsiteY26" fmla="*/ 2804529 h 4210882"/>
                <a:gd name="connsiteX27" fmla="*/ 3089478 w 4218987"/>
                <a:gd name="connsiteY27" fmla="*/ 2357330 h 4210882"/>
                <a:gd name="connsiteX28" fmla="*/ 3090209 w 4218987"/>
                <a:gd name="connsiteY28" fmla="*/ 2356474 h 4210882"/>
                <a:gd name="connsiteX29" fmla="*/ 3085067 w 4218987"/>
                <a:gd name="connsiteY29" fmla="*/ 2352700 h 4210882"/>
                <a:gd name="connsiteX30" fmla="*/ 3083320 w 4218987"/>
                <a:gd name="connsiteY30" fmla="*/ 2350867 h 4210882"/>
                <a:gd name="connsiteX31" fmla="*/ 3083018 w 4218987"/>
                <a:gd name="connsiteY31" fmla="*/ 2351196 h 4210882"/>
                <a:gd name="connsiteX32" fmla="*/ 2744891 w 4218987"/>
                <a:gd name="connsiteY32" fmla="*/ 2264375 h 4210882"/>
                <a:gd name="connsiteX33" fmla="*/ 2538260 w 4218987"/>
                <a:gd name="connsiteY33" fmla="*/ 2385913 h 4210882"/>
                <a:gd name="connsiteX34" fmla="*/ 2299616 w 4218987"/>
                <a:gd name="connsiteY34" fmla="*/ 2167052 h 4210882"/>
                <a:gd name="connsiteX35" fmla="*/ 2313553 w 4218987"/>
                <a:gd name="connsiteY35" fmla="*/ 2161038 h 4210882"/>
                <a:gd name="connsiteX36" fmla="*/ 2487357 w 4218987"/>
                <a:gd name="connsiteY36" fmla="*/ 2206904 h 4210882"/>
                <a:gd name="connsiteX37" fmla="*/ 2660620 w 4218987"/>
                <a:gd name="connsiteY37" fmla="*/ 2035055 h 4210882"/>
                <a:gd name="connsiteX38" fmla="*/ 2247647 w 4218987"/>
                <a:gd name="connsiteY38" fmla="*/ 1926074 h 4210882"/>
                <a:gd name="connsiteX39" fmla="*/ 2110842 w 4218987"/>
                <a:gd name="connsiteY39" fmla="*/ 1993928 h 4210882"/>
                <a:gd name="connsiteX40" fmla="*/ 2055263 w 4218987"/>
                <a:gd name="connsiteY40" fmla="*/ 1942957 h 4210882"/>
                <a:gd name="connsiteX41" fmla="*/ 1934983 w 4218987"/>
                <a:gd name="connsiteY41" fmla="*/ 2074110 h 4210882"/>
                <a:gd name="connsiteX42" fmla="*/ 1094802 w 4218987"/>
                <a:gd name="connsiteY42" fmla="*/ 2416622 h 4210882"/>
                <a:gd name="connsiteX43" fmla="*/ 2274949 w 4218987"/>
                <a:gd name="connsiteY43" fmla="*/ 1138847 h 4210882"/>
                <a:gd name="connsiteX44" fmla="*/ 3845776 w 4218987"/>
                <a:gd name="connsiteY44" fmla="*/ 1427785 h 4210882"/>
                <a:gd name="connsiteX45" fmla="*/ 3464840 w 4218987"/>
                <a:gd name="connsiteY45" fmla="*/ 3352098 h 4210882"/>
                <a:gd name="connsiteX46" fmla="*/ 1459992 w 4218987"/>
                <a:gd name="connsiteY46" fmla="*/ 3879523 h 4210882"/>
                <a:gd name="connsiteX47" fmla="*/ 1457332 w 4218987"/>
                <a:gd name="connsiteY47" fmla="*/ 3875526 h 4210882"/>
                <a:gd name="connsiteX48" fmla="*/ 1094802 w 4218987"/>
                <a:gd name="connsiteY48" fmla="*/ 2416622 h 4210882"/>
                <a:gd name="connsiteX49" fmla="*/ 859948 w 4218987"/>
                <a:gd name="connsiteY49" fmla="*/ 2150825 h 4210882"/>
                <a:gd name="connsiteX50" fmla="*/ 1963134 w 4218987"/>
                <a:gd name="connsiteY50" fmla="*/ 947916 h 4210882"/>
                <a:gd name="connsiteX51" fmla="*/ 2030962 w 4218987"/>
                <a:gd name="connsiteY51" fmla="*/ 944983 h 4210882"/>
                <a:gd name="connsiteX52" fmla="*/ 2172480 w 4218987"/>
                <a:gd name="connsiteY52" fmla="*/ 1074768 h 4210882"/>
                <a:gd name="connsiteX53" fmla="*/ 2175413 w 4218987"/>
                <a:gd name="connsiteY53" fmla="*/ 1142596 h 4210882"/>
                <a:gd name="connsiteX54" fmla="*/ 1072226 w 4218987"/>
                <a:gd name="connsiteY54" fmla="*/ 2345505 h 4210882"/>
                <a:gd name="connsiteX55" fmla="*/ 1004399 w 4218987"/>
                <a:gd name="connsiteY55" fmla="*/ 2348438 h 4210882"/>
                <a:gd name="connsiteX56" fmla="*/ 862881 w 4218987"/>
                <a:gd name="connsiteY56" fmla="*/ 2218652 h 4210882"/>
                <a:gd name="connsiteX57" fmla="*/ 859948 w 4218987"/>
                <a:gd name="connsiteY57" fmla="*/ 2150825 h 4210882"/>
                <a:gd name="connsiteX58" fmla="*/ 617213 w 4218987"/>
                <a:gd name="connsiteY58" fmla="*/ 707545 h 4210882"/>
                <a:gd name="connsiteX59" fmla="*/ 1193554 w 4218987"/>
                <a:gd name="connsiteY59" fmla="*/ 595391 h 4210882"/>
                <a:gd name="connsiteX60" fmla="*/ 1591068 w 4218987"/>
                <a:gd name="connsiteY60" fmla="*/ 2547 h 4210882"/>
                <a:gd name="connsiteX61" fmla="*/ 1885804 w 4218987"/>
                <a:gd name="connsiteY61" fmla="*/ 897516 h 4210882"/>
                <a:gd name="connsiteX62" fmla="*/ 846522 w 4218987"/>
                <a:gd name="connsiteY62" fmla="*/ 2058929 h 4210882"/>
                <a:gd name="connsiteX63" fmla="*/ 127757 w 4218987"/>
                <a:gd name="connsiteY63" fmla="*/ 2087900 h 4210882"/>
                <a:gd name="connsiteX64" fmla="*/ 448206 w 4218987"/>
                <a:gd name="connsiteY64" fmla="*/ 1457244 h 4210882"/>
                <a:gd name="connsiteX65" fmla="*/ 617213 w 4218987"/>
                <a:gd name="connsiteY65" fmla="*/ 707545 h 4210882"/>
                <a:gd name="connsiteX0" fmla="*/ 2726972 w 4218987"/>
                <a:gd name="connsiteY0" fmla="*/ 2566931 h 4218833"/>
                <a:gd name="connsiteX1" fmla="*/ 2785542 w 4218987"/>
                <a:gd name="connsiteY1" fmla="*/ 2528052 h 4218833"/>
                <a:gd name="connsiteX2" fmla="*/ 2903529 w 4218987"/>
                <a:gd name="connsiteY2" fmla="*/ 2562205 h 4218833"/>
                <a:gd name="connsiteX3" fmla="*/ 2958558 w 4218987"/>
                <a:gd name="connsiteY3" fmla="*/ 2749532 h 4218833"/>
                <a:gd name="connsiteX4" fmla="*/ 2951347 w 4218987"/>
                <a:gd name="connsiteY4" fmla="*/ 2772705 h 4218833"/>
                <a:gd name="connsiteX5" fmla="*/ 2726972 w 4218987"/>
                <a:gd name="connsiteY5" fmla="*/ 2566931 h 4218833"/>
                <a:gd name="connsiteX6" fmla="*/ 2187259 w 4218987"/>
                <a:gd name="connsiteY6" fmla="*/ 2313423 h 4218833"/>
                <a:gd name="connsiteX7" fmla="*/ 2388933 w 4218987"/>
                <a:gd name="connsiteY7" fmla="*/ 2498379 h 4218833"/>
                <a:gd name="connsiteX8" fmla="*/ 2386834 w 4218987"/>
                <a:gd name="connsiteY8" fmla="*/ 2498910 h 4218833"/>
                <a:gd name="connsiteX9" fmla="*/ 2230026 w 4218987"/>
                <a:gd name="connsiteY9" fmla="*/ 2453894 h 4218833"/>
                <a:gd name="connsiteX10" fmla="*/ 2228909 w 4218987"/>
                <a:gd name="connsiteY10" fmla="*/ 2455219 h 4218833"/>
                <a:gd name="connsiteX11" fmla="*/ 2187259 w 4218987"/>
                <a:gd name="connsiteY11" fmla="*/ 2313423 h 4218833"/>
                <a:gd name="connsiteX12" fmla="*/ 1934983 w 4218987"/>
                <a:gd name="connsiteY12" fmla="*/ 2082061 h 4218833"/>
                <a:gd name="connsiteX13" fmla="*/ 1993087 w 4218987"/>
                <a:gd name="connsiteY13" fmla="*/ 2135348 h 4218833"/>
                <a:gd name="connsiteX14" fmla="*/ 1941766 w 4218987"/>
                <a:gd name="connsiteY14" fmla="*/ 2242313 h 4218833"/>
                <a:gd name="connsiteX15" fmla="*/ 2068585 w 4218987"/>
                <a:gd name="connsiteY15" fmla="*/ 2645193 h 4218833"/>
                <a:gd name="connsiteX16" fmla="*/ 2416619 w 4218987"/>
                <a:gd name="connsiteY16" fmla="*/ 2747471 h 4218833"/>
                <a:gd name="connsiteX17" fmla="*/ 2589184 w 4218987"/>
                <a:gd name="connsiteY17" fmla="*/ 2682028 h 4218833"/>
                <a:gd name="connsiteX18" fmla="*/ 2819784 w 4218987"/>
                <a:gd name="connsiteY18" fmla="*/ 2893511 h 4218833"/>
                <a:gd name="connsiteX19" fmla="*/ 2627084 w 4218987"/>
                <a:gd name="connsiteY19" fmla="*/ 2842510 h 4218833"/>
                <a:gd name="connsiteX20" fmla="*/ 2434618 w 4218987"/>
                <a:gd name="connsiteY20" fmla="*/ 3033406 h 4218833"/>
                <a:gd name="connsiteX21" fmla="*/ 2893365 w 4218987"/>
                <a:gd name="connsiteY21" fmla="*/ 3154466 h 4218833"/>
                <a:gd name="connsiteX22" fmla="*/ 3032143 w 4218987"/>
                <a:gd name="connsiteY22" fmla="*/ 3088265 h 4218833"/>
                <a:gd name="connsiteX23" fmla="*/ 3090634 w 4218987"/>
                <a:gd name="connsiteY23" fmla="*/ 3141907 h 4218833"/>
                <a:gd name="connsiteX24" fmla="*/ 3210914 w 4218987"/>
                <a:gd name="connsiteY24" fmla="*/ 3010754 h 4218833"/>
                <a:gd name="connsiteX25" fmla="*/ 3156792 w 4218987"/>
                <a:gd name="connsiteY25" fmla="*/ 2961118 h 4218833"/>
                <a:gd name="connsiteX26" fmla="*/ 3222229 w 4218987"/>
                <a:gd name="connsiteY26" fmla="*/ 2812480 h 4218833"/>
                <a:gd name="connsiteX27" fmla="*/ 3089478 w 4218987"/>
                <a:gd name="connsiteY27" fmla="*/ 2365281 h 4218833"/>
                <a:gd name="connsiteX28" fmla="*/ 3090209 w 4218987"/>
                <a:gd name="connsiteY28" fmla="*/ 2364425 h 4218833"/>
                <a:gd name="connsiteX29" fmla="*/ 3085067 w 4218987"/>
                <a:gd name="connsiteY29" fmla="*/ 2360651 h 4218833"/>
                <a:gd name="connsiteX30" fmla="*/ 3083320 w 4218987"/>
                <a:gd name="connsiteY30" fmla="*/ 2358818 h 4218833"/>
                <a:gd name="connsiteX31" fmla="*/ 3083018 w 4218987"/>
                <a:gd name="connsiteY31" fmla="*/ 2359147 h 4218833"/>
                <a:gd name="connsiteX32" fmla="*/ 2744891 w 4218987"/>
                <a:gd name="connsiteY32" fmla="*/ 2272326 h 4218833"/>
                <a:gd name="connsiteX33" fmla="*/ 2538260 w 4218987"/>
                <a:gd name="connsiteY33" fmla="*/ 2393864 h 4218833"/>
                <a:gd name="connsiteX34" fmla="*/ 2299616 w 4218987"/>
                <a:gd name="connsiteY34" fmla="*/ 2175003 h 4218833"/>
                <a:gd name="connsiteX35" fmla="*/ 2313553 w 4218987"/>
                <a:gd name="connsiteY35" fmla="*/ 2168989 h 4218833"/>
                <a:gd name="connsiteX36" fmla="*/ 2487357 w 4218987"/>
                <a:gd name="connsiteY36" fmla="*/ 2214855 h 4218833"/>
                <a:gd name="connsiteX37" fmla="*/ 2660620 w 4218987"/>
                <a:gd name="connsiteY37" fmla="*/ 2043006 h 4218833"/>
                <a:gd name="connsiteX38" fmla="*/ 2247647 w 4218987"/>
                <a:gd name="connsiteY38" fmla="*/ 1934025 h 4218833"/>
                <a:gd name="connsiteX39" fmla="*/ 2110842 w 4218987"/>
                <a:gd name="connsiteY39" fmla="*/ 2001879 h 4218833"/>
                <a:gd name="connsiteX40" fmla="*/ 2055263 w 4218987"/>
                <a:gd name="connsiteY40" fmla="*/ 1950908 h 4218833"/>
                <a:gd name="connsiteX41" fmla="*/ 1934983 w 4218987"/>
                <a:gd name="connsiteY41" fmla="*/ 2082061 h 4218833"/>
                <a:gd name="connsiteX42" fmla="*/ 1094802 w 4218987"/>
                <a:gd name="connsiteY42" fmla="*/ 2424573 h 4218833"/>
                <a:gd name="connsiteX43" fmla="*/ 2274949 w 4218987"/>
                <a:gd name="connsiteY43" fmla="*/ 1146798 h 4218833"/>
                <a:gd name="connsiteX44" fmla="*/ 3845776 w 4218987"/>
                <a:gd name="connsiteY44" fmla="*/ 1435736 h 4218833"/>
                <a:gd name="connsiteX45" fmla="*/ 3464840 w 4218987"/>
                <a:gd name="connsiteY45" fmla="*/ 3360049 h 4218833"/>
                <a:gd name="connsiteX46" fmla="*/ 1459992 w 4218987"/>
                <a:gd name="connsiteY46" fmla="*/ 3887474 h 4218833"/>
                <a:gd name="connsiteX47" fmla="*/ 1457332 w 4218987"/>
                <a:gd name="connsiteY47" fmla="*/ 3883477 h 4218833"/>
                <a:gd name="connsiteX48" fmla="*/ 1094802 w 4218987"/>
                <a:gd name="connsiteY48" fmla="*/ 2424573 h 4218833"/>
                <a:gd name="connsiteX49" fmla="*/ 859948 w 4218987"/>
                <a:gd name="connsiteY49" fmla="*/ 2158776 h 4218833"/>
                <a:gd name="connsiteX50" fmla="*/ 1963134 w 4218987"/>
                <a:gd name="connsiteY50" fmla="*/ 955867 h 4218833"/>
                <a:gd name="connsiteX51" fmla="*/ 2030962 w 4218987"/>
                <a:gd name="connsiteY51" fmla="*/ 952934 h 4218833"/>
                <a:gd name="connsiteX52" fmla="*/ 2172480 w 4218987"/>
                <a:gd name="connsiteY52" fmla="*/ 1082719 h 4218833"/>
                <a:gd name="connsiteX53" fmla="*/ 2175413 w 4218987"/>
                <a:gd name="connsiteY53" fmla="*/ 1150547 h 4218833"/>
                <a:gd name="connsiteX54" fmla="*/ 1072226 w 4218987"/>
                <a:gd name="connsiteY54" fmla="*/ 2353456 h 4218833"/>
                <a:gd name="connsiteX55" fmla="*/ 1004399 w 4218987"/>
                <a:gd name="connsiteY55" fmla="*/ 2356389 h 4218833"/>
                <a:gd name="connsiteX56" fmla="*/ 862881 w 4218987"/>
                <a:gd name="connsiteY56" fmla="*/ 2226603 h 4218833"/>
                <a:gd name="connsiteX57" fmla="*/ 859948 w 4218987"/>
                <a:gd name="connsiteY57" fmla="*/ 2158776 h 4218833"/>
                <a:gd name="connsiteX58" fmla="*/ 617213 w 4218987"/>
                <a:gd name="connsiteY58" fmla="*/ 715496 h 4218833"/>
                <a:gd name="connsiteX59" fmla="*/ 1193554 w 4218987"/>
                <a:gd name="connsiteY59" fmla="*/ 603342 h 4218833"/>
                <a:gd name="connsiteX60" fmla="*/ 1591068 w 4218987"/>
                <a:gd name="connsiteY60" fmla="*/ 10498 h 4218833"/>
                <a:gd name="connsiteX61" fmla="*/ 1885804 w 4218987"/>
                <a:gd name="connsiteY61" fmla="*/ 905467 h 4218833"/>
                <a:gd name="connsiteX62" fmla="*/ 846522 w 4218987"/>
                <a:gd name="connsiteY62" fmla="*/ 2066880 h 4218833"/>
                <a:gd name="connsiteX63" fmla="*/ 127757 w 4218987"/>
                <a:gd name="connsiteY63" fmla="*/ 2095851 h 4218833"/>
                <a:gd name="connsiteX64" fmla="*/ 448206 w 4218987"/>
                <a:gd name="connsiteY64" fmla="*/ 1465195 h 4218833"/>
                <a:gd name="connsiteX65" fmla="*/ 617213 w 4218987"/>
                <a:gd name="connsiteY65" fmla="*/ 715496 h 4218833"/>
                <a:gd name="connsiteX0" fmla="*/ 2726972 w 4218987"/>
                <a:gd name="connsiteY0" fmla="*/ 2560838 h 4212740"/>
                <a:gd name="connsiteX1" fmla="*/ 2785542 w 4218987"/>
                <a:gd name="connsiteY1" fmla="*/ 2521959 h 4212740"/>
                <a:gd name="connsiteX2" fmla="*/ 2903529 w 4218987"/>
                <a:gd name="connsiteY2" fmla="*/ 2556112 h 4212740"/>
                <a:gd name="connsiteX3" fmla="*/ 2958558 w 4218987"/>
                <a:gd name="connsiteY3" fmla="*/ 2743439 h 4212740"/>
                <a:gd name="connsiteX4" fmla="*/ 2951347 w 4218987"/>
                <a:gd name="connsiteY4" fmla="*/ 2766612 h 4212740"/>
                <a:gd name="connsiteX5" fmla="*/ 2726972 w 4218987"/>
                <a:gd name="connsiteY5" fmla="*/ 2560838 h 4212740"/>
                <a:gd name="connsiteX6" fmla="*/ 2187259 w 4218987"/>
                <a:gd name="connsiteY6" fmla="*/ 2307330 h 4212740"/>
                <a:gd name="connsiteX7" fmla="*/ 2388933 w 4218987"/>
                <a:gd name="connsiteY7" fmla="*/ 2492286 h 4212740"/>
                <a:gd name="connsiteX8" fmla="*/ 2386834 w 4218987"/>
                <a:gd name="connsiteY8" fmla="*/ 2492817 h 4212740"/>
                <a:gd name="connsiteX9" fmla="*/ 2230026 w 4218987"/>
                <a:gd name="connsiteY9" fmla="*/ 2447801 h 4212740"/>
                <a:gd name="connsiteX10" fmla="*/ 2228909 w 4218987"/>
                <a:gd name="connsiteY10" fmla="*/ 2449126 h 4212740"/>
                <a:gd name="connsiteX11" fmla="*/ 2187259 w 4218987"/>
                <a:gd name="connsiteY11" fmla="*/ 2307330 h 4212740"/>
                <a:gd name="connsiteX12" fmla="*/ 1934983 w 4218987"/>
                <a:gd name="connsiteY12" fmla="*/ 2075968 h 4212740"/>
                <a:gd name="connsiteX13" fmla="*/ 1993087 w 4218987"/>
                <a:gd name="connsiteY13" fmla="*/ 2129255 h 4212740"/>
                <a:gd name="connsiteX14" fmla="*/ 1941766 w 4218987"/>
                <a:gd name="connsiteY14" fmla="*/ 2236220 h 4212740"/>
                <a:gd name="connsiteX15" fmla="*/ 2068585 w 4218987"/>
                <a:gd name="connsiteY15" fmla="*/ 2639100 h 4212740"/>
                <a:gd name="connsiteX16" fmla="*/ 2416619 w 4218987"/>
                <a:gd name="connsiteY16" fmla="*/ 2741378 h 4212740"/>
                <a:gd name="connsiteX17" fmla="*/ 2589184 w 4218987"/>
                <a:gd name="connsiteY17" fmla="*/ 2675935 h 4212740"/>
                <a:gd name="connsiteX18" fmla="*/ 2819784 w 4218987"/>
                <a:gd name="connsiteY18" fmla="*/ 2887418 h 4212740"/>
                <a:gd name="connsiteX19" fmla="*/ 2627084 w 4218987"/>
                <a:gd name="connsiteY19" fmla="*/ 2836417 h 4212740"/>
                <a:gd name="connsiteX20" fmla="*/ 2434618 w 4218987"/>
                <a:gd name="connsiteY20" fmla="*/ 3027313 h 4212740"/>
                <a:gd name="connsiteX21" fmla="*/ 2893365 w 4218987"/>
                <a:gd name="connsiteY21" fmla="*/ 3148373 h 4212740"/>
                <a:gd name="connsiteX22" fmla="*/ 3032143 w 4218987"/>
                <a:gd name="connsiteY22" fmla="*/ 3082172 h 4212740"/>
                <a:gd name="connsiteX23" fmla="*/ 3090634 w 4218987"/>
                <a:gd name="connsiteY23" fmla="*/ 3135814 h 4212740"/>
                <a:gd name="connsiteX24" fmla="*/ 3210914 w 4218987"/>
                <a:gd name="connsiteY24" fmla="*/ 3004661 h 4212740"/>
                <a:gd name="connsiteX25" fmla="*/ 3156792 w 4218987"/>
                <a:gd name="connsiteY25" fmla="*/ 2955025 h 4212740"/>
                <a:gd name="connsiteX26" fmla="*/ 3222229 w 4218987"/>
                <a:gd name="connsiteY26" fmla="*/ 2806387 h 4212740"/>
                <a:gd name="connsiteX27" fmla="*/ 3089478 w 4218987"/>
                <a:gd name="connsiteY27" fmla="*/ 2359188 h 4212740"/>
                <a:gd name="connsiteX28" fmla="*/ 3090209 w 4218987"/>
                <a:gd name="connsiteY28" fmla="*/ 2358332 h 4212740"/>
                <a:gd name="connsiteX29" fmla="*/ 3085067 w 4218987"/>
                <a:gd name="connsiteY29" fmla="*/ 2354558 h 4212740"/>
                <a:gd name="connsiteX30" fmla="*/ 3083320 w 4218987"/>
                <a:gd name="connsiteY30" fmla="*/ 2352725 h 4212740"/>
                <a:gd name="connsiteX31" fmla="*/ 3083018 w 4218987"/>
                <a:gd name="connsiteY31" fmla="*/ 2353054 h 4212740"/>
                <a:gd name="connsiteX32" fmla="*/ 2744891 w 4218987"/>
                <a:gd name="connsiteY32" fmla="*/ 2266233 h 4212740"/>
                <a:gd name="connsiteX33" fmla="*/ 2538260 w 4218987"/>
                <a:gd name="connsiteY33" fmla="*/ 2387771 h 4212740"/>
                <a:gd name="connsiteX34" fmla="*/ 2299616 w 4218987"/>
                <a:gd name="connsiteY34" fmla="*/ 2168910 h 4212740"/>
                <a:gd name="connsiteX35" fmla="*/ 2313553 w 4218987"/>
                <a:gd name="connsiteY35" fmla="*/ 2162896 h 4212740"/>
                <a:gd name="connsiteX36" fmla="*/ 2487357 w 4218987"/>
                <a:gd name="connsiteY36" fmla="*/ 2208762 h 4212740"/>
                <a:gd name="connsiteX37" fmla="*/ 2660620 w 4218987"/>
                <a:gd name="connsiteY37" fmla="*/ 2036913 h 4212740"/>
                <a:gd name="connsiteX38" fmla="*/ 2247647 w 4218987"/>
                <a:gd name="connsiteY38" fmla="*/ 1927932 h 4212740"/>
                <a:gd name="connsiteX39" fmla="*/ 2110842 w 4218987"/>
                <a:gd name="connsiteY39" fmla="*/ 1995786 h 4212740"/>
                <a:gd name="connsiteX40" fmla="*/ 2055263 w 4218987"/>
                <a:gd name="connsiteY40" fmla="*/ 1944815 h 4212740"/>
                <a:gd name="connsiteX41" fmla="*/ 1934983 w 4218987"/>
                <a:gd name="connsiteY41" fmla="*/ 2075968 h 4212740"/>
                <a:gd name="connsiteX42" fmla="*/ 1094802 w 4218987"/>
                <a:gd name="connsiteY42" fmla="*/ 2418480 h 4212740"/>
                <a:gd name="connsiteX43" fmla="*/ 2274949 w 4218987"/>
                <a:gd name="connsiteY43" fmla="*/ 1140705 h 4212740"/>
                <a:gd name="connsiteX44" fmla="*/ 3845776 w 4218987"/>
                <a:gd name="connsiteY44" fmla="*/ 1429643 h 4212740"/>
                <a:gd name="connsiteX45" fmla="*/ 3464840 w 4218987"/>
                <a:gd name="connsiteY45" fmla="*/ 3353956 h 4212740"/>
                <a:gd name="connsiteX46" fmla="*/ 1459992 w 4218987"/>
                <a:gd name="connsiteY46" fmla="*/ 3881381 h 4212740"/>
                <a:gd name="connsiteX47" fmla="*/ 1457332 w 4218987"/>
                <a:gd name="connsiteY47" fmla="*/ 3877384 h 4212740"/>
                <a:gd name="connsiteX48" fmla="*/ 1094802 w 4218987"/>
                <a:gd name="connsiteY48" fmla="*/ 2418480 h 4212740"/>
                <a:gd name="connsiteX49" fmla="*/ 859948 w 4218987"/>
                <a:gd name="connsiteY49" fmla="*/ 2152683 h 4212740"/>
                <a:gd name="connsiteX50" fmla="*/ 1963134 w 4218987"/>
                <a:gd name="connsiteY50" fmla="*/ 949774 h 4212740"/>
                <a:gd name="connsiteX51" fmla="*/ 2030962 w 4218987"/>
                <a:gd name="connsiteY51" fmla="*/ 946841 h 4212740"/>
                <a:gd name="connsiteX52" fmla="*/ 2172480 w 4218987"/>
                <a:gd name="connsiteY52" fmla="*/ 1076626 h 4212740"/>
                <a:gd name="connsiteX53" fmla="*/ 2175413 w 4218987"/>
                <a:gd name="connsiteY53" fmla="*/ 1144454 h 4212740"/>
                <a:gd name="connsiteX54" fmla="*/ 1072226 w 4218987"/>
                <a:gd name="connsiteY54" fmla="*/ 2347363 h 4212740"/>
                <a:gd name="connsiteX55" fmla="*/ 1004399 w 4218987"/>
                <a:gd name="connsiteY55" fmla="*/ 2350296 h 4212740"/>
                <a:gd name="connsiteX56" fmla="*/ 862881 w 4218987"/>
                <a:gd name="connsiteY56" fmla="*/ 2220510 h 4212740"/>
                <a:gd name="connsiteX57" fmla="*/ 859948 w 4218987"/>
                <a:gd name="connsiteY57" fmla="*/ 2152683 h 4212740"/>
                <a:gd name="connsiteX58" fmla="*/ 617213 w 4218987"/>
                <a:gd name="connsiteY58" fmla="*/ 709403 h 4212740"/>
                <a:gd name="connsiteX59" fmla="*/ 1193554 w 4218987"/>
                <a:gd name="connsiteY59" fmla="*/ 597249 h 4212740"/>
                <a:gd name="connsiteX60" fmla="*/ 1591068 w 4218987"/>
                <a:gd name="connsiteY60" fmla="*/ 4405 h 4212740"/>
                <a:gd name="connsiteX61" fmla="*/ 1885804 w 4218987"/>
                <a:gd name="connsiteY61" fmla="*/ 899374 h 4212740"/>
                <a:gd name="connsiteX62" fmla="*/ 846522 w 4218987"/>
                <a:gd name="connsiteY62" fmla="*/ 2060787 h 4212740"/>
                <a:gd name="connsiteX63" fmla="*/ 127757 w 4218987"/>
                <a:gd name="connsiteY63" fmla="*/ 2089758 h 4212740"/>
                <a:gd name="connsiteX64" fmla="*/ 448206 w 4218987"/>
                <a:gd name="connsiteY64" fmla="*/ 1459102 h 4212740"/>
                <a:gd name="connsiteX65" fmla="*/ 617213 w 4218987"/>
                <a:gd name="connsiteY65" fmla="*/ 709403 h 421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18987" h="4212740">
                  <a:moveTo>
                    <a:pt x="2726972" y="2560838"/>
                  </a:moveTo>
                  <a:cubicBezTo>
                    <a:pt x="2742919" y="2545669"/>
                    <a:pt x="2761036" y="2532131"/>
                    <a:pt x="2785542" y="2521959"/>
                  </a:cubicBezTo>
                  <a:cubicBezTo>
                    <a:pt x="2842367" y="2511454"/>
                    <a:pt x="2866050" y="2521010"/>
                    <a:pt x="2903529" y="2556112"/>
                  </a:cubicBezTo>
                  <a:cubicBezTo>
                    <a:pt x="2953803" y="2604223"/>
                    <a:pt x="2974773" y="2675518"/>
                    <a:pt x="2958558" y="2743439"/>
                  </a:cubicBezTo>
                  <a:cubicBezTo>
                    <a:pt x="2956662" y="2751378"/>
                    <a:pt x="2954293" y="2759129"/>
                    <a:pt x="2951347" y="2766612"/>
                  </a:cubicBezTo>
                  <a:lnTo>
                    <a:pt x="2726972" y="2560838"/>
                  </a:lnTo>
                  <a:close/>
                  <a:moveTo>
                    <a:pt x="2187259" y="2307330"/>
                  </a:moveTo>
                  <a:lnTo>
                    <a:pt x="2388933" y="2492286"/>
                  </a:lnTo>
                  <a:lnTo>
                    <a:pt x="2386834" y="2492817"/>
                  </a:lnTo>
                  <a:cubicBezTo>
                    <a:pt x="2324502" y="2508724"/>
                    <a:pt x="2271072" y="2488504"/>
                    <a:pt x="2230026" y="2447801"/>
                  </a:cubicBezTo>
                  <a:lnTo>
                    <a:pt x="2228909" y="2449126"/>
                  </a:lnTo>
                  <a:cubicBezTo>
                    <a:pt x="2193714" y="2410899"/>
                    <a:pt x="2178315" y="2358663"/>
                    <a:pt x="2187259" y="2307330"/>
                  </a:cubicBezTo>
                  <a:close/>
                  <a:moveTo>
                    <a:pt x="1934983" y="2075968"/>
                  </a:moveTo>
                  <a:lnTo>
                    <a:pt x="1993087" y="2129255"/>
                  </a:lnTo>
                  <a:cubicBezTo>
                    <a:pt x="1974652" y="2162240"/>
                    <a:pt x="1950785" y="2198446"/>
                    <a:pt x="1941766" y="2236220"/>
                  </a:cubicBezTo>
                  <a:cubicBezTo>
                    <a:pt x="1904674" y="2387735"/>
                    <a:pt x="1931447" y="2512849"/>
                    <a:pt x="2068585" y="2639100"/>
                  </a:cubicBezTo>
                  <a:cubicBezTo>
                    <a:pt x="2164747" y="2720768"/>
                    <a:pt x="2290975" y="2757863"/>
                    <a:pt x="2416619" y="2741378"/>
                  </a:cubicBezTo>
                  <a:cubicBezTo>
                    <a:pt x="2479450" y="2733135"/>
                    <a:pt x="2537492" y="2710222"/>
                    <a:pt x="2589184" y="2675935"/>
                  </a:cubicBezTo>
                  <a:lnTo>
                    <a:pt x="2819784" y="2887418"/>
                  </a:lnTo>
                  <a:cubicBezTo>
                    <a:pt x="2751065" y="2906608"/>
                    <a:pt x="2677341" y="2887088"/>
                    <a:pt x="2627084" y="2836417"/>
                  </a:cubicBezTo>
                  <a:lnTo>
                    <a:pt x="2434618" y="3027313"/>
                  </a:lnTo>
                  <a:cubicBezTo>
                    <a:pt x="2554238" y="3147918"/>
                    <a:pt x="2729811" y="3194250"/>
                    <a:pt x="2893365" y="3148373"/>
                  </a:cubicBezTo>
                  <a:cubicBezTo>
                    <a:pt x="2943893" y="3134200"/>
                    <a:pt x="2990823" y="3111914"/>
                    <a:pt x="3032143" y="3082172"/>
                  </a:cubicBezTo>
                  <a:lnTo>
                    <a:pt x="3090634" y="3135814"/>
                  </a:lnTo>
                  <a:lnTo>
                    <a:pt x="3210914" y="3004661"/>
                  </a:lnTo>
                  <a:lnTo>
                    <a:pt x="3156792" y="2955025"/>
                  </a:lnTo>
                  <a:cubicBezTo>
                    <a:pt x="3187233" y="2910677"/>
                    <a:pt x="3209343" y="2860364"/>
                    <a:pt x="3222229" y="2806387"/>
                  </a:cubicBezTo>
                  <a:cubicBezTo>
                    <a:pt x="3260983" y="2644060"/>
                    <a:pt x="3210346" y="2473619"/>
                    <a:pt x="3089478" y="2359188"/>
                  </a:cubicBezTo>
                  <a:lnTo>
                    <a:pt x="3090209" y="2358332"/>
                  </a:lnTo>
                  <a:cubicBezTo>
                    <a:pt x="3088590" y="2356959"/>
                    <a:pt x="3086958" y="2355602"/>
                    <a:pt x="3085067" y="2354558"/>
                  </a:cubicBezTo>
                  <a:lnTo>
                    <a:pt x="3083320" y="2352725"/>
                  </a:lnTo>
                  <a:lnTo>
                    <a:pt x="3083018" y="2353054"/>
                  </a:lnTo>
                  <a:cubicBezTo>
                    <a:pt x="2988175" y="2276339"/>
                    <a:pt x="2860427" y="2234599"/>
                    <a:pt x="2744891" y="2266233"/>
                  </a:cubicBezTo>
                  <a:cubicBezTo>
                    <a:pt x="2669329" y="2286922"/>
                    <a:pt x="2604815" y="2324138"/>
                    <a:pt x="2538260" y="2387771"/>
                  </a:cubicBezTo>
                  <a:lnTo>
                    <a:pt x="2299616" y="2168910"/>
                  </a:lnTo>
                  <a:lnTo>
                    <a:pt x="2313553" y="2162896"/>
                  </a:lnTo>
                  <a:cubicBezTo>
                    <a:pt x="2375518" y="2145515"/>
                    <a:pt x="2442037" y="2163069"/>
                    <a:pt x="2487357" y="2208762"/>
                  </a:cubicBezTo>
                  <a:lnTo>
                    <a:pt x="2660620" y="2036913"/>
                  </a:lnTo>
                  <a:cubicBezTo>
                    <a:pt x="2552935" y="1928342"/>
                    <a:pt x="2394881" y="1886633"/>
                    <a:pt x="2247647" y="1927932"/>
                  </a:cubicBezTo>
                  <a:cubicBezTo>
                    <a:pt x="2197362" y="1942037"/>
                    <a:pt x="2151035" y="1965068"/>
                    <a:pt x="2110842" y="1995786"/>
                  </a:cubicBezTo>
                  <a:lnTo>
                    <a:pt x="2055263" y="1944815"/>
                  </a:lnTo>
                  <a:lnTo>
                    <a:pt x="1934983" y="2075968"/>
                  </a:lnTo>
                  <a:close/>
                  <a:moveTo>
                    <a:pt x="1094802" y="2418480"/>
                  </a:moveTo>
                  <a:lnTo>
                    <a:pt x="2274949" y="1140705"/>
                  </a:lnTo>
                  <a:cubicBezTo>
                    <a:pt x="3066920" y="1107715"/>
                    <a:pt x="3506098" y="1181630"/>
                    <a:pt x="3845776" y="1429643"/>
                  </a:cubicBezTo>
                  <a:cubicBezTo>
                    <a:pt x="4361123" y="1802856"/>
                    <a:pt x="4436743" y="2218686"/>
                    <a:pt x="3464840" y="3353956"/>
                  </a:cubicBezTo>
                  <a:cubicBezTo>
                    <a:pt x="2372477" y="4481621"/>
                    <a:pt x="1885659" y="4318774"/>
                    <a:pt x="1459992" y="3881381"/>
                  </a:cubicBezTo>
                  <a:lnTo>
                    <a:pt x="1457332" y="3877384"/>
                  </a:lnTo>
                  <a:cubicBezTo>
                    <a:pt x="1174687" y="3560083"/>
                    <a:pt x="1093021" y="3193236"/>
                    <a:pt x="1094802" y="2418480"/>
                  </a:cubicBezTo>
                  <a:close/>
                  <a:moveTo>
                    <a:pt x="859948" y="2152683"/>
                  </a:moveTo>
                  <a:lnTo>
                    <a:pt x="1963134" y="949774"/>
                  </a:lnTo>
                  <a:cubicBezTo>
                    <a:pt x="1981055" y="930234"/>
                    <a:pt x="2011422" y="928920"/>
                    <a:pt x="2030962" y="946841"/>
                  </a:cubicBezTo>
                  <a:lnTo>
                    <a:pt x="2172480" y="1076626"/>
                  </a:lnTo>
                  <a:cubicBezTo>
                    <a:pt x="2192020" y="1094546"/>
                    <a:pt x="2193333" y="1124914"/>
                    <a:pt x="2175413" y="1144454"/>
                  </a:cubicBezTo>
                  <a:lnTo>
                    <a:pt x="1072226" y="2347363"/>
                  </a:lnTo>
                  <a:cubicBezTo>
                    <a:pt x="1054306" y="2366903"/>
                    <a:pt x="1023939" y="2368216"/>
                    <a:pt x="1004399" y="2350296"/>
                  </a:cubicBezTo>
                  <a:lnTo>
                    <a:pt x="862881" y="2220510"/>
                  </a:lnTo>
                  <a:cubicBezTo>
                    <a:pt x="843341" y="2202590"/>
                    <a:pt x="842028" y="2172223"/>
                    <a:pt x="859948" y="2152683"/>
                  </a:cubicBezTo>
                  <a:close/>
                  <a:moveTo>
                    <a:pt x="617213" y="709403"/>
                  </a:moveTo>
                  <a:cubicBezTo>
                    <a:pt x="867493" y="482409"/>
                    <a:pt x="905041" y="540987"/>
                    <a:pt x="1193554" y="597249"/>
                  </a:cubicBezTo>
                  <a:cubicBezTo>
                    <a:pt x="1611640" y="667547"/>
                    <a:pt x="1434098" y="64942"/>
                    <a:pt x="1591068" y="4405"/>
                  </a:cubicBezTo>
                  <a:cubicBezTo>
                    <a:pt x="1728507" y="-48600"/>
                    <a:pt x="2045888" y="384303"/>
                    <a:pt x="1885804" y="899374"/>
                  </a:cubicBezTo>
                  <a:cubicBezTo>
                    <a:pt x="1524682" y="1293140"/>
                    <a:pt x="1207644" y="1667021"/>
                    <a:pt x="846522" y="2060787"/>
                  </a:cubicBezTo>
                  <a:cubicBezTo>
                    <a:pt x="455578" y="2242802"/>
                    <a:pt x="293609" y="2203716"/>
                    <a:pt x="127757" y="2089758"/>
                  </a:cubicBezTo>
                  <a:cubicBezTo>
                    <a:pt x="-38095" y="1975800"/>
                    <a:pt x="-136790" y="1614018"/>
                    <a:pt x="448206" y="1459102"/>
                  </a:cubicBezTo>
                  <a:cubicBezTo>
                    <a:pt x="669775" y="1417745"/>
                    <a:pt x="251827" y="1252233"/>
                    <a:pt x="617213" y="70940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58" name="Isosceles Triangle 22">
              <a:extLst>
                <a:ext uri="{FF2B5EF4-FFF2-40B4-BE49-F238E27FC236}">
                  <a16:creationId xmlns:a16="http://schemas.microsoft.com/office/drawing/2014/main" id="{04FFB402-1A10-4D1E-AA32-746956C8A03D}"/>
                </a:ext>
              </a:extLst>
            </p:cNvPr>
            <p:cNvSpPr>
              <a:spLocks noChangeAspect="1"/>
            </p:cNvSpPr>
            <p:nvPr/>
          </p:nvSpPr>
          <p:spPr>
            <a:xfrm rot="19800000">
              <a:off x="2189789" y="4237938"/>
              <a:ext cx="282586" cy="282539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798B5523-44A4-4636-B3C1-8DC10FF70F85}"/>
                </a:ext>
              </a:extLst>
            </p:cNvPr>
            <p:cNvSpPr>
              <a:spLocks/>
            </p:cNvSpPr>
            <p:nvPr/>
          </p:nvSpPr>
          <p:spPr>
            <a:xfrm>
              <a:off x="3991822" y="3337733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2376266" h="2700265">
                  <a:moveTo>
                    <a:pt x="1656387" y="1972892"/>
                  </a:moveTo>
                  <a:cubicBezTo>
                    <a:pt x="1611887" y="1973356"/>
                    <a:pt x="1563385" y="2005080"/>
                    <a:pt x="1534629" y="2057337"/>
                  </a:cubicBezTo>
                  <a:cubicBezTo>
                    <a:pt x="1496288" y="2127013"/>
                    <a:pt x="1507568" y="2206808"/>
                    <a:pt x="1559826" y="2235565"/>
                  </a:cubicBezTo>
                  <a:cubicBezTo>
                    <a:pt x="1612084" y="2264320"/>
                    <a:pt x="1685527" y="2231149"/>
                    <a:pt x="1723869" y="2161473"/>
                  </a:cubicBezTo>
                  <a:cubicBezTo>
                    <a:pt x="1762211" y="2091796"/>
                    <a:pt x="1750931" y="2012000"/>
                    <a:pt x="1698673" y="1983245"/>
                  </a:cubicBezTo>
                  <a:cubicBezTo>
                    <a:pt x="1685608" y="1976055"/>
                    <a:pt x="1671220" y="1972736"/>
                    <a:pt x="1656387" y="1972892"/>
                  </a:cubicBezTo>
                  <a:close/>
                  <a:moveTo>
                    <a:pt x="312688" y="1634792"/>
                  </a:moveTo>
                  <a:cubicBezTo>
                    <a:pt x="281116" y="1626772"/>
                    <a:pt x="249981" y="1631172"/>
                    <a:pt x="226763" y="1649891"/>
                  </a:cubicBezTo>
                  <a:cubicBezTo>
                    <a:pt x="180329" y="1687329"/>
                    <a:pt x="183153" y="1767868"/>
                    <a:pt x="233071" y="1829780"/>
                  </a:cubicBezTo>
                  <a:cubicBezTo>
                    <a:pt x="282989" y="1891692"/>
                    <a:pt x="361097" y="1911533"/>
                    <a:pt x="407532" y="1874094"/>
                  </a:cubicBezTo>
                  <a:cubicBezTo>
                    <a:pt x="453966" y="1836657"/>
                    <a:pt x="451142" y="1756118"/>
                    <a:pt x="401224" y="1694205"/>
                  </a:cubicBezTo>
                  <a:cubicBezTo>
                    <a:pt x="376265" y="1663249"/>
                    <a:pt x="344258" y="1642811"/>
                    <a:pt x="312688" y="1634792"/>
                  </a:cubicBezTo>
                  <a:close/>
                  <a:moveTo>
                    <a:pt x="1869299" y="1519920"/>
                  </a:moveTo>
                  <a:cubicBezTo>
                    <a:pt x="1824865" y="1522388"/>
                    <a:pt x="1777842" y="1556264"/>
                    <a:pt x="1751468" y="1609764"/>
                  </a:cubicBezTo>
                  <a:cubicBezTo>
                    <a:pt x="1716305" y="1681096"/>
                    <a:pt x="1731168" y="1760303"/>
                    <a:pt x="1784668" y="1786676"/>
                  </a:cubicBezTo>
                  <a:cubicBezTo>
                    <a:pt x="1838168" y="1813049"/>
                    <a:pt x="1910044" y="1776602"/>
                    <a:pt x="1945208" y="1705269"/>
                  </a:cubicBezTo>
                  <a:cubicBezTo>
                    <a:pt x="1980371" y="1633937"/>
                    <a:pt x="1965508" y="1554730"/>
                    <a:pt x="1912008" y="1528357"/>
                  </a:cubicBezTo>
                  <a:cubicBezTo>
                    <a:pt x="1898633" y="1521764"/>
                    <a:pt x="1884109" y="1519097"/>
                    <a:pt x="1869299" y="1519920"/>
                  </a:cubicBezTo>
                  <a:close/>
                  <a:moveTo>
                    <a:pt x="741251" y="1329992"/>
                  </a:moveTo>
                  <a:cubicBezTo>
                    <a:pt x="709680" y="1321974"/>
                    <a:pt x="678544" y="1326372"/>
                    <a:pt x="655326" y="1345092"/>
                  </a:cubicBezTo>
                  <a:cubicBezTo>
                    <a:pt x="608892" y="1382530"/>
                    <a:pt x="611716" y="1463069"/>
                    <a:pt x="661634" y="1524981"/>
                  </a:cubicBezTo>
                  <a:cubicBezTo>
                    <a:pt x="711552" y="1586893"/>
                    <a:pt x="789660" y="1606734"/>
                    <a:pt x="836094" y="1569294"/>
                  </a:cubicBezTo>
                  <a:cubicBezTo>
                    <a:pt x="882529" y="1531856"/>
                    <a:pt x="879704" y="1451317"/>
                    <a:pt x="829787" y="1389406"/>
                  </a:cubicBezTo>
                  <a:cubicBezTo>
                    <a:pt x="804828" y="1358450"/>
                    <a:pt x="772822" y="1338012"/>
                    <a:pt x="741251" y="1329992"/>
                  </a:cubicBezTo>
                  <a:close/>
                  <a:moveTo>
                    <a:pt x="2079316" y="1065457"/>
                  </a:moveTo>
                  <a:cubicBezTo>
                    <a:pt x="2035146" y="1070876"/>
                    <a:pt x="1990481" y="1107807"/>
                    <a:pt x="1967725" y="1162943"/>
                  </a:cubicBezTo>
                  <a:cubicBezTo>
                    <a:pt x="1937386" y="1236457"/>
                    <a:pt x="1957487" y="1314499"/>
                    <a:pt x="2012623" y="1337253"/>
                  </a:cubicBezTo>
                  <a:cubicBezTo>
                    <a:pt x="2067759" y="1360009"/>
                    <a:pt x="2137051" y="1318860"/>
                    <a:pt x="2167391" y="1245345"/>
                  </a:cubicBezTo>
                  <a:cubicBezTo>
                    <a:pt x="2197730" y="1171831"/>
                    <a:pt x="2177629" y="1093789"/>
                    <a:pt x="2122493" y="1071035"/>
                  </a:cubicBezTo>
                  <a:cubicBezTo>
                    <a:pt x="2108709" y="1065345"/>
                    <a:pt x="2094040" y="1063650"/>
                    <a:pt x="2079316" y="1065457"/>
                  </a:cubicBezTo>
                  <a:close/>
                  <a:moveTo>
                    <a:pt x="0" y="654162"/>
                  </a:moveTo>
                  <a:lnTo>
                    <a:pt x="1082073" y="1244384"/>
                  </a:lnTo>
                  <a:lnTo>
                    <a:pt x="1121421" y="2700265"/>
                  </a:lnTo>
                  <a:lnTo>
                    <a:pt x="4918" y="1923139"/>
                  </a:lnTo>
                  <a:cubicBezTo>
                    <a:pt x="3279" y="1498508"/>
                    <a:pt x="1639" y="1073875"/>
                    <a:pt x="0" y="654162"/>
                  </a:cubicBezTo>
                  <a:close/>
                  <a:moveTo>
                    <a:pt x="2375644" y="688592"/>
                  </a:moveTo>
                  <a:lnTo>
                    <a:pt x="2360889" y="1967406"/>
                  </a:lnTo>
                  <a:lnTo>
                    <a:pt x="1293570" y="2700265"/>
                  </a:lnTo>
                  <a:lnTo>
                    <a:pt x="1249303" y="1239466"/>
                  </a:lnTo>
                  <a:close/>
                  <a:moveTo>
                    <a:pt x="1214923" y="371219"/>
                  </a:moveTo>
                  <a:cubicBezTo>
                    <a:pt x="1197013" y="368793"/>
                    <a:pt x="1177834" y="369067"/>
                    <a:pt x="1158247" y="372480"/>
                  </a:cubicBezTo>
                  <a:cubicBezTo>
                    <a:pt x="1079899" y="386133"/>
                    <a:pt x="1024686" y="444836"/>
                    <a:pt x="1034926" y="503598"/>
                  </a:cubicBezTo>
                  <a:cubicBezTo>
                    <a:pt x="1045165" y="562359"/>
                    <a:pt x="1116980" y="598927"/>
                    <a:pt x="1195328" y="585274"/>
                  </a:cubicBezTo>
                  <a:cubicBezTo>
                    <a:pt x="1273676" y="571621"/>
                    <a:pt x="1328889" y="512918"/>
                    <a:pt x="1318650" y="454156"/>
                  </a:cubicBezTo>
                  <a:cubicBezTo>
                    <a:pt x="1310970" y="410086"/>
                    <a:pt x="1268654" y="378499"/>
                    <a:pt x="1214923" y="371219"/>
                  </a:cubicBezTo>
                  <a:close/>
                  <a:moveTo>
                    <a:pt x="1185985" y="0"/>
                  </a:moveTo>
                  <a:lnTo>
                    <a:pt x="2376266" y="506608"/>
                  </a:lnTo>
                  <a:lnTo>
                    <a:pt x="1161392" y="1101748"/>
                  </a:lnTo>
                  <a:lnTo>
                    <a:pt x="10460" y="49185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0" name="Rectangle 15">
              <a:extLst>
                <a:ext uri="{FF2B5EF4-FFF2-40B4-BE49-F238E27FC236}">
                  <a16:creationId xmlns:a16="http://schemas.microsoft.com/office/drawing/2014/main" id="{FE2B289D-D2D0-4D52-93F2-E0D3972CECB0}"/>
                </a:ext>
              </a:extLst>
            </p:cNvPr>
            <p:cNvSpPr>
              <a:spLocks/>
            </p:cNvSpPr>
            <p:nvPr/>
          </p:nvSpPr>
          <p:spPr>
            <a:xfrm>
              <a:off x="1717992" y="3870863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4088964" h="4259405">
                  <a:moveTo>
                    <a:pt x="1480605" y="2231940"/>
                  </a:moveTo>
                  <a:lnTo>
                    <a:pt x="1199818" y="2044620"/>
                  </a:lnTo>
                  <a:lnTo>
                    <a:pt x="761621" y="2687221"/>
                  </a:lnTo>
                  <a:cubicBezTo>
                    <a:pt x="501536" y="2652619"/>
                    <a:pt x="265323" y="2467912"/>
                    <a:pt x="39127" y="2272940"/>
                  </a:cubicBezTo>
                  <a:cubicBezTo>
                    <a:pt x="-80639" y="2070133"/>
                    <a:pt x="269496" y="1743507"/>
                    <a:pt x="374515" y="1494038"/>
                  </a:cubicBezTo>
                  <a:lnTo>
                    <a:pt x="93728" y="1306717"/>
                  </a:lnTo>
                  <a:lnTo>
                    <a:pt x="1091841" y="1312633"/>
                  </a:lnTo>
                  <a:close/>
                  <a:moveTo>
                    <a:pt x="2759566" y="226796"/>
                  </a:moveTo>
                  <a:cubicBezTo>
                    <a:pt x="2331051" y="377379"/>
                    <a:pt x="2150002" y="492309"/>
                    <a:pt x="1991062" y="643648"/>
                  </a:cubicBezTo>
                  <a:lnTo>
                    <a:pt x="1463599" y="1446568"/>
                  </a:lnTo>
                  <a:lnTo>
                    <a:pt x="610317" y="909936"/>
                  </a:lnTo>
                  <a:cubicBezTo>
                    <a:pt x="810411" y="627556"/>
                    <a:pt x="1020899" y="239191"/>
                    <a:pt x="1244930" y="61882"/>
                  </a:cubicBezTo>
                  <a:cubicBezTo>
                    <a:pt x="1491876" y="-75367"/>
                    <a:pt x="1697752" y="31605"/>
                    <a:pt x="2759566" y="226796"/>
                  </a:cubicBezTo>
                  <a:close/>
                  <a:moveTo>
                    <a:pt x="1722488" y="3820535"/>
                  </a:moveTo>
                  <a:cubicBezTo>
                    <a:pt x="1376925" y="3801485"/>
                    <a:pt x="936112" y="3830060"/>
                    <a:pt x="666750" y="3734810"/>
                  </a:cubicBezTo>
                  <a:cubicBezTo>
                    <a:pt x="419100" y="3598835"/>
                    <a:pt x="400050" y="3367610"/>
                    <a:pt x="0" y="2364860"/>
                  </a:cubicBezTo>
                  <a:cubicBezTo>
                    <a:pt x="355600" y="2647435"/>
                    <a:pt x="549276" y="2739510"/>
                    <a:pt x="762000" y="2793485"/>
                  </a:cubicBezTo>
                  <a:lnTo>
                    <a:pt x="1722487" y="2812535"/>
                  </a:lnTo>
                  <a:close/>
                  <a:moveTo>
                    <a:pt x="3605396" y="869465"/>
                  </a:moveTo>
                  <a:lnTo>
                    <a:pt x="3069019" y="1711228"/>
                  </a:lnTo>
                  <a:lnTo>
                    <a:pt x="2083849" y="1550906"/>
                  </a:lnTo>
                  <a:lnTo>
                    <a:pt x="2391902" y="1412941"/>
                  </a:lnTo>
                  <a:lnTo>
                    <a:pt x="2081217" y="699900"/>
                  </a:lnTo>
                  <a:cubicBezTo>
                    <a:pt x="2248971" y="498156"/>
                    <a:pt x="2531081" y="396532"/>
                    <a:pt x="2816547" y="308854"/>
                  </a:cubicBezTo>
                  <a:cubicBezTo>
                    <a:pt x="3051986" y="315439"/>
                    <a:pt x="3142075" y="785719"/>
                    <a:pt x="3297344" y="1007430"/>
                  </a:cubicBezTo>
                  <a:close/>
                  <a:moveTo>
                    <a:pt x="3222215" y="3788662"/>
                  </a:moveTo>
                  <a:cubicBezTo>
                    <a:pt x="3089072" y="3954283"/>
                    <a:pt x="2662122" y="3869088"/>
                    <a:pt x="2413930" y="3921936"/>
                  </a:cubicBezTo>
                  <a:lnTo>
                    <a:pt x="2420658" y="4259405"/>
                  </a:lnTo>
                  <a:lnTo>
                    <a:pt x="1855155" y="3436926"/>
                  </a:lnTo>
                  <a:lnTo>
                    <a:pt x="2387428" y="2592563"/>
                  </a:lnTo>
                  <a:lnTo>
                    <a:pt x="2394156" y="2930032"/>
                  </a:lnTo>
                  <a:lnTo>
                    <a:pt x="3171906" y="2922431"/>
                  </a:lnTo>
                  <a:cubicBezTo>
                    <a:pt x="3292132" y="3155642"/>
                    <a:pt x="3275533" y="3455038"/>
                    <a:pt x="3244786" y="3752078"/>
                  </a:cubicBezTo>
                  <a:cubicBezTo>
                    <a:pt x="3238662" y="3765464"/>
                    <a:pt x="3231091" y="3777620"/>
                    <a:pt x="3222215" y="3788662"/>
                  </a:cubicBezTo>
                  <a:close/>
                  <a:moveTo>
                    <a:pt x="3948285" y="2834020"/>
                  </a:moveTo>
                  <a:cubicBezTo>
                    <a:pt x="3833022" y="3018741"/>
                    <a:pt x="3639730" y="3281008"/>
                    <a:pt x="3342579" y="3731662"/>
                  </a:cubicBezTo>
                  <a:cubicBezTo>
                    <a:pt x="3371271" y="3278367"/>
                    <a:pt x="3336159" y="3066813"/>
                    <a:pt x="3258895" y="2861397"/>
                  </a:cubicBezTo>
                  <a:lnTo>
                    <a:pt x="2725671" y="2062291"/>
                  </a:lnTo>
                  <a:lnTo>
                    <a:pt x="3552883" y="1486284"/>
                  </a:lnTo>
                  <a:cubicBezTo>
                    <a:pt x="3734716" y="1780754"/>
                    <a:pt x="4010062" y="2126176"/>
                    <a:pt x="4085819" y="2401657"/>
                  </a:cubicBezTo>
                  <a:cubicBezTo>
                    <a:pt x="4100783" y="2542124"/>
                    <a:pt x="4063549" y="2649298"/>
                    <a:pt x="3948285" y="28340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Rectangle 1">
              <a:extLst>
                <a:ext uri="{FF2B5EF4-FFF2-40B4-BE49-F238E27FC236}">
                  <a16:creationId xmlns:a16="http://schemas.microsoft.com/office/drawing/2014/main" id="{760D3798-189D-4137-AA10-6F650D826E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9656" y="2290693"/>
              <a:ext cx="290029" cy="289473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21">
              <a:extLst>
                <a:ext uri="{FF2B5EF4-FFF2-40B4-BE49-F238E27FC236}">
                  <a16:creationId xmlns:a16="http://schemas.microsoft.com/office/drawing/2014/main" id="{99C0AD23-DAC1-4FFD-BF61-E3749D73E844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3681245" y="3600641"/>
              <a:ext cx="289473" cy="23514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Trapezoid 11">
              <a:extLst>
                <a:ext uri="{FF2B5EF4-FFF2-40B4-BE49-F238E27FC236}">
                  <a16:creationId xmlns:a16="http://schemas.microsoft.com/office/drawing/2014/main" id="{3F25BC67-B310-401D-9B8F-FE6FCBD734A3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3736559" y="2687577"/>
              <a:ext cx="258913" cy="312147"/>
            </a:xfrm>
            <a:custGeom>
              <a:avLst/>
              <a:gdLst/>
              <a:ahLst/>
              <a:cxnLst/>
              <a:rect l="l" t="t" r="r" b="b"/>
              <a:pathLst>
                <a:path w="3370953" h="4064034">
                  <a:moveTo>
                    <a:pt x="307836" y="3226369"/>
                  </a:moveTo>
                  <a:lnTo>
                    <a:pt x="307836" y="2810144"/>
                  </a:lnTo>
                  <a:lnTo>
                    <a:pt x="1258549" y="2810144"/>
                  </a:lnTo>
                  <a:lnTo>
                    <a:pt x="1331954" y="2516524"/>
                  </a:lnTo>
                  <a:lnTo>
                    <a:pt x="1639161" y="2516524"/>
                  </a:lnTo>
                  <a:lnTo>
                    <a:pt x="1806826" y="1890788"/>
                  </a:lnTo>
                  <a:cubicBezTo>
                    <a:pt x="1709407" y="1836984"/>
                    <a:pt x="1651662" y="1730051"/>
                    <a:pt x="1660897" y="1618049"/>
                  </a:cubicBezTo>
                  <a:lnTo>
                    <a:pt x="497736" y="946498"/>
                  </a:lnTo>
                  <a:lnTo>
                    <a:pt x="415801" y="1252284"/>
                  </a:lnTo>
                  <a:cubicBezTo>
                    <a:pt x="388670" y="1353539"/>
                    <a:pt x="284592" y="1413628"/>
                    <a:pt x="183338" y="1386497"/>
                  </a:cubicBezTo>
                  <a:lnTo>
                    <a:pt x="0" y="1337372"/>
                  </a:lnTo>
                  <a:lnTo>
                    <a:pt x="358348" y="0"/>
                  </a:lnTo>
                  <a:lnTo>
                    <a:pt x="541685" y="49125"/>
                  </a:lnTo>
                  <a:cubicBezTo>
                    <a:pt x="642940" y="76256"/>
                    <a:pt x="703029" y="180334"/>
                    <a:pt x="675898" y="281588"/>
                  </a:cubicBezTo>
                  <a:lnTo>
                    <a:pt x="574914" y="658466"/>
                  </a:lnTo>
                  <a:lnTo>
                    <a:pt x="1826395" y="1381009"/>
                  </a:lnTo>
                  <a:cubicBezTo>
                    <a:pt x="1885142" y="1352063"/>
                    <a:pt x="1954182" y="1344264"/>
                    <a:pt x="2022379" y="1362537"/>
                  </a:cubicBezTo>
                  <a:cubicBezTo>
                    <a:pt x="2176035" y="1403709"/>
                    <a:pt x="2267221" y="1561647"/>
                    <a:pt x="2226049" y="1715303"/>
                  </a:cubicBezTo>
                  <a:cubicBezTo>
                    <a:pt x="2207347" y="1785100"/>
                    <a:pt x="2164552" y="1842007"/>
                    <a:pt x="2108323" y="1878457"/>
                  </a:cubicBezTo>
                  <a:lnTo>
                    <a:pt x="1937353" y="2516524"/>
                  </a:lnTo>
                  <a:lnTo>
                    <a:pt x="2236046" y="2516524"/>
                  </a:lnTo>
                  <a:lnTo>
                    <a:pt x="2309451" y="2810144"/>
                  </a:lnTo>
                  <a:lnTo>
                    <a:pt x="2828116" y="2810144"/>
                  </a:lnTo>
                  <a:lnTo>
                    <a:pt x="2828116" y="2930119"/>
                  </a:lnTo>
                  <a:lnTo>
                    <a:pt x="2945247" y="2930119"/>
                  </a:lnTo>
                  <a:lnTo>
                    <a:pt x="3109201" y="2856867"/>
                  </a:lnTo>
                  <a:cubicBezTo>
                    <a:pt x="3112004" y="2849082"/>
                    <a:pt x="3119624" y="2844415"/>
                    <a:pt x="3128335" y="2844415"/>
                  </a:cubicBezTo>
                  <a:lnTo>
                    <a:pt x="3223771" y="2844415"/>
                  </a:lnTo>
                  <a:cubicBezTo>
                    <a:pt x="3236949" y="2844415"/>
                    <a:pt x="3247631" y="2855097"/>
                    <a:pt x="3247631" y="2868275"/>
                  </a:cubicBezTo>
                  <a:lnTo>
                    <a:pt x="3247631" y="3606750"/>
                  </a:lnTo>
                  <a:cubicBezTo>
                    <a:pt x="3247631" y="3619928"/>
                    <a:pt x="3236949" y="3630610"/>
                    <a:pt x="3223771" y="3630610"/>
                  </a:cubicBezTo>
                  <a:lnTo>
                    <a:pt x="3128335" y="3630610"/>
                  </a:lnTo>
                  <a:cubicBezTo>
                    <a:pt x="3120852" y="3630610"/>
                    <a:pt x="3114174" y="3627166"/>
                    <a:pt x="3110472" y="3621230"/>
                  </a:cubicBezTo>
                  <a:lnTo>
                    <a:pt x="3110472" y="3624351"/>
                  </a:lnTo>
                  <a:lnTo>
                    <a:pt x="2954172" y="3554518"/>
                  </a:lnTo>
                  <a:lnTo>
                    <a:pt x="2954172" y="3558788"/>
                  </a:lnTo>
                  <a:lnTo>
                    <a:pt x="2828116" y="3558788"/>
                  </a:lnTo>
                  <a:lnTo>
                    <a:pt x="2828116" y="3630610"/>
                  </a:lnTo>
                  <a:lnTo>
                    <a:pt x="2038337" y="3226369"/>
                  </a:lnTo>
                  <a:close/>
                  <a:moveTo>
                    <a:pt x="77048" y="4064034"/>
                  </a:moveTo>
                  <a:lnTo>
                    <a:pt x="77048" y="3342578"/>
                  </a:lnTo>
                  <a:lnTo>
                    <a:pt x="2050947" y="3342578"/>
                  </a:lnTo>
                  <a:lnTo>
                    <a:pt x="3370953" y="4058524"/>
                  </a:lnTo>
                  <a:lnTo>
                    <a:pt x="3370953" y="40640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Round Same Side Corner Rectangle 2">
              <a:extLst>
                <a:ext uri="{FF2B5EF4-FFF2-40B4-BE49-F238E27FC236}">
                  <a16:creationId xmlns:a16="http://schemas.microsoft.com/office/drawing/2014/main" id="{1528A203-1764-4164-8D58-9B31CA3AA86E}"/>
                </a:ext>
              </a:extLst>
            </p:cNvPr>
            <p:cNvSpPr/>
            <p:nvPr/>
          </p:nvSpPr>
          <p:spPr>
            <a:xfrm rot="5400000" flipH="1">
              <a:off x="3974039" y="2209841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5" name="Trapezoid 6">
              <a:extLst>
                <a:ext uri="{FF2B5EF4-FFF2-40B4-BE49-F238E27FC236}">
                  <a16:creationId xmlns:a16="http://schemas.microsoft.com/office/drawing/2014/main" id="{E4F5C439-5125-4117-BA74-3F7FEEF7874C}"/>
                </a:ext>
              </a:extLst>
            </p:cNvPr>
            <p:cNvSpPr>
              <a:spLocks/>
            </p:cNvSpPr>
            <p:nvPr/>
          </p:nvSpPr>
          <p:spPr>
            <a:xfrm>
              <a:off x="2271895" y="2024672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Rounded Rectangle 24">
              <a:extLst>
                <a:ext uri="{FF2B5EF4-FFF2-40B4-BE49-F238E27FC236}">
                  <a16:creationId xmlns:a16="http://schemas.microsoft.com/office/drawing/2014/main" id="{176D34C1-8AFB-42F4-956A-E41D1EBC8D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8070" y="3431136"/>
              <a:ext cx="289473" cy="22397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7" name="Rounded Rectangle 1">
              <a:extLst>
                <a:ext uri="{FF2B5EF4-FFF2-40B4-BE49-F238E27FC236}">
                  <a16:creationId xmlns:a16="http://schemas.microsoft.com/office/drawing/2014/main" id="{F62B68CA-66D1-4FCD-B5BF-8823F7DE16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38314" y="2792139"/>
              <a:ext cx="171534" cy="289473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8" name="Isosceles Triangle 2">
              <a:extLst>
                <a:ext uri="{FF2B5EF4-FFF2-40B4-BE49-F238E27FC236}">
                  <a16:creationId xmlns:a16="http://schemas.microsoft.com/office/drawing/2014/main" id="{3778CEEF-74F0-4E13-8092-075623036BB4}"/>
                </a:ext>
              </a:extLst>
            </p:cNvPr>
            <p:cNvSpPr>
              <a:spLocks/>
            </p:cNvSpPr>
            <p:nvPr/>
          </p:nvSpPr>
          <p:spPr>
            <a:xfrm rot="2498363">
              <a:off x="4196157" y="3777811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9" name="Rectangle 50">
              <a:extLst>
                <a:ext uri="{FF2B5EF4-FFF2-40B4-BE49-F238E27FC236}">
                  <a16:creationId xmlns:a16="http://schemas.microsoft.com/office/drawing/2014/main" id="{B90B59E5-301A-4BBE-B2FD-24D7A18DA4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24081" y="1839423"/>
              <a:ext cx="245686" cy="140720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0" name="Rectangle 15">
              <a:extLst>
                <a:ext uri="{FF2B5EF4-FFF2-40B4-BE49-F238E27FC236}">
                  <a16:creationId xmlns:a16="http://schemas.microsoft.com/office/drawing/2014/main" id="{28A547CD-89C9-4DDC-BC85-4456E8FE2D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784" y="1957729"/>
              <a:ext cx="217116" cy="171188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Donut 21">
              <a:extLst>
                <a:ext uri="{FF2B5EF4-FFF2-40B4-BE49-F238E27FC236}">
                  <a16:creationId xmlns:a16="http://schemas.microsoft.com/office/drawing/2014/main" id="{EBA36F36-D5D4-4240-943A-AE233A94E0FA}"/>
                </a:ext>
              </a:extLst>
            </p:cNvPr>
            <p:cNvSpPr>
              <a:spLocks/>
            </p:cNvSpPr>
            <p:nvPr/>
          </p:nvSpPr>
          <p:spPr>
            <a:xfrm>
              <a:off x="4494273" y="4269014"/>
              <a:ext cx="173923" cy="173923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2" name="Rounded Rectangle 4">
              <a:extLst>
                <a:ext uri="{FF2B5EF4-FFF2-40B4-BE49-F238E27FC236}">
                  <a16:creationId xmlns:a16="http://schemas.microsoft.com/office/drawing/2014/main" id="{91E3FF8E-C421-4AAA-8B08-D3B2043D09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2375" y="2529237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3" name="Rounded Rectangle 4">
              <a:extLst>
                <a:ext uri="{FF2B5EF4-FFF2-40B4-BE49-F238E27FC236}">
                  <a16:creationId xmlns:a16="http://schemas.microsoft.com/office/drawing/2014/main" id="{3FB3C754-644A-4F06-88D9-893651300A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00950" y="3280381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Rounded Rectangle 4">
              <a:extLst>
                <a:ext uri="{FF2B5EF4-FFF2-40B4-BE49-F238E27FC236}">
                  <a16:creationId xmlns:a16="http://schemas.microsoft.com/office/drawing/2014/main" id="{B00EBC20-B115-4DE3-9C4E-0BCC9BEB93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97424" y="460305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5" name="Rounded Rectangle 4">
              <a:extLst>
                <a:ext uri="{FF2B5EF4-FFF2-40B4-BE49-F238E27FC236}">
                  <a16:creationId xmlns:a16="http://schemas.microsoft.com/office/drawing/2014/main" id="{F0C2ACA2-883C-4840-B5A4-B50A508B41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8739" y="483540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3DF217-934A-4E94-9033-9CEA11E5D4C8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AD2EED-ED47-4504-81A2-FC715B12F523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CC54BE-3C45-443F-B97D-4325BC355470}"/>
              </a:ext>
            </a:extLst>
          </p:cNvPr>
          <p:cNvSpPr txBox="1"/>
          <p:nvPr/>
        </p:nvSpPr>
        <p:spPr>
          <a:xfrm>
            <a:off x="688601" y="299763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707FD-8C76-4A1C-AC06-6A58C7CE6D17}"/>
              </a:ext>
            </a:extLst>
          </p:cNvPr>
          <p:cNvSpPr txBox="1"/>
          <p:nvPr/>
        </p:nvSpPr>
        <p:spPr>
          <a:xfrm>
            <a:off x="677971" y="223681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56E5E312-8932-4032-9B47-448A14FD40BB}"/>
              </a:ext>
            </a:extLst>
          </p:cNvPr>
          <p:cNvSpPr>
            <a:spLocks noChangeAspect="1"/>
          </p:cNvSpPr>
          <p:nvPr/>
        </p:nvSpPr>
        <p:spPr>
          <a:xfrm>
            <a:off x="3050102" y="526540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643E48AE-3F8C-4C45-B89C-F1D45D713B47}"/>
              </a:ext>
            </a:extLst>
          </p:cNvPr>
          <p:cNvSpPr>
            <a:spLocks noChangeAspect="1"/>
          </p:cNvSpPr>
          <p:nvPr/>
        </p:nvSpPr>
        <p:spPr>
          <a:xfrm>
            <a:off x="794927" y="526540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22F4CD-E79C-45FF-AE07-049C00F5ECCF}"/>
              </a:ext>
            </a:extLst>
          </p:cNvPr>
          <p:cNvSpPr txBox="1"/>
          <p:nvPr/>
        </p:nvSpPr>
        <p:spPr>
          <a:xfrm>
            <a:off x="1314218" y="502524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F5FA57-E042-4261-90F5-26BD562FBF7A}"/>
              </a:ext>
            </a:extLst>
          </p:cNvPr>
          <p:cNvSpPr txBox="1"/>
          <p:nvPr/>
        </p:nvSpPr>
        <p:spPr>
          <a:xfrm>
            <a:off x="3735506" y="504465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2C26529-0B67-4108-9D0A-492F5586354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564D63-A7BD-4A28-AD69-6357F04E9BB7}"/>
              </a:ext>
            </a:extLst>
          </p:cNvPr>
          <p:cNvGrpSpPr/>
          <p:nvPr/>
        </p:nvGrpSpPr>
        <p:grpSpPr>
          <a:xfrm flipH="1" flipV="1">
            <a:off x="6578021" y="4002617"/>
            <a:ext cx="4749071" cy="491162"/>
            <a:chOff x="1257824" y="1275027"/>
            <a:chExt cx="5064638" cy="5237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21C7129-7A0C-495A-9522-A6BCA59D21AA}"/>
                </a:ext>
              </a:extLst>
            </p:cNvPr>
            <p:cNvSpPr/>
            <p:nvPr/>
          </p:nvSpPr>
          <p:spPr>
            <a:xfrm>
              <a:off x="1393836" y="1667274"/>
              <a:ext cx="2917803" cy="72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727090F-CD00-430E-A7C3-0B565F96E261}"/>
                </a:ext>
              </a:extLst>
            </p:cNvPr>
            <p:cNvSpPr/>
            <p:nvPr/>
          </p:nvSpPr>
          <p:spPr>
            <a:xfrm rot="9465174">
              <a:off x="4210894" y="1275027"/>
              <a:ext cx="2111568" cy="72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339CB50-5385-438E-8F3C-366CDEF7DDCD}"/>
                </a:ext>
              </a:extLst>
            </p:cNvPr>
            <p:cNvSpPr/>
            <p:nvPr/>
          </p:nvSpPr>
          <p:spPr>
            <a:xfrm>
              <a:off x="1257824" y="1606864"/>
              <a:ext cx="191961" cy="19196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3" name="그룹 91">
            <a:extLst>
              <a:ext uri="{FF2B5EF4-FFF2-40B4-BE49-F238E27FC236}">
                <a16:creationId xmlns:a16="http://schemas.microsoft.com/office/drawing/2014/main" id="{3863CBD8-419B-4C68-A0BF-EB6F5605630F}"/>
              </a:ext>
            </a:extLst>
          </p:cNvPr>
          <p:cNvGrpSpPr/>
          <p:nvPr/>
        </p:nvGrpSpPr>
        <p:grpSpPr>
          <a:xfrm>
            <a:off x="9110705" y="3920925"/>
            <a:ext cx="1851414" cy="2088000"/>
            <a:chOff x="2462461" y="1796253"/>
            <a:chExt cx="1851414" cy="2088000"/>
          </a:xfrm>
        </p:grpSpPr>
        <p:sp>
          <p:nvSpPr>
            <p:cNvPr id="24" name="Rounded Rectangle 14">
              <a:extLst>
                <a:ext uri="{FF2B5EF4-FFF2-40B4-BE49-F238E27FC236}">
                  <a16:creationId xmlns:a16="http://schemas.microsoft.com/office/drawing/2014/main" id="{98D3804D-D1B9-48BA-BCD6-13C892C08222}"/>
                </a:ext>
              </a:extLst>
            </p:cNvPr>
            <p:cNvSpPr/>
            <p:nvPr/>
          </p:nvSpPr>
          <p:spPr>
            <a:xfrm rot="5400000">
              <a:off x="2532454" y="1734703"/>
              <a:ext cx="133445" cy="273432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5" name="자유형: 도형 93">
              <a:extLst>
                <a:ext uri="{FF2B5EF4-FFF2-40B4-BE49-F238E27FC236}">
                  <a16:creationId xmlns:a16="http://schemas.microsoft.com/office/drawing/2014/main" id="{724CC2B1-C705-431D-89A3-403F3F1C19C6}"/>
                </a:ext>
              </a:extLst>
            </p:cNvPr>
            <p:cNvSpPr/>
            <p:nvPr/>
          </p:nvSpPr>
          <p:spPr>
            <a:xfrm flipH="1">
              <a:off x="2599581" y="1796253"/>
              <a:ext cx="1714294" cy="2088000"/>
            </a:xfrm>
            <a:custGeom>
              <a:avLst/>
              <a:gdLst>
                <a:gd name="connsiteX0" fmla="*/ 1714294 w 1714294"/>
                <a:gd name="connsiteY0" fmla="*/ 0 h 1905362"/>
                <a:gd name="connsiteX1" fmla="*/ 131707 w 1714294"/>
                <a:gd name="connsiteY1" fmla="*/ 8140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0 h 1905362"/>
                <a:gd name="connsiteX1" fmla="*/ 131707 w 1714294"/>
                <a:gd name="connsiteY1" fmla="*/ 3116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1908 h 1907270"/>
                <a:gd name="connsiteX1" fmla="*/ 131707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603196 w 1733743"/>
                <a:gd name="connsiteY9" fmla="*/ 166045 h 1907270"/>
                <a:gd name="connsiteX10" fmla="*/ 1733743 w 1733743"/>
                <a:gd name="connsiteY10" fmla="*/ 1908 h 1907270"/>
                <a:gd name="connsiteX0" fmla="*/ 1733743 w 1817187"/>
                <a:gd name="connsiteY0" fmla="*/ 1908 h 1907270"/>
                <a:gd name="connsiteX1" fmla="*/ 171253 w 1817187"/>
                <a:gd name="connsiteY1" fmla="*/ 0 h 1907270"/>
                <a:gd name="connsiteX2" fmla="*/ 23689 w 1817187"/>
                <a:gd name="connsiteY2" fmla="*/ 212832 h 1907270"/>
                <a:gd name="connsiteX3" fmla="*/ 19449 w 1817187"/>
                <a:gd name="connsiteY3" fmla="*/ 212832 h 1907270"/>
                <a:gd name="connsiteX4" fmla="*/ 19449 w 1817187"/>
                <a:gd name="connsiteY4" fmla="*/ 1585606 h 1907270"/>
                <a:gd name="connsiteX5" fmla="*/ 811959 w 1817187"/>
                <a:gd name="connsiteY5" fmla="*/ 1907270 h 1907270"/>
                <a:gd name="connsiteX6" fmla="*/ 1604470 w 1817187"/>
                <a:gd name="connsiteY6" fmla="*/ 1585606 h 1907270"/>
                <a:gd name="connsiteX7" fmla="*/ 1604470 w 1817187"/>
                <a:gd name="connsiteY7" fmla="*/ 212832 h 1907270"/>
                <a:gd name="connsiteX8" fmla="*/ 1603696 w 1817187"/>
                <a:gd name="connsiteY8" fmla="*/ 212832 h 1907270"/>
                <a:gd name="connsiteX9" fmla="*/ 1733743 w 1817187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593647 w 1733743"/>
                <a:gd name="connsiteY8" fmla="*/ 167614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4240 w 1714294"/>
                <a:gd name="connsiteY2" fmla="*/ 212832 h 1907270"/>
                <a:gd name="connsiteX3" fmla="*/ 0 w 1714294"/>
                <a:gd name="connsiteY3" fmla="*/ 212832 h 1907270"/>
                <a:gd name="connsiteX4" fmla="*/ 0 w 1714294"/>
                <a:gd name="connsiteY4" fmla="*/ 1585606 h 1907270"/>
                <a:gd name="connsiteX5" fmla="*/ 792510 w 1714294"/>
                <a:gd name="connsiteY5" fmla="*/ 1907270 h 1907270"/>
                <a:gd name="connsiteX6" fmla="*/ 1585021 w 1714294"/>
                <a:gd name="connsiteY6" fmla="*/ 1585606 h 1907270"/>
                <a:gd name="connsiteX7" fmla="*/ 1585021 w 1714294"/>
                <a:gd name="connsiteY7" fmla="*/ 212832 h 1907270"/>
                <a:gd name="connsiteX8" fmla="*/ 1714294 w 1714294"/>
                <a:gd name="connsiteY8" fmla="*/ 1908 h 1907270"/>
                <a:gd name="connsiteX0" fmla="*/ 1714294 w 1714294"/>
                <a:gd name="connsiteY0" fmla="*/ 2010 h 1907372"/>
                <a:gd name="connsiteX1" fmla="*/ 15180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9318 w 1719318"/>
                <a:gd name="connsiteY0" fmla="*/ 2010 h 1907372"/>
                <a:gd name="connsiteX1" fmla="*/ 217118 w 1719318"/>
                <a:gd name="connsiteY1" fmla="*/ 102 h 1907372"/>
                <a:gd name="connsiteX2" fmla="*/ 9264 w 1719318"/>
                <a:gd name="connsiteY2" fmla="*/ 212934 h 1907372"/>
                <a:gd name="connsiteX3" fmla="*/ 0 w 1719318"/>
                <a:gd name="connsiteY3" fmla="*/ 152644 h 1907372"/>
                <a:gd name="connsiteX4" fmla="*/ 5024 w 1719318"/>
                <a:gd name="connsiteY4" fmla="*/ 1585708 h 1907372"/>
                <a:gd name="connsiteX5" fmla="*/ 797534 w 1719318"/>
                <a:gd name="connsiteY5" fmla="*/ 1907372 h 1907372"/>
                <a:gd name="connsiteX6" fmla="*/ 1590045 w 1719318"/>
                <a:gd name="connsiteY6" fmla="*/ 1585708 h 1907372"/>
                <a:gd name="connsiteX7" fmla="*/ 1590045 w 1719318"/>
                <a:gd name="connsiteY7" fmla="*/ 212934 h 1907372"/>
                <a:gd name="connsiteX8" fmla="*/ 1719318 w 1719318"/>
                <a:gd name="connsiteY8" fmla="*/ 2010 h 1907372"/>
                <a:gd name="connsiteX0" fmla="*/ 1854970 w 1854970"/>
                <a:gd name="connsiteY0" fmla="*/ 2010 h 1907372"/>
                <a:gd name="connsiteX1" fmla="*/ 352770 w 1854970"/>
                <a:gd name="connsiteY1" fmla="*/ 102 h 1907372"/>
                <a:gd name="connsiteX2" fmla="*/ 144916 w 1854970"/>
                <a:gd name="connsiteY2" fmla="*/ 212934 h 1907372"/>
                <a:gd name="connsiteX3" fmla="*/ 0 w 1854970"/>
                <a:gd name="connsiteY3" fmla="*/ 172741 h 1907372"/>
                <a:gd name="connsiteX4" fmla="*/ 140676 w 1854970"/>
                <a:gd name="connsiteY4" fmla="*/ 1585708 h 1907372"/>
                <a:gd name="connsiteX5" fmla="*/ 933186 w 1854970"/>
                <a:gd name="connsiteY5" fmla="*/ 1907372 h 1907372"/>
                <a:gd name="connsiteX6" fmla="*/ 1725697 w 1854970"/>
                <a:gd name="connsiteY6" fmla="*/ 1585708 h 1907372"/>
                <a:gd name="connsiteX7" fmla="*/ 1725697 w 1854970"/>
                <a:gd name="connsiteY7" fmla="*/ 212934 h 1907372"/>
                <a:gd name="connsiteX8" fmla="*/ 1854970 w 1854970"/>
                <a:gd name="connsiteY8" fmla="*/ 2010 h 1907372"/>
                <a:gd name="connsiteX0" fmla="*/ 1854970 w 1854970"/>
                <a:gd name="connsiteY0" fmla="*/ 2043 h 1907405"/>
                <a:gd name="connsiteX1" fmla="*/ 352770 w 1854970"/>
                <a:gd name="connsiteY1" fmla="*/ 135 h 1907405"/>
                <a:gd name="connsiteX2" fmla="*/ 144916 w 1854970"/>
                <a:gd name="connsiteY2" fmla="*/ 212967 h 1907405"/>
                <a:gd name="connsiteX3" fmla="*/ 0 w 1854970"/>
                <a:gd name="connsiteY3" fmla="*/ 172774 h 1907405"/>
                <a:gd name="connsiteX4" fmla="*/ 140676 w 1854970"/>
                <a:gd name="connsiteY4" fmla="*/ 1585741 h 1907405"/>
                <a:gd name="connsiteX5" fmla="*/ 933186 w 1854970"/>
                <a:gd name="connsiteY5" fmla="*/ 1907405 h 1907405"/>
                <a:gd name="connsiteX6" fmla="*/ 1725697 w 1854970"/>
                <a:gd name="connsiteY6" fmla="*/ 1585741 h 1907405"/>
                <a:gd name="connsiteX7" fmla="*/ 1725697 w 1854970"/>
                <a:gd name="connsiteY7" fmla="*/ 212967 h 1907405"/>
                <a:gd name="connsiteX8" fmla="*/ 1854970 w 1854970"/>
                <a:gd name="connsiteY8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294" h="1907376">
                  <a:moveTo>
                    <a:pt x="1714294" y="2014"/>
                  </a:moveTo>
                  <a:lnTo>
                    <a:pt x="212094" y="106"/>
                  </a:lnTo>
                  <a:cubicBezTo>
                    <a:pt x="-22673" y="-4933"/>
                    <a:pt x="4419" y="172442"/>
                    <a:pt x="4240" y="212938"/>
                  </a:cubicBezTo>
                  <a:cubicBezTo>
                    <a:pt x="2827" y="670529"/>
                    <a:pt x="1413" y="1128121"/>
                    <a:pt x="0" y="1585712"/>
                  </a:cubicBezTo>
                  <a:lnTo>
                    <a:pt x="792510" y="1907376"/>
                  </a:lnTo>
                  <a:lnTo>
                    <a:pt x="1585021" y="1585712"/>
                  </a:lnTo>
                  <a:lnTo>
                    <a:pt x="1585021" y="212938"/>
                  </a:lnTo>
                  <a:cubicBezTo>
                    <a:pt x="1587919" y="137605"/>
                    <a:pt x="1570719" y="27105"/>
                    <a:pt x="1714294" y="20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194E459-C7DA-4482-9AE1-32FCB0BA4B76}"/>
              </a:ext>
            </a:extLst>
          </p:cNvPr>
          <p:cNvGrpSpPr/>
          <p:nvPr/>
        </p:nvGrpSpPr>
        <p:grpSpPr>
          <a:xfrm flipV="1">
            <a:off x="894290" y="4030663"/>
            <a:ext cx="4131029" cy="565664"/>
            <a:chOff x="1013562" y="1198101"/>
            <a:chExt cx="4405523" cy="603256"/>
          </a:xfr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7533D75-8F19-44F5-9545-1467888647E8}"/>
                </a:ext>
              </a:extLst>
            </p:cNvPr>
            <p:cNvSpPr/>
            <p:nvPr/>
          </p:nvSpPr>
          <p:spPr>
            <a:xfrm>
              <a:off x="1146410" y="1667274"/>
              <a:ext cx="2341921" cy="72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5E0E663-0150-4633-8687-2D0B8AABA901}"/>
                </a:ext>
              </a:extLst>
            </p:cNvPr>
            <p:cNvSpPr/>
            <p:nvPr/>
          </p:nvSpPr>
          <p:spPr>
            <a:xfrm rot="19973726">
              <a:off x="3345912" y="1198101"/>
              <a:ext cx="2073173" cy="72001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1F2B313-415F-4393-8433-8DCB3CA169FA}"/>
                </a:ext>
              </a:extLst>
            </p:cNvPr>
            <p:cNvSpPr/>
            <p:nvPr/>
          </p:nvSpPr>
          <p:spPr>
            <a:xfrm>
              <a:off x="1013562" y="1609395"/>
              <a:ext cx="191960" cy="19196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" name="그룹 95">
            <a:extLst>
              <a:ext uri="{FF2B5EF4-FFF2-40B4-BE49-F238E27FC236}">
                <a16:creationId xmlns:a16="http://schemas.microsoft.com/office/drawing/2014/main" id="{DF045C4B-CE54-44D2-AB03-2468F71BB57C}"/>
              </a:ext>
            </a:extLst>
          </p:cNvPr>
          <p:cNvGrpSpPr/>
          <p:nvPr/>
        </p:nvGrpSpPr>
        <p:grpSpPr>
          <a:xfrm>
            <a:off x="1203439" y="3943781"/>
            <a:ext cx="1851414" cy="2088000"/>
            <a:chOff x="2462461" y="1796253"/>
            <a:chExt cx="1851414" cy="2088000"/>
          </a:xfrm>
        </p:grpSpPr>
        <p:sp>
          <p:nvSpPr>
            <p:cNvPr id="31" name="Rounded Rectangle 14">
              <a:extLst>
                <a:ext uri="{FF2B5EF4-FFF2-40B4-BE49-F238E27FC236}">
                  <a16:creationId xmlns:a16="http://schemas.microsoft.com/office/drawing/2014/main" id="{15632F5B-C25C-49A2-8C04-04E045CDC5A0}"/>
                </a:ext>
              </a:extLst>
            </p:cNvPr>
            <p:cNvSpPr/>
            <p:nvPr/>
          </p:nvSpPr>
          <p:spPr>
            <a:xfrm rot="5400000">
              <a:off x="2532454" y="1734703"/>
              <a:ext cx="133445" cy="273432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2" name="자유형: 도형 97">
              <a:extLst>
                <a:ext uri="{FF2B5EF4-FFF2-40B4-BE49-F238E27FC236}">
                  <a16:creationId xmlns:a16="http://schemas.microsoft.com/office/drawing/2014/main" id="{F980C217-A14A-46C2-B540-94E1AF11F674}"/>
                </a:ext>
              </a:extLst>
            </p:cNvPr>
            <p:cNvSpPr/>
            <p:nvPr/>
          </p:nvSpPr>
          <p:spPr>
            <a:xfrm flipH="1">
              <a:off x="2599581" y="1796253"/>
              <a:ext cx="1714294" cy="2088000"/>
            </a:xfrm>
            <a:custGeom>
              <a:avLst/>
              <a:gdLst>
                <a:gd name="connsiteX0" fmla="*/ 1714294 w 1714294"/>
                <a:gd name="connsiteY0" fmla="*/ 0 h 1905362"/>
                <a:gd name="connsiteX1" fmla="*/ 131707 w 1714294"/>
                <a:gd name="connsiteY1" fmla="*/ 8140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0 h 1905362"/>
                <a:gd name="connsiteX1" fmla="*/ 131707 w 1714294"/>
                <a:gd name="connsiteY1" fmla="*/ 3116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1908 h 1907270"/>
                <a:gd name="connsiteX1" fmla="*/ 131707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603196 w 1733743"/>
                <a:gd name="connsiteY9" fmla="*/ 166045 h 1907270"/>
                <a:gd name="connsiteX10" fmla="*/ 1733743 w 1733743"/>
                <a:gd name="connsiteY10" fmla="*/ 1908 h 1907270"/>
                <a:gd name="connsiteX0" fmla="*/ 1733743 w 1817187"/>
                <a:gd name="connsiteY0" fmla="*/ 1908 h 1907270"/>
                <a:gd name="connsiteX1" fmla="*/ 171253 w 1817187"/>
                <a:gd name="connsiteY1" fmla="*/ 0 h 1907270"/>
                <a:gd name="connsiteX2" fmla="*/ 23689 w 1817187"/>
                <a:gd name="connsiteY2" fmla="*/ 212832 h 1907270"/>
                <a:gd name="connsiteX3" fmla="*/ 19449 w 1817187"/>
                <a:gd name="connsiteY3" fmla="*/ 212832 h 1907270"/>
                <a:gd name="connsiteX4" fmla="*/ 19449 w 1817187"/>
                <a:gd name="connsiteY4" fmla="*/ 1585606 h 1907270"/>
                <a:gd name="connsiteX5" fmla="*/ 811959 w 1817187"/>
                <a:gd name="connsiteY5" fmla="*/ 1907270 h 1907270"/>
                <a:gd name="connsiteX6" fmla="*/ 1604470 w 1817187"/>
                <a:gd name="connsiteY6" fmla="*/ 1585606 h 1907270"/>
                <a:gd name="connsiteX7" fmla="*/ 1604470 w 1817187"/>
                <a:gd name="connsiteY7" fmla="*/ 212832 h 1907270"/>
                <a:gd name="connsiteX8" fmla="*/ 1603696 w 1817187"/>
                <a:gd name="connsiteY8" fmla="*/ 212832 h 1907270"/>
                <a:gd name="connsiteX9" fmla="*/ 1733743 w 1817187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593647 w 1733743"/>
                <a:gd name="connsiteY8" fmla="*/ 167614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4240 w 1714294"/>
                <a:gd name="connsiteY2" fmla="*/ 212832 h 1907270"/>
                <a:gd name="connsiteX3" fmla="*/ 0 w 1714294"/>
                <a:gd name="connsiteY3" fmla="*/ 212832 h 1907270"/>
                <a:gd name="connsiteX4" fmla="*/ 0 w 1714294"/>
                <a:gd name="connsiteY4" fmla="*/ 1585606 h 1907270"/>
                <a:gd name="connsiteX5" fmla="*/ 792510 w 1714294"/>
                <a:gd name="connsiteY5" fmla="*/ 1907270 h 1907270"/>
                <a:gd name="connsiteX6" fmla="*/ 1585021 w 1714294"/>
                <a:gd name="connsiteY6" fmla="*/ 1585606 h 1907270"/>
                <a:gd name="connsiteX7" fmla="*/ 1585021 w 1714294"/>
                <a:gd name="connsiteY7" fmla="*/ 212832 h 1907270"/>
                <a:gd name="connsiteX8" fmla="*/ 1714294 w 1714294"/>
                <a:gd name="connsiteY8" fmla="*/ 1908 h 1907270"/>
                <a:gd name="connsiteX0" fmla="*/ 1714294 w 1714294"/>
                <a:gd name="connsiteY0" fmla="*/ 2010 h 1907372"/>
                <a:gd name="connsiteX1" fmla="*/ 15180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9318 w 1719318"/>
                <a:gd name="connsiteY0" fmla="*/ 2010 h 1907372"/>
                <a:gd name="connsiteX1" fmla="*/ 217118 w 1719318"/>
                <a:gd name="connsiteY1" fmla="*/ 102 h 1907372"/>
                <a:gd name="connsiteX2" fmla="*/ 9264 w 1719318"/>
                <a:gd name="connsiteY2" fmla="*/ 212934 h 1907372"/>
                <a:gd name="connsiteX3" fmla="*/ 0 w 1719318"/>
                <a:gd name="connsiteY3" fmla="*/ 152644 h 1907372"/>
                <a:gd name="connsiteX4" fmla="*/ 5024 w 1719318"/>
                <a:gd name="connsiteY4" fmla="*/ 1585708 h 1907372"/>
                <a:gd name="connsiteX5" fmla="*/ 797534 w 1719318"/>
                <a:gd name="connsiteY5" fmla="*/ 1907372 h 1907372"/>
                <a:gd name="connsiteX6" fmla="*/ 1590045 w 1719318"/>
                <a:gd name="connsiteY6" fmla="*/ 1585708 h 1907372"/>
                <a:gd name="connsiteX7" fmla="*/ 1590045 w 1719318"/>
                <a:gd name="connsiteY7" fmla="*/ 212934 h 1907372"/>
                <a:gd name="connsiteX8" fmla="*/ 1719318 w 1719318"/>
                <a:gd name="connsiteY8" fmla="*/ 2010 h 1907372"/>
                <a:gd name="connsiteX0" fmla="*/ 1854970 w 1854970"/>
                <a:gd name="connsiteY0" fmla="*/ 2010 h 1907372"/>
                <a:gd name="connsiteX1" fmla="*/ 352770 w 1854970"/>
                <a:gd name="connsiteY1" fmla="*/ 102 h 1907372"/>
                <a:gd name="connsiteX2" fmla="*/ 144916 w 1854970"/>
                <a:gd name="connsiteY2" fmla="*/ 212934 h 1907372"/>
                <a:gd name="connsiteX3" fmla="*/ 0 w 1854970"/>
                <a:gd name="connsiteY3" fmla="*/ 172741 h 1907372"/>
                <a:gd name="connsiteX4" fmla="*/ 140676 w 1854970"/>
                <a:gd name="connsiteY4" fmla="*/ 1585708 h 1907372"/>
                <a:gd name="connsiteX5" fmla="*/ 933186 w 1854970"/>
                <a:gd name="connsiteY5" fmla="*/ 1907372 h 1907372"/>
                <a:gd name="connsiteX6" fmla="*/ 1725697 w 1854970"/>
                <a:gd name="connsiteY6" fmla="*/ 1585708 h 1907372"/>
                <a:gd name="connsiteX7" fmla="*/ 1725697 w 1854970"/>
                <a:gd name="connsiteY7" fmla="*/ 212934 h 1907372"/>
                <a:gd name="connsiteX8" fmla="*/ 1854970 w 1854970"/>
                <a:gd name="connsiteY8" fmla="*/ 2010 h 1907372"/>
                <a:gd name="connsiteX0" fmla="*/ 1854970 w 1854970"/>
                <a:gd name="connsiteY0" fmla="*/ 2043 h 1907405"/>
                <a:gd name="connsiteX1" fmla="*/ 352770 w 1854970"/>
                <a:gd name="connsiteY1" fmla="*/ 135 h 1907405"/>
                <a:gd name="connsiteX2" fmla="*/ 144916 w 1854970"/>
                <a:gd name="connsiteY2" fmla="*/ 212967 h 1907405"/>
                <a:gd name="connsiteX3" fmla="*/ 0 w 1854970"/>
                <a:gd name="connsiteY3" fmla="*/ 172774 h 1907405"/>
                <a:gd name="connsiteX4" fmla="*/ 140676 w 1854970"/>
                <a:gd name="connsiteY4" fmla="*/ 1585741 h 1907405"/>
                <a:gd name="connsiteX5" fmla="*/ 933186 w 1854970"/>
                <a:gd name="connsiteY5" fmla="*/ 1907405 h 1907405"/>
                <a:gd name="connsiteX6" fmla="*/ 1725697 w 1854970"/>
                <a:gd name="connsiteY6" fmla="*/ 1585741 h 1907405"/>
                <a:gd name="connsiteX7" fmla="*/ 1725697 w 1854970"/>
                <a:gd name="connsiteY7" fmla="*/ 212967 h 1907405"/>
                <a:gd name="connsiteX8" fmla="*/ 1854970 w 1854970"/>
                <a:gd name="connsiteY8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294" h="1907376">
                  <a:moveTo>
                    <a:pt x="1714294" y="2014"/>
                  </a:moveTo>
                  <a:lnTo>
                    <a:pt x="212094" y="106"/>
                  </a:lnTo>
                  <a:cubicBezTo>
                    <a:pt x="-22673" y="-4933"/>
                    <a:pt x="4419" y="172442"/>
                    <a:pt x="4240" y="212938"/>
                  </a:cubicBezTo>
                  <a:cubicBezTo>
                    <a:pt x="2827" y="670529"/>
                    <a:pt x="1413" y="1128121"/>
                    <a:pt x="0" y="1585712"/>
                  </a:cubicBezTo>
                  <a:lnTo>
                    <a:pt x="792510" y="1907376"/>
                  </a:lnTo>
                  <a:lnTo>
                    <a:pt x="1585021" y="1585712"/>
                  </a:lnTo>
                  <a:lnTo>
                    <a:pt x="1585021" y="212938"/>
                  </a:lnTo>
                  <a:cubicBezTo>
                    <a:pt x="1587919" y="137605"/>
                    <a:pt x="1570719" y="27105"/>
                    <a:pt x="1714294" y="20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93E698-3E43-40DC-82C2-AD79CF66C913}"/>
              </a:ext>
            </a:extLst>
          </p:cNvPr>
          <p:cNvGrpSpPr/>
          <p:nvPr/>
        </p:nvGrpSpPr>
        <p:grpSpPr>
          <a:xfrm>
            <a:off x="2225359" y="1749160"/>
            <a:ext cx="3103675" cy="1789117"/>
            <a:chOff x="838341" y="1459091"/>
            <a:chExt cx="3309902" cy="1907993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30807F7-E84F-42B2-BF50-7D0E04CE43F2}"/>
                </a:ext>
              </a:extLst>
            </p:cNvPr>
            <p:cNvSpPr/>
            <p:nvPr/>
          </p:nvSpPr>
          <p:spPr>
            <a:xfrm>
              <a:off x="955120" y="1667270"/>
              <a:ext cx="2572266" cy="72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F652C86-F305-4AC8-AE3C-B0B1909D99E1}"/>
                </a:ext>
              </a:extLst>
            </p:cNvPr>
            <p:cNvSpPr/>
            <p:nvPr/>
          </p:nvSpPr>
          <p:spPr>
            <a:xfrm rot="2968114">
              <a:off x="3158246" y="2377088"/>
              <a:ext cx="1907993" cy="72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F837B37-846F-4418-A397-342E8A939F69}"/>
                </a:ext>
              </a:extLst>
            </p:cNvPr>
            <p:cNvSpPr/>
            <p:nvPr/>
          </p:nvSpPr>
          <p:spPr>
            <a:xfrm>
              <a:off x="838341" y="1600399"/>
              <a:ext cx="191960" cy="1919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7" name="그룹 10">
            <a:extLst>
              <a:ext uri="{FF2B5EF4-FFF2-40B4-BE49-F238E27FC236}">
                <a16:creationId xmlns:a16="http://schemas.microsoft.com/office/drawing/2014/main" id="{B0654DBD-30D5-4379-B26D-FBE01D4FB8FB}"/>
              </a:ext>
            </a:extLst>
          </p:cNvPr>
          <p:cNvGrpSpPr/>
          <p:nvPr/>
        </p:nvGrpSpPr>
        <p:grpSpPr>
          <a:xfrm>
            <a:off x="2462464" y="1796253"/>
            <a:ext cx="1851414" cy="2088000"/>
            <a:chOff x="2462461" y="1796253"/>
            <a:chExt cx="1851414" cy="2088000"/>
          </a:xfrm>
        </p:grpSpPr>
        <p:sp>
          <p:nvSpPr>
            <p:cNvPr id="38" name="Rounded Rectangle 14">
              <a:extLst>
                <a:ext uri="{FF2B5EF4-FFF2-40B4-BE49-F238E27FC236}">
                  <a16:creationId xmlns:a16="http://schemas.microsoft.com/office/drawing/2014/main" id="{34E69735-7D4F-4BC2-887E-5BF2BF48AF5A}"/>
                </a:ext>
              </a:extLst>
            </p:cNvPr>
            <p:cNvSpPr/>
            <p:nvPr/>
          </p:nvSpPr>
          <p:spPr>
            <a:xfrm rot="5400000">
              <a:off x="2532454" y="1734703"/>
              <a:ext cx="133445" cy="273432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9" name="자유형: 도형 90">
              <a:extLst>
                <a:ext uri="{FF2B5EF4-FFF2-40B4-BE49-F238E27FC236}">
                  <a16:creationId xmlns:a16="http://schemas.microsoft.com/office/drawing/2014/main" id="{122DF3E7-7AFF-4441-B8D8-63500E2E3D58}"/>
                </a:ext>
              </a:extLst>
            </p:cNvPr>
            <p:cNvSpPr/>
            <p:nvPr/>
          </p:nvSpPr>
          <p:spPr>
            <a:xfrm flipH="1">
              <a:off x="2599581" y="1796253"/>
              <a:ext cx="1714294" cy="2088000"/>
            </a:xfrm>
            <a:custGeom>
              <a:avLst/>
              <a:gdLst>
                <a:gd name="connsiteX0" fmla="*/ 1714294 w 1714294"/>
                <a:gd name="connsiteY0" fmla="*/ 0 h 1905362"/>
                <a:gd name="connsiteX1" fmla="*/ 131707 w 1714294"/>
                <a:gd name="connsiteY1" fmla="*/ 8140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0 h 1905362"/>
                <a:gd name="connsiteX1" fmla="*/ 131707 w 1714294"/>
                <a:gd name="connsiteY1" fmla="*/ 3116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1908 h 1907270"/>
                <a:gd name="connsiteX1" fmla="*/ 131707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603196 w 1733743"/>
                <a:gd name="connsiteY9" fmla="*/ 166045 h 1907270"/>
                <a:gd name="connsiteX10" fmla="*/ 1733743 w 1733743"/>
                <a:gd name="connsiteY10" fmla="*/ 1908 h 1907270"/>
                <a:gd name="connsiteX0" fmla="*/ 1733743 w 1817187"/>
                <a:gd name="connsiteY0" fmla="*/ 1908 h 1907270"/>
                <a:gd name="connsiteX1" fmla="*/ 171253 w 1817187"/>
                <a:gd name="connsiteY1" fmla="*/ 0 h 1907270"/>
                <a:gd name="connsiteX2" fmla="*/ 23689 w 1817187"/>
                <a:gd name="connsiteY2" fmla="*/ 212832 h 1907270"/>
                <a:gd name="connsiteX3" fmla="*/ 19449 w 1817187"/>
                <a:gd name="connsiteY3" fmla="*/ 212832 h 1907270"/>
                <a:gd name="connsiteX4" fmla="*/ 19449 w 1817187"/>
                <a:gd name="connsiteY4" fmla="*/ 1585606 h 1907270"/>
                <a:gd name="connsiteX5" fmla="*/ 811959 w 1817187"/>
                <a:gd name="connsiteY5" fmla="*/ 1907270 h 1907270"/>
                <a:gd name="connsiteX6" fmla="*/ 1604470 w 1817187"/>
                <a:gd name="connsiteY6" fmla="*/ 1585606 h 1907270"/>
                <a:gd name="connsiteX7" fmla="*/ 1604470 w 1817187"/>
                <a:gd name="connsiteY7" fmla="*/ 212832 h 1907270"/>
                <a:gd name="connsiteX8" fmla="*/ 1603696 w 1817187"/>
                <a:gd name="connsiteY8" fmla="*/ 212832 h 1907270"/>
                <a:gd name="connsiteX9" fmla="*/ 1733743 w 1817187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593647 w 1733743"/>
                <a:gd name="connsiteY8" fmla="*/ 167614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4240 w 1714294"/>
                <a:gd name="connsiteY2" fmla="*/ 212832 h 1907270"/>
                <a:gd name="connsiteX3" fmla="*/ 0 w 1714294"/>
                <a:gd name="connsiteY3" fmla="*/ 212832 h 1907270"/>
                <a:gd name="connsiteX4" fmla="*/ 0 w 1714294"/>
                <a:gd name="connsiteY4" fmla="*/ 1585606 h 1907270"/>
                <a:gd name="connsiteX5" fmla="*/ 792510 w 1714294"/>
                <a:gd name="connsiteY5" fmla="*/ 1907270 h 1907270"/>
                <a:gd name="connsiteX6" fmla="*/ 1585021 w 1714294"/>
                <a:gd name="connsiteY6" fmla="*/ 1585606 h 1907270"/>
                <a:gd name="connsiteX7" fmla="*/ 1585021 w 1714294"/>
                <a:gd name="connsiteY7" fmla="*/ 212832 h 1907270"/>
                <a:gd name="connsiteX8" fmla="*/ 1714294 w 1714294"/>
                <a:gd name="connsiteY8" fmla="*/ 1908 h 1907270"/>
                <a:gd name="connsiteX0" fmla="*/ 1714294 w 1714294"/>
                <a:gd name="connsiteY0" fmla="*/ 2010 h 1907372"/>
                <a:gd name="connsiteX1" fmla="*/ 15180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9318 w 1719318"/>
                <a:gd name="connsiteY0" fmla="*/ 2010 h 1907372"/>
                <a:gd name="connsiteX1" fmla="*/ 217118 w 1719318"/>
                <a:gd name="connsiteY1" fmla="*/ 102 h 1907372"/>
                <a:gd name="connsiteX2" fmla="*/ 9264 w 1719318"/>
                <a:gd name="connsiteY2" fmla="*/ 212934 h 1907372"/>
                <a:gd name="connsiteX3" fmla="*/ 0 w 1719318"/>
                <a:gd name="connsiteY3" fmla="*/ 152644 h 1907372"/>
                <a:gd name="connsiteX4" fmla="*/ 5024 w 1719318"/>
                <a:gd name="connsiteY4" fmla="*/ 1585708 h 1907372"/>
                <a:gd name="connsiteX5" fmla="*/ 797534 w 1719318"/>
                <a:gd name="connsiteY5" fmla="*/ 1907372 h 1907372"/>
                <a:gd name="connsiteX6" fmla="*/ 1590045 w 1719318"/>
                <a:gd name="connsiteY6" fmla="*/ 1585708 h 1907372"/>
                <a:gd name="connsiteX7" fmla="*/ 1590045 w 1719318"/>
                <a:gd name="connsiteY7" fmla="*/ 212934 h 1907372"/>
                <a:gd name="connsiteX8" fmla="*/ 1719318 w 1719318"/>
                <a:gd name="connsiteY8" fmla="*/ 2010 h 1907372"/>
                <a:gd name="connsiteX0" fmla="*/ 1854970 w 1854970"/>
                <a:gd name="connsiteY0" fmla="*/ 2010 h 1907372"/>
                <a:gd name="connsiteX1" fmla="*/ 352770 w 1854970"/>
                <a:gd name="connsiteY1" fmla="*/ 102 h 1907372"/>
                <a:gd name="connsiteX2" fmla="*/ 144916 w 1854970"/>
                <a:gd name="connsiteY2" fmla="*/ 212934 h 1907372"/>
                <a:gd name="connsiteX3" fmla="*/ 0 w 1854970"/>
                <a:gd name="connsiteY3" fmla="*/ 172741 h 1907372"/>
                <a:gd name="connsiteX4" fmla="*/ 140676 w 1854970"/>
                <a:gd name="connsiteY4" fmla="*/ 1585708 h 1907372"/>
                <a:gd name="connsiteX5" fmla="*/ 933186 w 1854970"/>
                <a:gd name="connsiteY5" fmla="*/ 1907372 h 1907372"/>
                <a:gd name="connsiteX6" fmla="*/ 1725697 w 1854970"/>
                <a:gd name="connsiteY6" fmla="*/ 1585708 h 1907372"/>
                <a:gd name="connsiteX7" fmla="*/ 1725697 w 1854970"/>
                <a:gd name="connsiteY7" fmla="*/ 212934 h 1907372"/>
                <a:gd name="connsiteX8" fmla="*/ 1854970 w 1854970"/>
                <a:gd name="connsiteY8" fmla="*/ 2010 h 1907372"/>
                <a:gd name="connsiteX0" fmla="*/ 1854970 w 1854970"/>
                <a:gd name="connsiteY0" fmla="*/ 2043 h 1907405"/>
                <a:gd name="connsiteX1" fmla="*/ 352770 w 1854970"/>
                <a:gd name="connsiteY1" fmla="*/ 135 h 1907405"/>
                <a:gd name="connsiteX2" fmla="*/ 144916 w 1854970"/>
                <a:gd name="connsiteY2" fmla="*/ 212967 h 1907405"/>
                <a:gd name="connsiteX3" fmla="*/ 0 w 1854970"/>
                <a:gd name="connsiteY3" fmla="*/ 172774 h 1907405"/>
                <a:gd name="connsiteX4" fmla="*/ 140676 w 1854970"/>
                <a:gd name="connsiteY4" fmla="*/ 1585741 h 1907405"/>
                <a:gd name="connsiteX5" fmla="*/ 933186 w 1854970"/>
                <a:gd name="connsiteY5" fmla="*/ 1907405 h 1907405"/>
                <a:gd name="connsiteX6" fmla="*/ 1725697 w 1854970"/>
                <a:gd name="connsiteY6" fmla="*/ 1585741 h 1907405"/>
                <a:gd name="connsiteX7" fmla="*/ 1725697 w 1854970"/>
                <a:gd name="connsiteY7" fmla="*/ 212967 h 1907405"/>
                <a:gd name="connsiteX8" fmla="*/ 1854970 w 1854970"/>
                <a:gd name="connsiteY8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294" h="1907376">
                  <a:moveTo>
                    <a:pt x="1714294" y="2014"/>
                  </a:moveTo>
                  <a:lnTo>
                    <a:pt x="212094" y="106"/>
                  </a:lnTo>
                  <a:cubicBezTo>
                    <a:pt x="-22673" y="-4933"/>
                    <a:pt x="4419" y="172442"/>
                    <a:pt x="4240" y="212938"/>
                  </a:cubicBezTo>
                  <a:cubicBezTo>
                    <a:pt x="2827" y="670529"/>
                    <a:pt x="1413" y="1128121"/>
                    <a:pt x="0" y="1585712"/>
                  </a:cubicBezTo>
                  <a:lnTo>
                    <a:pt x="792510" y="1907376"/>
                  </a:lnTo>
                  <a:lnTo>
                    <a:pt x="1585021" y="1585712"/>
                  </a:lnTo>
                  <a:lnTo>
                    <a:pt x="1585021" y="212938"/>
                  </a:lnTo>
                  <a:cubicBezTo>
                    <a:pt x="1587919" y="137605"/>
                    <a:pt x="1570719" y="27105"/>
                    <a:pt x="1714294" y="20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1A5EEB3-5BBF-436E-B9DB-6749457157C0}"/>
              </a:ext>
            </a:extLst>
          </p:cNvPr>
          <p:cNvGrpSpPr/>
          <p:nvPr/>
        </p:nvGrpSpPr>
        <p:grpSpPr>
          <a:xfrm flipH="1" flipV="1">
            <a:off x="6369723" y="1893397"/>
            <a:ext cx="3793510" cy="590077"/>
            <a:chOff x="1060740" y="1178376"/>
            <a:chExt cx="4045580" cy="62929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93A418C-ADB5-441C-973A-FE4E8CA62EE9}"/>
                </a:ext>
              </a:extLst>
            </p:cNvPr>
            <p:cNvSpPr/>
            <p:nvPr/>
          </p:nvSpPr>
          <p:spPr>
            <a:xfrm>
              <a:off x="1095924" y="1667274"/>
              <a:ext cx="2418705" cy="72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0DEA27-A8D8-4FC6-93F6-2462988C726E}"/>
                </a:ext>
              </a:extLst>
            </p:cNvPr>
            <p:cNvSpPr/>
            <p:nvPr/>
          </p:nvSpPr>
          <p:spPr>
            <a:xfrm rot="8732331">
              <a:off x="3342320" y="1178376"/>
              <a:ext cx="1764000" cy="72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2865962-FA14-428E-91DF-3D65C0C41869}"/>
                </a:ext>
              </a:extLst>
            </p:cNvPr>
            <p:cNvSpPr/>
            <p:nvPr/>
          </p:nvSpPr>
          <p:spPr>
            <a:xfrm>
              <a:off x="1060740" y="1615705"/>
              <a:ext cx="191961" cy="19196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4" name="그룹 8">
            <a:extLst>
              <a:ext uri="{FF2B5EF4-FFF2-40B4-BE49-F238E27FC236}">
                <a16:creationId xmlns:a16="http://schemas.microsoft.com/office/drawing/2014/main" id="{B8CA9085-3B38-4999-86E8-3C1E3C9E12D9}"/>
              </a:ext>
            </a:extLst>
          </p:cNvPr>
          <p:cNvGrpSpPr/>
          <p:nvPr/>
        </p:nvGrpSpPr>
        <p:grpSpPr>
          <a:xfrm>
            <a:off x="7966619" y="1821070"/>
            <a:ext cx="1851414" cy="2088000"/>
            <a:chOff x="7966616" y="1821070"/>
            <a:chExt cx="1851414" cy="2088000"/>
          </a:xfrm>
        </p:grpSpPr>
        <p:sp>
          <p:nvSpPr>
            <p:cNvPr id="45" name="Rounded Rectangle 14">
              <a:extLst>
                <a:ext uri="{FF2B5EF4-FFF2-40B4-BE49-F238E27FC236}">
                  <a16:creationId xmlns:a16="http://schemas.microsoft.com/office/drawing/2014/main" id="{2CDA5569-51AB-4BDE-9B0B-6A0991178CBC}"/>
                </a:ext>
              </a:extLst>
            </p:cNvPr>
            <p:cNvSpPr/>
            <p:nvPr/>
          </p:nvSpPr>
          <p:spPr>
            <a:xfrm rot="5400000">
              <a:off x="8036609" y="1759520"/>
              <a:ext cx="133445" cy="273432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6" name="자유형: 도형 83">
              <a:extLst>
                <a:ext uri="{FF2B5EF4-FFF2-40B4-BE49-F238E27FC236}">
                  <a16:creationId xmlns:a16="http://schemas.microsoft.com/office/drawing/2014/main" id="{180CB5B1-CDBE-4268-8FF7-59CA24A39F71}"/>
                </a:ext>
              </a:extLst>
            </p:cNvPr>
            <p:cNvSpPr/>
            <p:nvPr/>
          </p:nvSpPr>
          <p:spPr>
            <a:xfrm flipH="1">
              <a:off x="8103736" y="1821070"/>
              <a:ext cx="1714294" cy="2088000"/>
            </a:xfrm>
            <a:custGeom>
              <a:avLst/>
              <a:gdLst>
                <a:gd name="connsiteX0" fmla="*/ 1714294 w 1714294"/>
                <a:gd name="connsiteY0" fmla="*/ 0 h 1905362"/>
                <a:gd name="connsiteX1" fmla="*/ 131707 w 1714294"/>
                <a:gd name="connsiteY1" fmla="*/ 8140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0 h 1905362"/>
                <a:gd name="connsiteX1" fmla="*/ 131707 w 1714294"/>
                <a:gd name="connsiteY1" fmla="*/ 3116 h 1905362"/>
                <a:gd name="connsiteX2" fmla="*/ 2812 w 1714294"/>
                <a:gd name="connsiteY2" fmla="*/ 161974 h 1905362"/>
                <a:gd name="connsiteX3" fmla="*/ 4240 w 1714294"/>
                <a:gd name="connsiteY3" fmla="*/ 210924 h 1905362"/>
                <a:gd name="connsiteX4" fmla="*/ 0 w 1714294"/>
                <a:gd name="connsiteY4" fmla="*/ 210924 h 1905362"/>
                <a:gd name="connsiteX5" fmla="*/ 0 w 1714294"/>
                <a:gd name="connsiteY5" fmla="*/ 1583698 h 1905362"/>
                <a:gd name="connsiteX6" fmla="*/ 792510 w 1714294"/>
                <a:gd name="connsiteY6" fmla="*/ 1905362 h 1905362"/>
                <a:gd name="connsiteX7" fmla="*/ 1585021 w 1714294"/>
                <a:gd name="connsiteY7" fmla="*/ 1583698 h 1905362"/>
                <a:gd name="connsiteX8" fmla="*/ 1585021 w 1714294"/>
                <a:gd name="connsiteY8" fmla="*/ 210924 h 1905362"/>
                <a:gd name="connsiteX9" fmla="*/ 1584247 w 1714294"/>
                <a:gd name="connsiteY9" fmla="*/ 210924 h 1905362"/>
                <a:gd name="connsiteX10" fmla="*/ 1583747 w 1714294"/>
                <a:gd name="connsiteY10" fmla="*/ 164137 h 1905362"/>
                <a:gd name="connsiteX11" fmla="*/ 1714294 w 1714294"/>
                <a:gd name="connsiteY11" fmla="*/ 0 h 1905362"/>
                <a:gd name="connsiteX0" fmla="*/ 1714294 w 1714294"/>
                <a:gd name="connsiteY0" fmla="*/ 1908 h 1907270"/>
                <a:gd name="connsiteX1" fmla="*/ 131707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2812 w 1714294"/>
                <a:gd name="connsiteY2" fmla="*/ 163882 h 1907270"/>
                <a:gd name="connsiteX3" fmla="*/ 4240 w 1714294"/>
                <a:gd name="connsiteY3" fmla="*/ 212832 h 1907270"/>
                <a:gd name="connsiteX4" fmla="*/ 0 w 1714294"/>
                <a:gd name="connsiteY4" fmla="*/ 212832 h 1907270"/>
                <a:gd name="connsiteX5" fmla="*/ 0 w 1714294"/>
                <a:gd name="connsiteY5" fmla="*/ 1585606 h 1907270"/>
                <a:gd name="connsiteX6" fmla="*/ 792510 w 1714294"/>
                <a:gd name="connsiteY6" fmla="*/ 1907270 h 1907270"/>
                <a:gd name="connsiteX7" fmla="*/ 1585021 w 1714294"/>
                <a:gd name="connsiteY7" fmla="*/ 1585606 h 1907270"/>
                <a:gd name="connsiteX8" fmla="*/ 1585021 w 1714294"/>
                <a:gd name="connsiteY8" fmla="*/ 212832 h 1907270"/>
                <a:gd name="connsiteX9" fmla="*/ 1584247 w 1714294"/>
                <a:gd name="connsiteY9" fmla="*/ 212832 h 1907270"/>
                <a:gd name="connsiteX10" fmla="*/ 1583747 w 1714294"/>
                <a:gd name="connsiteY10" fmla="*/ 166045 h 1907270"/>
                <a:gd name="connsiteX11" fmla="*/ 1714294 w 1714294"/>
                <a:gd name="connsiteY11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603196 w 1733743"/>
                <a:gd name="connsiteY9" fmla="*/ 166045 h 1907270"/>
                <a:gd name="connsiteX10" fmla="*/ 1733743 w 1733743"/>
                <a:gd name="connsiteY10" fmla="*/ 1908 h 1907270"/>
                <a:gd name="connsiteX0" fmla="*/ 1733743 w 1817187"/>
                <a:gd name="connsiteY0" fmla="*/ 1908 h 1907270"/>
                <a:gd name="connsiteX1" fmla="*/ 171253 w 1817187"/>
                <a:gd name="connsiteY1" fmla="*/ 0 h 1907270"/>
                <a:gd name="connsiteX2" fmla="*/ 23689 w 1817187"/>
                <a:gd name="connsiteY2" fmla="*/ 212832 h 1907270"/>
                <a:gd name="connsiteX3" fmla="*/ 19449 w 1817187"/>
                <a:gd name="connsiteY3" fmla="*/ 212832 h 1907270"/>
                <a:gd name="connsiteX4" fmla="*/ 19449 w 1817187"/>
                <a:gd name="connsiteY4" fmla="*/ 1585606 h 1907270"/>
                <a:gd name="connsiteX5" fmla="*/ 811959 w 1817187"/>
                <a:gd name="connsiteY5" fmla="*/ 1907270 h 1907270"/>
                <a:gd name="connsiteX6" fmla="*/ 1604470 w 1817187"/>
                <a:gd name="connsiteY6" fmla="*/ 1585606 h 1907270"/>
                <a:gd name="connsiteX7" fmla="*/ 1604470 w 1817187"/>
                <a:gd name="connsiteY7" fmla="*/ 212832 h 1907270"/>
                <a:gd name="connsiteX8" fmla="*/ 1603696 w 1817187"/>
                <a:gd name="connsiteY8" fmla="*/ 212832 h 1907270"/>
                <a:gd name="connsiteX9" fmla="*/ 1733743 w 1817187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603696 w 1733743"/>
                <a:gd name="connsiteY8" fmla="*/ 212832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593647 w 1733743"/>
                <a:gd name="connsiteY8" fmla="*/ 167614 h 1907270"/>
                <a:gd name="connsiteX9" fmla="*/ 1733743 w 1733743"/>
                <a:gd name="connsiteY9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33743 w 1733743"/>
                <a:gd name="connsiteY0" fmla="*/ 1908 h 1907270"/>
                <a:gd name="connsiteX1" fmla="*/ 171253 w 1733743"/>
                <a:gd name="connsiteY1" fmla="*/ 0 h 1907270"/>
                <a:gd name="connsiteX2" fmla="*/ 23689 w 1733743"/>
                <a:gd name="connsiteY2" fmla="*/ 212832 h 1907270"/>
                <a:gd name="connsiteX3" fmla="*/ 19449 w 1733743"/>
                <a:gd name="connsiteY3" fmla="*/ 212832 h 1907270"/>
                <a:gd name="connsiteX4" fmla="*/ 19449 w 1733743"/>
                <a:gd name="connsiteY4" fmla="*/ 1585606 h 1907270"/>
                <a:gd name="connsiteX5" fmla="*/ 811959 w 1733743"/>
                <a:gd name="connsiteY5" fmla="*/ 1907270 h 1907270"/>
                <a:gd name="connsiteX6" fmla="*/ 1604470 w 1733743"/>
                <a:gd name="connsiteY6" fmla="*/ 1585606 h 1907270"/>
                <a:gd name="connsiteX7" fmla="*/ 1604470 w 1733743"/>
                <a:gd name="connsiteY7" fmla="*/ 212832 h 1907270"/>
                <a:gd name="connsiteX8" fmla="*/ 1733743 w 1733743"/>
                <a:gd name="connsiteY8" fmla="*/ 1908 h 1907270"/>
                <a:gd name="connsiteX0" fmla="*/ 1714294 w 1714294"/>
                <a:gd name="connsiteY0" fmla="*/ 1908 h 1907270"/>
                <a:gd name="connsiteX1" fmla="*/ 151804 w 1714294"/>
                <a:gd name="connsiteY1" fmla="*/ 0 h 1907270"/>
                <a:gd name="connsiteX2" fmla="*/ 4240 w 1714294"/>
                <a:gd name="connsiteY2" fmla="*/ 212832 h 1907270"/>
                <a:gd name="connsiteX3" fmla="*/ 0 w 1714294"/>
                <a:gd name="connsiteY3" fmla="*/ 212832 h 1907270"/>
                <a:gd name="connsiteX4" fmla="*/ 0 w 1714294"/>
                <a:gd name="connsiteY4" fmla="*/ 1585606 h 1907270"/>
                <a:gd name="connsiteX5" fmla="*/ 792510 w 1714294"/>
                <a:gd name="connsiteY5" fmla="*/ 1907270 h 1907270"/>
                <a:gd name="connsiteX6" fmla="*/ 1585021 w 1714294"/>
                <a:gd name="connsiteY6" fmla="*/ 1585606 h 1907270"/>
                <a:gd name="connsiteX7" fmla="*/ 1585021 w 1714294"/>
                <a:gd name="connsiteY7" fmla="*/ 212832 h 1907270"/>
                <a:gd name="connsiteX8" fmla="*/ 1714294 w 1714294"/>
                <a:gd name="connsiteY8" fmla="*/ 1908 h 1907270"/>
                <a:gd name="connsiteX0" fmla="*/ 1714294 w 1714294"/>
                <a:gd name="connsiteY0" fmla="*/ 2010 h 1907372"/>
                <a:gd name="connsiteX1" fmla="*/ 15180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4294 w 1714294"/>
                <a:gd name="connsiteY0" fmla="*/ 2010 h 1907372"/>
                <a:gd name="connsiteX1" fmla="*/ 212094 w 1714294"/>
                <a:gd name="connsiteY1" fmla="*/ 102 h 1907372"/>
                <a:gd name="connsiteX2" fmla="*/ 4240 w 1714294"/>
                <a:gd name="connsiteY2" fmla="*/ 212934 h 1907372"/>
                <a:gd name="connsiteX3" fmla="*/ 0 w 1714294"/>
                <a:gd name="connsiteY3" fmla="*/ 212934 h 1907372"/>
                <a:gd name="connsiteX4" fmla="*/ 0 w 1714294"/>
                <a:gd name="connsiteY4" fmla="*/ 1585708 h 1907372"/>
                <a:gd name="connsiteX5" fmla="*/ 792510 w 1714294"/>
                <a:gd name="connsiteY5" fmla="*/ 1907372 h 1907372"/>
                <a:gd name="connsiteX6" fmla="*/ 1585021 w 1714294"/>
                <a:gd name="connsiteY6" fmla="*/ 1585708 h 1907372"/>
                <a:gd name="connsiteX7" fmla="*/ 1585021 w 1714294"/>
                <a:gd name="connsiteY7" fmla="*/ 212934 h 1907372"/>
                <a:gd name="connsiteX8" fmla="*/ 1714294 w 1714294"/>
                <a:gd name="connsiteY8" fmla="*/ 2010 h 1907372"/>
                <a:gd name="connsiteX0" fmla="*/ 1719318 w 1719318"/>
                <a:gd name="connsiteY0" fmla="*/ 2010 h 1907372"/>
                <a:gd name="connsiteX1" fmla="*/ 217118 w 1719318"/>
                <a:gd name="connsiteY1" fmla="*/ 102 h 1907372"/>
                <a:gd name="connsiteX2" fmla="*/ 9264 w 1719318"/>
                <a:gd name="connsiteY2" fmla="*/ 212934 h 1907372"/>
                <a:gd name="connsiteX3" fmla="*/ 0 w 1719318"/>
                <a:gd name="connsiteY3" fmla="*/ 152644 h 1907372"/>
                <a:gd name="connsiteX4" fmla="*/ 5024 w 1719318"/>
                <a:gd name="connsiteY4" fmla="*/ 1585708 h 1907372"/>
                <a:gd name="connsiteX5" fmla="*/ 797534 w 1719318"/>
                <a:gd name="connsiteY5" fmla="*/ 1907372 h 1907372"/>
                <a:gd name="connsiteX6" fmla="*/ 1590045 w 1719318"/>
                <a:gd name="connsiteY6" fmla="*/ 1585708 h 1907372"/>
                <a:gd name="connsiteX7" fmla="*/ 1590045 w 1719318"/>
                <a:gd name="connsiteY7" fmla="*/ 212934 h 1907372"/>
                <a:gd name="connsiteX8" fmla="*/ 1719318 w 1719318"/>
                <a:gd name="connsiteY8" fmla="*/ 2010 h 1907372"/>
                <a:gd name="connsiteX0" fmla="*/ 1854970 w 1854970"/>
                <a:gd name="connsiteY0" fmla="*/ 2010 h 1907372"/>
                <a:gd name="connsiteX1" fmla="*/ 352770 w 1854970"/>
                <a:gd name="connsiteY1" fmla="*/ 102 h 1907372"/>
                <a:gd name="connsiteX2" fmla="*/ 144916 w 1854970"/>
                <a:gd name="connsiteY2" fmla="*/ 212934 h 1907372"/>
                <a:gd name="connsiteX3" fmla="*/ 0 w 1854970"/>
                <a:gd name="connsiteY3" fmla="*/ 172741 h 1907372"/>
                <a:gd name="connsiteX4" fmla="*/ 140676 w 1854970"/>
                <a:gd name="connsiteY4" fmla="*/ 1585708 h 1907372"/>
                <a:gd name="connsiteX5" fmla="*/ 933186 w 1854970"/>
                <a:gd name="connsiteY5" fmla="*/ 1907372 h 1907372"/>
                <a:gd name="connsiteX6" fmla="*/ 1725697 w 1854970"/>
                <a:gd name="connsiteY6" fmla="*/ 1585708 h 1907372"/>
                <a:gd name="connsiteX7" fmla="*/ 1725697 w 1854970"/>
                <a:gd name="connsiteY7" fmla="*/ 212934 h 1907372"/>
                <a:gd name="connsiteX8" fmla="*/ 1854970 w 1854970"/>
                <a:gd name="connsiteY8" fmla="*/ 2010 h 1907372"/>
                <a:gd name="connsiteX0" fmla="*/ 1854970 w 1854970"/>
                <a:gd name="connsiteY0" fmla="*/ 2043 h 1907405"/>
                <a:gd name="connsiteX1" fmla="*/ 352770 w 1854970"/>
                <a:gd name="connsiteY1" fmla="*/ 135 h 1907405"/>
                <a:gd name="connsiteX2" fmla="*/ 144916 w 1854970"/>
                <a:gd name="connsiteY2" fmla="*/ 212967 h 1907405"/>
                <a:gd name="connsiteX3" fmla="*/ 0 w 1854970"/>
                <a:gd name="connsiteY3" fmla="*/ 172774 h 1907405"/>
                <a:gd name="connsiteX4" fmla="*/ 140676 w 1854970"/>
                <a:gd name="connsiteY4" fmla="*/ 1585741 h 1907405"/>
                <a:gd name="connsiteX5" fmla="*/ 933186 w 1854970"/>
                <a:gd name="connsiteY5" fmla="*/ 1907405 h 1907405"/>
                <a:gd name="connsiteX6" fmla="*/ 1725697 w 1854970"/>
                <a:gd name="connsiteY6" fmla="*/ 1585741 h 1907405"/>
                <a:gd name="connsiteX7" fmla="*/ 1725697 w 1854970"/>
                <a:gd name="connsiteY7" fmla="*/ 212967 h 1907405"/>
                <a:gd name="connsiteX8" fmla="*/ 1854970 w 1854970"/>
                <a:gd name="connsiteY8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43 h 1907405"/>
                <a:gd name="connsiteX1" fmla="*/ 212094 w 1714294"/>
                <a:gd name="connsiteY1" fmla="*/ 135 h 1907405"/>
                <a:gd name="connsiteX2" fmla="*/ 4240 w 1714294"/>
                <a:gd name="connsiteY2" fmla="*/ 212967 h 1907405"/>
                <a:gd name="connsiteX3" fmla="*/ 0 w 1714294"/>
                <a:gd name="connsiteY3" fmla="*/ 1585741 h 1907405"/>
                <a:gd name="connsiteX4" fmla="*/ 792510 w 1714294"/>
                <a:gd name="connsiteY4" fmla="*/ 1907405 h 1907405"/>
                <a:gd name="connsiteX5" fmla="*/ 1585021 w 1714294"/>
                <a:gd name="connsiteY5" fmla="*/ 1585741 h 1907405"/>
                <a:gd name="connsiteX6" fmla="*/ 1585021 w 1714294"/>
                <a:gd name="connsiteY6" fmla="*/ 212967 h 1907405"/>
                <a:gd name="connsiteX7" fmla="*/ 1714294 w 1714294"/>
                <a:gd name="connsiteY7" fmla="*/ 2043 h 1907405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  <a:gd name="connsiteX0" fmla="*/ 1714294 w 1714294"/>
                <a:gd name="connsiteY0" fmla="*/ 2014 h 1907376"/>
                <a:gd name="connsiteX1" fmla="*/ 212094 w 1714294"/>
                <a:gd name="connsiteY1" fmla="*/ 106 h 1907376"/>
                <a:gd name="connsiteX2" fmla="*/ 4240 w 1714294"/>
                <a:gd name="connsiteY2" fmla="*/ 212938 h 1907376"/>
                <a:gd name="connsiteX3" fmla="*/ 0 w 1714294"/>
                <a:gd name="connsiteY3" fmla="*/ 1585712 h 1907376"/>
                <a:gd name="connsiteX4" fmla="*/ 792510 w 1714294"/>
                <a:gd name="connsiteY4" fmla="*/ 1907376 h 1907376"/>
                <a:gd name="connsiteX5" fmla="*/ 1585021 w 1714294"/>
                <a:gd name="connsiteY5" fmla="*/ 1585712 h 1907376"/>
                <a:gd name="connsiteX6" fmla="*/ 1585021 w 1714294"/>
                <a:gd name="connsiteY6" fmla="*/ 212938 h 1907376"/>
                <a:gd name="connsiteX7" fmla="*/ 1714294 w 1714294"/>
                <a:gd name="connsiteY7" fmla="*/ 2014 h 1907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294" h="1907376">
                  <a:moveTo>
                    <a:pt x="1714294" y="2014"/>
                  </a:moveTo>
                  <a:lnTo>
                    <a:pt x="212094" y="106"/>
                  </a:lnTo>
                  <a:cubicBezTo>
                    <a:pt x="-22673" y="-4933"/>
                    <a:pt x="4419" y="172442"/>
                    <a:pt x="4240" y="212938"/>
                  </a:cubicBezTo>
                  <a:cubicBezTo>
                    <a:pt x="2827" y="670529"/>
                    <a:pt x="1413" y="1128121"/>
                    <a:pt x="0" y="1585712"/>
                  </a:cubicBezTo>
                  <a:lnTo>
                    <a:pt x="792510" y="1907376"/>
                  </a:lnTo>
                  <a:lnTo>
                    <a:pt x="1585021" y="1585712"/>
                  </a:lnTo>
                  <a:lnTo>
                    <a:pt x="1585021" y="212938"/>
                  </a:lnTo>
                  <a:cubicBezTo>
                    <a:pt x="1587919" y="137605"/>
                    <a:pt x="1570719" y="27105"/>
                    <a:pt x="1714294" y="20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17E7FCE-10DA-493F-A597-A517EAA63FBC}"/>
              </a:ext>
            </a:extLst>
          </p:cNvPr>
          <p:cNvGrpSpPr/>
          <p:nvPr/>
        </p:nvGrpSpPr>
        <p:grpSpPr>
          <a:xfrm rot="2700000">
            <a:off x="4897822" y="2001617"/>
            <a:ext cx="2396362" cy="3933622"/>
            <a:chOff x="1589533" y="1116515"/>
            <a:chExt cx="3026614" cy="496817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8" name="Oval 17">
              <a:extLst>
                <a:ext uri="{FF2B5EF4-FFF2-40B4-BE49-F238E27FC236}">
                  <a16:creationId xmlns:a16="http://schemas.microsoft.com/office/drawing/2014/main" id="{C5070811-FAC2-42EB-A45F-66B777C05ADF}"/>
                </a:ext>
              </a:extLst>
            </p:cNvPr>
            <p:cNvSpPr/>
            <p:nvPr/>
          </p:nvSpPr>
          <p:spPr>
            <a:xfrm>
              <a:off x="2132802" y="2924944"/>
              <a:ext cx="1926584" cy="1846330"/>
            </a:xfrm>
            <a:custGeom>
              <a:avLst/>
              <a:gdLst/>
              <a:ahLst/>
              <a:cxnLst/>
              <a:rect l="l" t="t" r="r" b="b"/>
              <a:pathLst>
                <a:path w="1926584" h="1846330">
                  <a:moveTo>
                    <a:pt x="1089951" y="1842682"/>
                  </a:moveTo>
                  <a:lnTo>
                    <a:pt x="1097532" y="1846330"/>
                  </a:lnTo>
                  <a:lnTo>
                    <a:pt x="1093652" y="1846330"/>
                  </a:lnTo>
                  <a:cubicBezTo>
                    <a:pt x="1092687" y="1844762"/>
                    <a:pt x="1091322" y="1843713"/>
                    <a:pt x="1089951" y="1842682"/>
                  </a:cubicBezTo>
                  <a:close/>
                  <a:moveTo>
                    <a:pt x="465856" y="1495303"/>
                  </a:moveTo>
                  <a:lnTo>
                    <a:pt x="1467054" y="1495303"/>
                  </a:lnTo>
                  <a:lnTo>
                    <a:pt x="1233836" y="1811603"/>
                  </a:lnTo>
                  <a:lnTo>
                    <a:pt x="699074" y="1811603"/>
                  </a:lnTo>
                  <a:close/>
                  <a:moveTo>
                    <a:pt x="0" y="0"/>
                  </a:moveTo>
                  <a:lnTo>
                    <a:pt x="706150" y="0"/>
                  </a:lnTo>
                  <a:cubicBezTo>
                    <a:pt x="688007" y="36121"/>
                    <a:pt x="678316" y="76955"/>
                    <a:pt x="678316" y="120053"/>
                  </a:cubicBezTo>
                  <a:cubicBezTo>
                    <a:pt x="678316" y="275422"/>
                    <a:pt x="804268" y="401374"/>
                    <a:pt x="959637" y="401374"/>
                  </a:cubicBezTo>
                  <a:cubicBezTo>
                    <a:pt x="1115006" y="401374"/>
                    <a:pt x="1240958" y="275422"/>
                    <a:pt x="1240958" y="120053"/>
                  </a:cubicBezTo>
                  <a:cubicBezTo>
                    <a:pt x="1240958" y="76955"/>
                    <a:pt x="1231267" y="36121"/>
                    <a:pt x="1213124" y="0"/>
                  </a:cubicBezTo>
                  <a:lnTo>
                    <a:pt x="1926584" y="0"/>
                  </a:lnTo>
                  <a:cubicBezTo>
                    <a:pt x="1925444" y="144359"/>
                    <a:pt x="1883779" y="344931"/>
                    <a:pt x="1823215" y="551899"/>
                  </a:cubicBezTo>
                  <a:cubicBezTo>
                    <a:pt x="1795312" y="517144"/>
                    <a:pt x="1757916" y="489629"/>
                    <a:pt x="1713591" y="472119"/>
                  </a:cubicBezTo>
                  <a:cubicBezTo>
                    <a:pt x="1569089" y="415034"/>
                    <a:pt x="1405670" y="485901"/>
                    <a:pt x="1348585" y="630403"/>
                  </a:cubicBezTo>
                  <a:cubicBezTo>
                    <a:pt x="1291501" y="774905"/>
                    <a:pt x="1362367" y="938324"/>
                    <a:pt x="1506869" y="995409"/>
                  </a:cubicBezTo>
                  <a:cubicBezTo>
                    <a:pt x="1554590" y="1014260"/>
                    <a:pt x="1604374" y="1019158"/>
                    <a:pt x="1651530" y="1010859"/>
                  </a:cubicBezTo>
                  <a:lnTo>
                    <a:pt x="1566591" y="1237129"/>
                  </a:lnTo>
                  <a:cubicBezTo>
                    <a:pt x="1534342" y="1304822"/>
                    <a:pt x="1503291" y="1361947"/>
                    <a:pt x="1475612" y="1404265"/>
                  </a:cubicBezTo>
                  <a:lnTo>
                    <a:pt x="450971" y="1404265"/>
                  </a:lnTo>
                  <a:cubicBezTo>
                    <a:pt x="423328" y="1362000"/>
                    <a:pt x="392320" y="1304965"/>
                    <a:pt x="360116" y="1237384"/>
                  </a:cubicBezTo>
                  <a:lnTo>
                    <a:pt x="271026" y="1000106"/>
                  </a:lnTo>
                  <a:cubicBezTo>
                    <a:pt x="328356" y="1014395"/>
                    <a:pt x="390560" y="1009724"/>
                    <a:pt x="448647" y="983756"/>
                  </a:cubicBezTo>
                  <a:cubicBezTo>
                    <a:pt x="590487" y="920346"/>
                    <a:pt x="654067" y="753956"/>
                    <a:pt x="590657" y="612116"/>
                  </a:cubicBezTo>
                  <a:cubicBezTo>
                    <a:pt x="527246" y="470276"/>
                    <a:pt x="360857" y="406696"/>
                    <a:pt x="219017" y="470106"/>
                  </a:cubicBezTo>
                  <a:cubicBezTo>
                    <a:pt x="172166" y="491051"/>
                    <a:pt x="133853" y="523232"/>
                    <a:pt x="106817" y="562760"/>
                  </a:cubicBezTo>
                  <a:lnTo>
                    <a:pt x="105084" y="558146"/>
                  </a:lnTo>
                  <a:cubicBezTo>
                    <a:pt x="43643" y="348954"/>
                    <a:pt x="1152" y="145804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Oval 17">
              <a:extLst>
                <a:ext uri="{FF2B5EF4-FFF2-40B4-BE49-F238E27FC236}">
                  <a16:creationId xmlns:a16="http://schemas.microsoft.com/office/drawing/2014/main" id="{49A55D96-EABB-4357-95BB-32349F2BF430}"/>
                </a:ext>
              </a:extLst>
            </p:cNvPr>
            <p:cNvSpPr/>
            <p:nvPr/>
          </p:nvSpPr>
          <p:spPr>
            <a:xfrm>
              <a:off x="2569504" y="4788517"/>
              <a:ext cx="1269711" cy="1296174"/>
            </a:xfrm>
            <a:custGeom>
              <a:avLst/>
              <a:gdLst/>
              <a:ahLst/>
              <a:cxnLst/>
              <a:rect l="l" t="t" r="r" b="b"/>
              <a:pathLst>
                <a:path w="1020942" h="1042219">
                  <a:moveTo>
                    <a:pt x="598154" y="0"/>
                  </a:moveTo>
                  <a:lnTo>
                    <a:pt x="602034" y="0"/>
                  </a:lnTo>
                  <a:cubicBezTo>
                    <a:pt x="732545" y="48130"/>
                    <a:pt x="851964" y="153955"/>
                    <a:pt x="948095" y="335846"/>
                  </a:cubicBezTo>
                  <a:cubicBezTo>
                    <a:pt x="978843" y="400651"/>
                    <a:pt x="1074165" y="613050"/>
                    <a:pt x="981303" y="723974"/>
                  </a:cubicBezTo>
                  <a:cubicBezTo>
                    <a:pt x="873097" y="539136"/>
                    <a:pt x="886508" y="512529"/>
                    <a:pt x="761589" y="478328"/>
                  </a:cubicBezTo>
                  <a:cubicBezTo>
                    <a:pt x="754102" y="579795"/>
                    <a:pt x="721375" y="679980"/>
                    <a:pt x="714168" y="719738"/>
                  </a:cubicBezTo>
                  <a:cubicBezTo>
                    <a:pt x="628200" y="910870"/>
                    <a:pt x="649237" y="899056"/>
                    <a:pt x="469174" y="1042219"/>
                  </a:cubicBezTo>
                  <a:cubicBezTo>
                    <a:pt x="470908" y="800421"/>
                    <a:pt x="373014" y="748650"/>
                    <a:pt x="282500" y="696880"/>
                  </a:cubicBezTo>
                  <a:cubicBezTo>
                    <a:pt x="223160" y="674502"/>
                    <a:pt x="189098" y="616202"/>
                    <a:pt x="179009" y="547569"/>
                  </a:cubicBezTo>
                  <a:cubicBezTo>
                    <a:pt x="129468" y="579663"/>
                    <a:pt x="78120" y="590821"/>
                    <a:pt x="28383" y="622928"/>
                  </a:cubicBezTo>
                  <a:cubicBezTo>
                    <a:pt x="28383" y="549752"/>
                    <a:pt x="-45416" y="410156"/>
                    <a:pt x="44988" y="257647"/>
                  </a:cubicBezTo>
                  <a:cubicBezTo>
                    <a:pt x="86462" y="192778"/>
                    <a:pt x="162388" y="97808"/>
                    <a:pt x="252225" y="34529"/>
                  </a:cubicBezTo>
                  <a:lnTo>
                    <a:pt x="215398" y="84251"/>
                  </a:lnTo>
                  <a:cubicBezTo>
                    <a:pt x="167064" y="165792"/>
                    <a:pt x="206521" y="240427"/>
                    <a:pt x="206521" y="279552"/>
                  </a:cubicBezTo>
                  <a:cubicBezTo>
                    <a:pt x="233112" y="262386"/>
                    <a:pt x="260566" y="256420"/>
                    <a:pt x="287054" y="239261"/>
                  </a:cubicBezTo>
                  <a:cubicBezTo>
                    <a:pt x="292448" y="275956"/>
                    <a:pt x="310660" y="307127"/>
                    <a:pt x="342388" y="319091"/>
                  </a:cubicBezTo>
                  <a:cubicBezTo>
                    <a:pt x="390781" y="346770"/>
                    <a:pt x="443121" y="374450"/>
                    <a:pt x="442194" y="503730"/>
                  </a:cubicBezTo>
                  <a:cubicBezTo>
                    <a:pt x="538467" y="427187"/>
                    <a:pt x="527219" y="433503"/>
                    <a:pt x="573183" y="331312"/>
                  </a:cubicBezTo>
                  <a:cubicBezTo>
                    <a:pt x="577036" y="310054"/>
                    <a:pt x="594533" y="256491"/>
                    <a:pt x="598537" y="202239"/>
                  </a:cubicBezTo>
                  <a:cubicBezTo>
                    <a:pt x="665326" y="220526"/>
                    <a:pt x="658156" y="234752"/>
                    <a:pt x="716010" y="333576"/>
                  </a:cubicBezTo>
                  <a:cubicBezTo>
                    <a:pt x="765659" y="274270"/>
                    <a:pt x="714694" y="160709"/>
                    <a:pt x="698255" y="126060"/>
                  </a:cubicBezTo>
                  <a:cubicBezTo>
                    <a:pt x="669077" y="70854"/>
                    <a:pt x="635888" y="28754"/>
                    <a:pt x="5981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Oval 17">
              <a:extLst>
                <a:ext uri="{FF2B5EF4-FFF2-40B4-BE49-F238E27FC236}">
                  <a16:creationId xmlns:a16="http://schemas.microsoft.com/office/drawing/2014/main" id="{C1A067D7-9BE9-49D2-8EC7-3D4A0D8381E6}"/>
                </a:ext>
              </a:extLst>
            </p:cNvPr>
            <p:cNvSpPr/>
            <p:nvPr/>
          </p:nvSpPr>
          <p:spPr>
            <a:xfrm>
              <a:off x="2131996" y="1116515"/>
              <a:ext cx="1928194" cy="2147820"/>
            </a:xfrm>
            <a:custGeom>
              <a:avLst/>
              <a:gdLst/>
              <a:ahLst/>
              <a:cxnLst/>
              <a:rect l="l" t="t" r="r" b="b"/>
              <a:pathLst>
                <a:path w="1928194" h="2147820">
                  <a:moveTo>
                    <a:pt x="967261" y="833968"/>
                  </a:moveTo>
                  <a:cubicBezTo>
                    <a:pt x="1092352" y="833968"/>
                    <a:pt x="1193758" y="935374"/>
                    <a:pt x="1193758" y="1060466"/>
                  </a:cubicBezTo>
                  <a:cubicBezTo>
                    <a:pt x="1193758" y="1185557"/>
                    <a:pt x="1092352" y="1286963"/>
                    <a:pt x="967261" y="1286963"/>
                  </a:cubicBezTo>
                  <a:cubicBezTo>
                    <a:pt x="842169" y="1286963"/>
                    <a:pt x="740763" y="1185557"/>
                    <a:pt x="740763" y="1060466"/>
                  </a:cubicBezTo>
                  <a:cubicBezTo>
                    <a:pt x="740763" y="935374"/>
                    <a:pt x="842169" y="833968"/>
                    <a:pt x="967261" y="833968"/>
                  </a:cubicBezTo>
                  <a:close/>
                  <a:moveTo>
                    <a:pt x="967261" y="676961"/>
                  </a:moveTo>
                  <a:cubicBezTo>
                    <a:pt x="755457" y="676961"/>
                    <a:pt x="583756" y="848662"/>
                    <a:pt x="583756" y="1060466"/>
                  </a:cubicBezTo>
                  <a:cubicBezTo>
                    <a:pt x="583756" y="1272269"/>
                    <a:pt x="755457" y="1443970"/>
                    <a:pt x="967261" y="1443970"/>
                  </a:cubicBezTo>
                  <a:cubicBezTo>
                    <a:pt x="1179064" y="1443970"/>
                    <a:pt x="1350765" y="1272269"/>
                    <a:pt x="1350765" y="1060466"/>
                  </a:cubicBezTo>
                  <a:cubicBezTo>
                    <a:pt x="1350765" y="848662"/>
                    <a:pt x="1179064" y="676961"/>
                    <a:pt x="967261" y="676961"/>
                  </a:cubicBezTo>
                  <a:close/>
                  <a:moveTo>
                    <a:pt x="950055" y="2168"/>
                  </a:moveTo>
                  <a:cubicBezTo>
                    <a:pt x="1242977" y="152649"/>
                    <a:pt x="1536140" y="521630"/>
                    <a:pt x="1696441" y="779728"/>
                  </a:cubicBezTo>
                  <a:cubicBezTo>
                    <a:pt x="1833936" y="1038333"/>
                    <a:pt x="1933792" y="1407364"/>
                    <a:pt x="1927951" y="1727638"/>
                  </a:cubicBezTo>
                  <a:lnTo>
                    <a:pt x="1927390" y="1736421"/>
                  </a:lnTo>
                  <a:lnTo>
                    <a:pt x="1077865" y="1736421"/>
                  </a:lnTo>
                  <a:lnTo>
                    <a:pt x="1077865" y="1773357"/>
                  </a:lnTo>
                  <a:cubicBezTo>
                    <a:pt x="1131585" y="1808489"/>
                    <a:pt x="1165002" y="1869686"/>
                    <a:pt x="1165002" y="1938688"/>
                  </a:cubicBezTo>
                  <a:cubicBezTo>
                    <a:pt x="1165002" y="2054189"/>
                    <a:pt x="1071372" y="2147820"/>
                    <a:pt x="955874" y="2147820"/>
                  </a:cubicBezTo>
                  <a:cubicBezTo>
                    <a:pt x="840375" y="2147820"/>
                    <a:pt x="746746" y="2054189"/>
                    <a:pt x="746746" y="1938688"/>
                  </a:cubicBezTo>
                  <a:cubicBezTo>
                    <a:pt x="746746" y="1869686"/>
                    <a:pt x="780162" y="1808489"/>
                    <a:pt x="833882" y="1773357"/>
                  </a:cubicBezTo>
                  <a:lnTo>
                    <a:pt x="833882" y="1736421"/>
                  </a:lnTo>
                  <a:lnTo>
                    <a:pt x="806" y="1736421"/>
                  </a:lnTo>
                  <a:cubicBezTo>
                    <a:pt x="261" y="1733474"/>
                    <a:pt x="244" y="1730544"/>
                    <a:pt x="244" y="1727638"/>
                  </a:cubicBezTo>
                  <a:cubicBezTo>
                    <a:pt x="-5597" y="1407364"/>
                    <a:pt x="94259" y="1038333"/>
                    <a:pt x="231753" y="779728"/>
                  </a:cubicBezTo>
                  <a:cubicBezTo>
                    <a:pt x="391561" y="522427"/>
                    <a:pt x="638473" y="114130"/>
                    <a:pt x="950055" y="2168"/>
                  </a:cubicBezTo>
                  <a:close/>
                  <a:moveTo>
                    <a:pt x="954612" y="0"/>
                  </a:moveTo>
                  <a:cubicBezTo>
                    <a:pt x="953033" y="554"/>
                    <a:pt x="951456" y="1115"/>
                    <a:pt x="950055" y="2168"/>
                  </a:cubicBezTo>
                  <a:lnTo>
                    <a:pt x="948393" y="11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17">
              <a:extLst>
                <a:ext uri="{FF2B5EF4-FFF2-40B4-BE49-F238E27FC236}">
                  <a16:creationId xmlns:a16="http://schemas.microsoft.com/office/drawing/2014/main" id="{B5479DA2-7404-403D-99BA-9BB7134D6979}"/>
                </a:ext>
              </a:extLst>
            </p:cNvPr>
            <p:cNvSpPr/>
            <p:nvPr/>
          </p:nvSpPr>
          <p:spPr>
            <a:xfrm>
              <a:off x="3519472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17">
              <a:extLst>
                <a:ext uri="{FF2B5EF4-FFF2-40B4-BE49-F238E27FC236}">
                  <a16:creationId xmlns:a16="http://schemas.microsoft.com/office/drawing/2014/main" id="{BB57C8E4-5032-4FFD-AD2D-95E1345F05C4}"/>
                </a:ext>
              </a:extLst>
            </p:cNvPr>
            <p:cNvSpPr/>
            <p:nvPr/>
          </p:nvSpPr>
          <p:spPr>
            <a:xfrm flipH="1">
              <a:off x="1589533" y="3388516"/>
              <a:ext cx="1096675" cy="977555"/>
            </a:xfrm>
            <a:custGeom>
              <a:avLst/>
              <a:gdLst/>
              <a:ahLst/>
              <a:cxnLst/>
              <a:rect l="l" t="t" r="r" b="b"/>
              <a:pathLst>
                <a:path w="1096675" h="977555">
                  <a:moveTo>
                    <a:pt x="1096675" y="977555"/>
                  </a:moveTo>
                  <a:lnTo>
                    <a:pt x="294755" y="679396"/>
                  </a:lnTo>
                  <a:cubicBezTo>
                    <a:pt x="317745" y="611708"/>
                    <a:pt x="345100" y="533141"/>
                    <a:pt x="375325" y="450303"/>
                  </a:cubicBezTo>
                  <a:lnTo>
                    <a:pt x="323464" y="431646"/>
                  </a:lnTo>
                  <a:cubicBezTo>
                    <a:pt x="272223" y="470302"/>
                    <a:pt x="203326" y="481030"/>
                    <a:pt x="138398" y="457673"/>
                  </a:cubicBezTo>
                  <a:cubicBezTo>
                    <a:pt x="29715" y="418576"/>
                    <a:pt x="-26695" y="298780"/>
                    <a:pt x="12402" y="190099"/>
                  </a:cubicBezTo>
                  <a:cubicBezTo>
                    <a:pt x="51498" y="81420"/>
                    <a:pt x="171296" y="25011"/>
                    <a:pt x="279978" y="64109"/>
                  </a:cubicBezTo>
                  <a:cubicBezTo>
                    <a:pt x="344907" y="87466"/>
                    <a:pt x="391180" y="139626"/>
                    <a:pt x="406053" y="202066"/>
                  </a:cubicBezTo>
                  <a:lnTo>
                    <a:pt x="460561" y="221675"/>
                  </a:lnTo>
                  <a:cubicBezTo>
                    <a:pt x="489741" y="145000"/>
                    <a:pt x="520036" y="69608"/>
                    <a:pt x="549792" y="0"/>
                  </a:cubicBezTo>
                  <a:lnTo>
                    <a:pt x="799950" y="15288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DC86DFD-E64D-4B26-BFCD-ECE5AC7BE1EA}"/>
              </a:ext>
            </a:extLst>
          </p:cNvPr>
          <p:cNvSpPr txBox="1"/>
          <p:nvPr/>
        </p:nvSpPr>
        <p:spPr>
          <a:xfrm>
            <a:off x="3101876" y="1797757"/>
            <a:ext cx="900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3FBB20F-E55D-4724-AFC0-809F2F6CEBCE}"/>
              </a:ext>
            </a:extLst>
          </p:cNvPr>
          <p:cNvGrpSpPr/>
          <p:nvPr/>
        </p:nvGrpSpPr>
        <p:grpSpPr>
          <a:xfrm>
            <a:off x="2930768" y="2506094"/>
            <a:ext cx="1208445" cy="1090737"/>
            <a:chOff x="2551705" y="4283314"/>
            <a:chExt cx="2357003" cy="116321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41FD975-6823-4856-9EEC-434A4AE9476D}"/>
                </a:ext>
              </a:extLst>
            </p:cNvPr>
            <p:cNvSpPr txBox="1"/>
            <p:nvPr/>
          </p:nvSpPr>
          <p:spPr>
            <a:xfrm>
              <a:off x="2551709" y="4560313"/>
              <a:ext cx="2356999" cy="886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B96166F-5782-4497-ADA1-D3EFCAB7BB65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295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B0130037-3CD2-4251-9522-D742EC1EB795}"/>
              </a:ext>
            </a:extLst>
          </p:cNvPr>
          <p:cNvSpPr txBox="1"/>
          <p:nvPr/>
        </p:nvSpPr>
        <p:spPr>
          <a:xfrm>
            <a:off x="1821761" y="3952502"/>
            <a:ext cx="900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F951317-2CEA-4CFB-B66B-3B813461BA39}"/>
              </a:ext>
            </a:extLst>
          </p:cNvPr>
          <p:cNvGrpSpPr/>
          <p:nvPr/>
        </p:nvGrpSpPr>
        <p:grpSpPr>
          <a:xfrm>
            <a:off x="1650654" y="4660840"/>
            <a:ext cx="1208445" cy="1090737"/>
            <a:chOff x="2551705" y="4283314"/>
            <a:chExt cx="2357003" cy="116321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57329FE-7361-42B2-85D1-C0DCC3F7A03B}"/>
                </a:ext>
              </a:extLst>
            </p:cNvPr>
            <p:cNvSpPr txBox="1"/>
            <p:nvPr/>
          </p:nvSpPr>
          <p:spPr>
            <a:xfrm>
              <a:off x="2551709" y="4560313"/>
              <a:ext cx="2356999" cy="886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9EB540E-3CB2-41E2-8369-08592846A95E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295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8C369F09-04CC-4E88-874A-B9105FB88DAD}"/>
              </a:ext>
            </a:extLst>
          </p:cNvPr>
          <p:cNvSpPr txBox="1"/>
          <p:nvPr/>
        </p:nvSpPr>
        <p:spPr>
          <a:xfrm>
            <a:off x="9744684" y="3922368"/>
            <a:ext cx="900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5530D77-FE8B-41D5-AC12-09375A9E108C}"/>
              </a:ext>
            </a:extLst>
          </p:cNvPr>
          <p:cNvGrpSpPr/>
          <p:nvPr/>
        </p:nvGrpSpPr>
        <p:grpSpPr>
          <a:xfrm>
            <a:off x="9573577" y="4630706"/>
            <a:ext cx="1208445" cy="1090737"/>
            <a:chOff x="2551705" y="4283314"/>
            <a:chExt cx="2357003" cy="116321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32182B7-17D3-426C-8030-0215D6991670}"/>
                </a:ext>
              </a:extLst>
            </p:cNvPr>
            <p:cNvSpPr txBox="1"/>
            <p:nvPr/>
          </p:nvSpPr>
          <p:spPr>
            <a:xfrm>
              <a:off x="2551709" y="4560313"/>
              <a:ext cx="2356999" cy="886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2C878D3-DD33-4225-B0FE-754F08BFAB55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295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A60E72A-1AC7-482D-ADAD-4A84F1209F08}"/>
              </a:ext>
            </a:extLst>
          </p:cNvPr>
          <p:cNvSpPr txBox="1"/>
          <p:nvPr/>
        </p:nvSpPr>
        <p:spPr>
          <a:xfrm>
            <a:off x="8597047" y="1823872"/>
            <a:ext cx="9005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EF03353-4076-4215-8868-4302BCE3839D}"/>
              </a:ext>
            </a:extLst>
          </p:cNvPr>
          <p:cNvGrpSpPr/>
          <p:nvPr/>
        </p:nvGrpSpPr>
        <p:grpSpPr>
          <a:xfrm>
            <a:off x="8425938" y="2532210"/>
            <a:ext cx="1208445" cy="1090737"/>
            <a:chOff x="2551705" y="4283314"/>
            <a:chExt cx="2357003" cy="116321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F2BDFAA-F57D-4550-8DE0-807E4AB7C65B}"/>
                </a:ext>
              </a:extLst>
            </p:cNvPr>
            <p:cNvSpPr txBox="1"/>
            <p:nvPr/>
          </p:nvSpPr>
          <p:spPr>
            <a:xfrm>
              <a:off x="2551709" y="4560313"/>
              <a:ext cx="2356999" cy="886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6A4E9DE-B41E-465D-957B-F84B3BBAE4EC}"/>
                </a:ext>
              </a:extLst>
            </p:cNvPr>
            <p:cNvSpPr txBox="1"/>
            <p:nvPr/>
          </p:nvSpPr>
          <p:spPr>
            <a:xfrm>
              <a:off x="2551705" y="4283314"/>
              <a:ext cx="2336964" cy="295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3481</TotalTime>
  <Words>4332</Words>
  <Application>Microsoft Office PowerPoint</Application>
  <PresentationFormat>Widescreen</PresentationFormat>
  <Paragraphs>541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72</cp:revision>
  <dcterms:created xsi:type="dcterms:W3CDTF">2020-01-20T05:08:25Z</dcterms:created>
  <dcterms:modified xsi:type="dcterms:W3CDTF">2021-11-25T04:54:36Z</dcterms:modified>
</cp:coreProperties>
</file>