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39" name="Group 19">
            <a:extLst>
              <a:ext uri="{FF2B5EF4-FFF2-40B4-BE49-F238E27FC236}">
                <a16:creationId xmlns:a16="http://schemas.microsoft.com/office/drawing/2014/main" id="{24088893-9112-4532-9260-BD12A1CD58C7}"/>
              </a:ext>
            </a:extLst>
          </p:cNvPr>
          <p:cNvGrpSpPr/>
          <p:nvPr/>
        </p:nvGrpSpPr>
        <p:grpSpPr>
          <a:xfrm>
            <a:off x="4598196" y="1921953"/>
            <a:ext cx="5213380" cy="4722202"/>
            <a:chOff x="2197972" y="1937479"/>
            <a:chExt cx="5474490" cy="4958712"/>
          </a:xfrm>
        </p:grpSpPr>
        <p:sp>
          <p:nvSpPr>
            <p:cNvPr id="1540" name="Freeform: Shape 20">
              <a:extLst>
                <a:ext uri="{FF2B5EF4-FFF2-40B4-BE49-F238E27FC236}">
                  <a16:creationId xmlns:a16="http://schemas.microsoft.com/office/drawing/2014/main" id="{CC88AE0D-D05D-4AE8-9E95-1E9E1E1C578F}"/>
                </a:ext>
              </a:extLst>
            </p:cNvPr>
            <p:cNvSpPr/>
            <p:nvPr/>
          </p:nvSpPr>
          <p:spPr>
            <a:xfrm>
              <a:off x="3517530" y="1945225"/>
              <a:ext cx="2892291" cy="2101103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1" name="Freeform: Shape 21">
              <a:extLst>
                <a:ext uri="{FF2B5EF4-FFF2-40B4-BE49-F238E27FC236}">
                  <a16:creationId xmlns:a16="http://schemas.microsoft.com/office/drawing/2014/main" id="{63C38A35-B3B8-4D88-961E-EC9D5ACDB441}"/>
                </a:ext>
              </a:extLst>
            </p:cNvPr>
            <p:cNvSpPr/>
            <p:nvPr/>
          </p:nvSpPr>
          <p:spPr>
            <a:xfrm>
              <a:off x="2197972" y="3226710"/>
              <a:ext cx="2333722" cy="3658098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  <a:gd name="connsiteX0" fmla="*/ 1636072 w 1744918"/>
                <a:gd name="connsiteY0" fmla="*/ 2744463 h 2744463"/>
                <a:gd name="connsiteX1" fmla="*/ 1568014 w 1744918"/>
                <a:gd name="connsiteY1" fmla="*/ 1801842 h 2744463"/>
                <a:gd name="connsiteX2" fmla="*/ 1413265 w 1744918"/>
                <a:gd name="connsiteY2" fmla="*/ 1809677 h 2744463"/>
                <a:gd name="connsiteX3" fmla="*/ 1019146 w 1744918"/>
                <a:gd name="connsiteY3" fmla="*/ 1807718 h 2744463"/>
                <a:gd name="connsiteX4" fmla="*/ 959989 w 1744918"/>
                <a:gd name="connsiteY4" fmla="*/ 1806935 h 2744463"/>
                <a:gd name="connsiteX5" fmla="*/ 964691 w 1744918"/>
                <a:gd name="connsiteY5" fmla="*/ 1694889 h 2744463"/>
                <a:gd name="connsiteX6" fmla="*/ 820912 w 1744918"/>
                <a:gd name="connsiteY6" fmla="*/ 1613793 h 2744463"/>
                <a:gd name="connsiteX7" fmla="*/ 395452 w 1744918"/>
                <a:gd name="connsiteY7" fmla="*/ 1453168 h 2744463"/>
                <a:gd name="connsiteX8" fmla="*/ 390359 w 1744918"/>
                <a:gd name="connsiteY8" fmla="*/ 1451601 h 2744463"/>
                <a:gd name="connsiteX9" fmla="*/ 196042 w 1744918"/>
                <a:gd name="connsiteY9" fmla="*/ 1350133 h 2744463"/>
                <a:gd name="connsiteX10" fmla="*/ 51871 w 1744918"/>
                <a:gd name="connsiteY10" fmla="*/ 1191859 h 2744463"/>
                <a:gd name="connsiteX11" fmla="*/ 6034 w 1744918"/>
                <a:gd name="connsiteY11" fmla="*/ 1120557 h 2744463"/>
                <a:gd name="connsiteX12" fmla="*/ 107502 w 1744918"/>
                <a:gd name="connsiteY12" fmla="*/ 827515 h 2744463"/>
                <a:gd name="connsiteX13" fmla="*/ 401720 w 1744918"/>
                <a:gd name="connsiteY13" fmla="*/ 469830 h 2744463"/>
                <a:gd name="connsiteX14" fmla="*/ 805241 w 1744918"/>
                <a:gd name="connsiteY14" fmla="*/ 8328 h 2744463"/>
                <a:gd name="connsiteX15" fmla="*/ 830314 w 1744918"/>
                <a:gd name="connsiteY15" fmla="*/ 8719 h 2744463"/>
                <a:gd name="connsiteX16" fmla="*/ 952546 w 1744918"/>
                <a:gd name="connsiteY16" fmla="*/ 125466 h 2744463"/>
                <a:gd name="connsiteX17" fmla="*/ 1092799 w 1744918"/>
                <a:gd name="connsiteY17" fmla="*/ 242605 h 2744463"/>
                <a:gd name="connsiteX18" fmla="*/ 1126099 w 1744918"/>
                <a:gd name="connsiteY18" fmla="*/ 282957 h 2744463"/>
                <a:gd name="connsiteX19" fmla="*/ 979578 w 1744918"/>
                <a:gd name="connsiteY19" fmla="*/ 589711 h 2744463"/>
                <a:gd name="connsiteX20" fmla="*/ 869883 w 1744918"/>
                <a:gd name="connsiteY20" fmla="*/ 706067 h 2744463"/>
                <a:gd name="connsiteX21" fmla="*/ 790354 w 1744918"/>
                <a:gd name="connsiteY21" fmla="*/ 860423 h 2744463"/>
                <a:gd name="connsiteX22" fmla="*/ 797406 w 1744918"/>
                <a:gd name="connsiteY22" fmla="*/ 874527 h 2744463"/>
                <a:gd name="connsiteX23" fmla="*/ 848727 w 1744918"/>
                <a:gd name="connsiteY23" fmla="*/ 846711 h 2744463"/>
                <a:gd name="connsiteX24" fmla="*/ 902791 w 1744918"/>
                <a:gd name="connsiteY24" fmla="*/ 688829 h 2744463"/>
                <a:gd name="connsiteX25" fmla="*/ 952154 w 1744918"/>
                <a:gd name="connsiteY25" fmla="*/ 665323 h 2744463"/>
                <a:gd name="connsiteX26" fmla="*/ 1325117 w 1744918"/>
                <a:gd name="connsiteY26" fmla="*/ 734666 h 2744463"/>
                <a:gd name="connsiteX27" fmla="*/ 1413265 w 1744918"/>
                <a:gd name="connsiteY27" fmla="*/ 771884 h 2744463"/>
                <a:gd name="connsiteX28" fmla="*/ 1421101 w 1744918"/>
                <a:gd name="connsiteY28" fmla="*/ 748769 h 2744463"/>
                <a:gd name="connsiteX29" fmla="*/ 1453225 w 1744918"/>
                <a:gd name="connsiteY29" fmla="*/ 714685 h 2744463"/>
                <a:gd name="connsiteX30" fmla="*/ 1633831 w 1744918"/>
                <a:gd name="connsiteY30" fmla="*/ 551710 h 2744463"/>
                <a:gd name="connsiteX31" fmla="*/ 1703174 w 1744918"/>
                <a:gd name="connsiteY31" fmla="*/ 509791 h 2744463"/>
                <a:gd name="connsiteX32" fmla="*/ 1711009 w 1744918"/>
                <a:gd name="connsiteY32" fmla="*/ 633981 h 2744463"/>
                <a:gd name="connsiteX33" fmla="*/ 1743917 w 1744918"/>
                <a:gd name="connsiteY33" fmla="*/ 795782 h 2744463"/>
                <a:gd name="connsiteX34" fmla="*/ 1721978 w 1744918"/>
                <a:gd name="connsiteY34" fmla="*/ 957973 h 2744463"/>
                <a:gd name="connsiteX35" fmla="*/ 1660862 w 1744918"/>
                <a:gd name="connsiteY35" fmla="*/ 1311348 h 2744463"/>
                <a:gd name="connsiteX36" fmla="*/ 1618552 w 1744918"/>
                <a:gd name="connsiteY36" fmla="*/ 1567565 h 2744463"/>
                <a:gd name="connsiteX37" fmla="*/ 1597396 w 1744918"/>
                <a:gd name="connsiteY37" fmla="*/ 1695673 h 2744463"/>
                <a:gd name="connsiteX38" fmla="*/ 1636072 w 1744918"/>
                <a:gd name="connsiteY38" fmla="*/ 2744463 h 2744463"/>
                <a:gd name="connsiteX0" fmla="*/ 1636072 w 1744918"/>
                <a:gd name="connsiteY0" fmla="*/ 2744463 h 2744796"/>
                <a:gd name="connsiteX1" fmla="*/ 1413265 w 1744918"/>
                <a:gd name="connsiteY1" fmla="*/ 1809677 h 2744796"/>
                <a:gd name="connsiteX2" fmla="*/ 1019146 w 1744918"/>
                <a:gd name="connsiteY2" fmla="*/ 1807718 h 2744796"/>
                <a:gd name="connsiteX3" fmla="*/ 959989 w 1744918"/>
                <a:gd name="connsiteY3" fmla="*/ 1806935 h 2744796"/>
                <a:gd name="connsiteX4" fmla="*/ 964691 w 1744918"/>
                <a:gd name="connsiteY4" fmla="*/ 1694889 h 2744796"/>
                <a:gd name="connsiteX5" fmla="*/ 820912 w 1744918"/>
                <a:gd name="connsiteY5" fmla="*/ 1613793 h 2744796"/>
                <a:gd name="connsiteX6" fmla="*/ 395452 w 1744918"/>
                <a:gd name="connsiteY6" fmla="*/ 1453168 h 2744796"/>
                <a:gd name="connsiteX7" fmla="*/ 390359 w 1744918"/>
                <a:gd name="connsiteY7" fmla="*/ 1451601 h 2744796"/>
                <a:gd name="connsiteX8" fmla="*/ 196042 w 1744918"/>
                <a:gd name="connsiteY8" fmla="*/ 1350133 h 2744796"/>
                <a:gd name="connsiteX9" fmla="*/ 51871 w 1744918"/>
                <a:gd name="connsiteY9" fmla="*/ 1191859 h 2744796"/>
                <a:gd name="connsiteX10" fmla="*/ 6034 w 1744918"/>
                <a:gd name="connsiteY10" fmla="*/ 1120557 h 2744796"/>
                <a:gd name="connsiteX11" fmla="*/ 107502 w 1744918"/>
                <a:gd name="connsiteY11" fmla="*/ 827515 h 2744796"/>
                <a:gd name="connsiteX12" fmla="*/ 401720 w 1744918"/>
                <a:gd name="connsiteY12" fmla="*/ 469830 h 2744796"/>
                <a:gd name="connsiteX13" fmla="*/ 805241 w 1744918"/>
                <a:gd name="connsiteY13" fmla="*/ 8328 h 2744796"/>
                <a:gd name="connsiteX14" fmla="*/ 830314 w 1744918"/>
                <a:gd name="connsiteY14" fmla="*/ 8719 h 2744796"/>
                <a:gd name="connsiteX15" fmla="*/ 952546 w 1744918"/>
                <a:gd name="connsiteY15" fmla="*/ 125466 h 2744796"/>
                <a:gd name="connsiteX16" fmla="*/ 1092799 w 1744918"/>
                <a:gd name="connsiteY16" fmla="*/ 242605 h 2744796"/>
                <a:gd name="connsiteX17" fmla="*/ 1126099 w 1744918"/>
                <a:gd name="connsiteY17" fmla="*/ 282957 h 2744796"/>
                <a:gd name="connsiteX18" fmla="*/ 979578 w 1744918"/>
                <a:gd name="connsiteY18" fmla="*/ 589711 h 2744796"/>
                <a:gd name="connsiteX19" fmla="*/ 869883 w 1744918"/>
                <a:gd name="connsiteY19" fmla="*/ 706067 h 2744796"/>
                <a:gd name="connsiteX20" fmla="*/ 790354 w 1744918"/>
                <a:gd name="connsiteY20" fmla="*/ 860423 h 2744796"/>
                <a:gd name="connsiteX21" fmla="*/ 797406 w 1744918"/>
                <a:gd name="connsiteY21" fmla="*/ 874527 h 2744796"/>
                <a:gd name="connsiteX22" fmla="*/ 848727 w 1744918"/>
                <a:gd name="connsiteY22" fmla="*/ 846711 h 2744796"/>
                <a:gd name="connsiteX23" fmla="*/ 902791 w 1744918"/>
                <a:gd name="connsiteY23" fmla="*/ 688829 h 2744796"/>
                <a:gd name="connsiteX24" fmla="*/ 952154 w 1744918"/>
                <a:gd name="connsiteY24" fmla="*/ 665323 h 2744796"/>
                <a:gd name="connsiteX25" fmla="*/ 1325117 w 1744918"/>
                <a:gd name="connsiteY25" fmla="*/ 734666 h 2744796"/>
                <a:gd name="connsiteX26" fmla="*/ 1413265 w 1744918"/>
                <a:gd name="connsiteY26" fmla="*/ 771884 h 2744796"/>
                <a:gd name="connsiteX27" fmla="*/ 1421101 w 1744918"/>
                <a:gd name="connsiteY27" fmla="*/ 748769 h 2744796"/>
                <a:gd name="connsiteX28" fmla="*/ 1453225 w 1744918"/>
                <a:gd name="connsiteY28" fmla="*/ 714685 h 2744796"/>
                <a:gd name="connsiteX29" fmla="*/ 1633831 w 1744918"/>
                <a:gd name="connsiteY29" fmla="*/ 551710 h 2744796"/>
                <a:gd name="connsiteX30" fmla="*/ 1703174 w 1744918"/>
                <a:gd name="connsiteY30" fmla="*/ 509791 h 2744796"/>
                <a:gd name="connsiteX31" fmla="*/ 1711009 w 1744918"/>
                <a:gd name="connsiteY31" fmla="*/ 633981 h 2744796"/>
                <a:gd name="connsiteX32" fmla="*/ 1743917 w 1744918"/>
                <a:gd name="connsiteY32" fmla="*/ 795782 h 2744796"/>
                <a:gd name="connsiteX33" fmla="*/ 1721978 w 1744918"/>
                <a:gd name="connsiteY33" fmla="*/ 957973 h 2744796"/>
                <a:gd name="connsiteX34" fmla="*/ 1660862 w 1744918"/>
                <a:gd name="connsiteY34" fmla="*/ 1311348 h 2744796"/>
                <a:gd name="connsiteX35" fmla="*/ 1618552 w 1744918"/>
                <a:gd name="connsiteY35" fmla="*/ 1567565 h 2744796"/>
                <a:gd name="connsiteX36" fmla="*/ 1597396 w 1744918"/>
                <a:gd name="connsiteY36" fmla="*/ 1695673 h 2744796"/>
                <a:gd name="connsiteX37" fmla="*/ 1636072 w 1744918"/>
                <a:gd name="connsiteY37" fmla="*/ 2744463 h 2744796"/>
                <a:gd name="connsiteX0" fmla="*/ 1636072 w 1744918"/>
                <a:gd name="connsiteY0" fmla="*/ 2744463 h 2744785"/>
                <a:gd name="connsiteX1" fmla="*/ 1019146 w 1744918"/>
                <a:gd name="connsiteY1" fmla="*/ 1807718 h 2744785"/>
                <a:gd name="connsiteX2" fmla="*/ 959989 w 1744918"/>
                <a:gd name="connsiteY2" fmla="*/ 1806935 h 2744785"/>
                <a:gd name="connsiteX3" fmla="*/ 964691 w 1744918"/>
                <a:gd name="connsiteY3" fmla="*/ 1694889 h 2744785"/>
                <a:gd name="connsiteX4" fmla="*/ 820912 w 1744918"/>
                <a:gd name="connsiteY4" fmla="*/ 1613793 h 2744785"/>
                <a:gd name="connsiteX5" fmla="*/ 395452 w 1744918"/>
                <a:gd name="connsiteY5" fmla="*/ 1453168 h 2744785"/>
                <a:gd name="connsiteX6" fmla="*/ 390359 w 1744918"/>
                <a:gd name="connsiteY6" fmla="*/ 1451601 h 2744785"/>
                <a:gd name="connsiteX7" fmla="*/ 196042 w 1744918"/>
                <a:gd name="connsiteY7" fmla="*/ 1350133 h 2744785"/>
                <a:gd name="connsiteX8" fmla="*/ 51871 w 1744918"/>
                <a:gd name="connsiteY8" fmla="*/ 1191859 h 2744785"/>
                <a:gd name="connsiteX9" fmla="*/ 6034 w 1744918"/>
                <a:gd name="connsiteY9" fmla="*/ 1120557 h 2744785"/>
                <a:gd name="connsiteX10" fmla="*/ 107502 w 1744918"/>
                <a:gd name="connsiteY10" fmla="*/ 827515 h 2744785"/>
                <a:gd name="connsiteX11" fmla="*/ 401720 w 1744918"/>
                <a:gd name="connsiteY11" fmla="*/ 469830 h 2744785"/>
                <a:gd name="connsiteX12" fmla="*/ 805241 w 1744918"/>
                <a:gd name="connsiteY12" fmla="*/ 8328 h 2744785"/>
                <a:gd name="connsiteX13" fmla="*/ 830314 w 1744918"/>
                <a:gd name="connsiteY13" fmla="*/ 8719 h 2744785"/>
                <a:gd name="connsiteX14" fmla="*/ 952546 w 1744918"/>
                <a:gd name="connsiteY14" fmla="*/ 125466 h 2744785"/>
                <a:gd name="connsiteX15" fmla="*/ 1092799 w 1744918"/>
                <a:gd name="connsiteY15" fmla="*/ 242605 h 2744785"/>
                <a:gd name="connsiteX16" fmla="*/ 1126099 w 1744918"/>
                <a:gd name="connsiteY16" fmla="*/ 282957 h 2744785"/>
                <a:gd name="connsiteX17" fmla="*/ 979578 w 1744918"/>
                <a:gd name="connsiteY17" fmla="*/ 589711 h 2744785"/>
                <a:gd name="connsiteX18" fmla="*/ 869883 w 1744918"/>
                <a:gd name="connsiteY18" fmla="*/ 706067 h 2744785"/>
                <a:gd name="connsiteX19" fmla="*/ 790354 w 1744918"/>
                <a:gd name="connsiteY19" fmla="*/ 860423 h 2744785"/>
                <a:gd name="connsiteX20" fmla="*/ 797406 w 1744918"/>
                <a:gd name="connsiteY20" fmla="*/ 874527 h 2744785"/>
                <a:gd name="connsiteX21" fmla="*/ 848727 w 1744918"/>
                <a:gd name="connsiteY21" fmla="*/ 846711 h 2744785"/>
                <a:gd name="connsiteX22" fmla="*/ 902791 w 1744918"/>
                <a:gd name="connsiteY22" fmla="*/ 688829 h 2744785"/>
                <a:gd name="connsiteX23" fmla="*/ 952154 w 1744918"/>
                <a:gd name="connsiteY23" fmla="*/ 665323 h 2744785"/>
                <a:gd name="connsiteX24" fmla="*/ 1325117 w 1744918"/>
                <a:gd name="connsiteY24" fmla="*/ 734666 h 2744785"/>
                <a:gd name="connsiteX25" fmla="*/ 1413265 w 1744918"/>
                <a:gd name="connsiteY25" fmla="*/ 771884 h 2744785"/>
                <a:gd name="connsiteX26" fmla="*/ 1421101 w 1744918"/>
                <a:gd name="connsiteY26" fmla="*/ 748769 h 2744785"/>
                <a:gd name="connsiteX27" fmla="*/ 1453225 w 1744918"/>
                <a:gd name="connsiteY27" fmla="*/ 714685 h 2744785"/>
                <a:gd name="connsiteX28" fmla="*/ 1633831 w 1744918"/>
                <a:gd name="connsiteY28" fmla="*/ 551710 h 2744785"/>
                <a:gd name="connsiteX29" fmla="*/ 1703174 w 1744918"/>
                <a:gd name="connsiteY29" fmla="*/ 509791 h 2744785"/>
                <a:gd name="connsiteX30" fmla="*/ 1711009 w 1744918"/>
                <a:gd name="connsiteY30" fmla="*/ 633981 h 2744785"/>
                <a:gd name="connsiteX31" fmla="*/ 1743917 w 1744918"/>
                <a:gd name="connsiteY31" fmla="*/ 795782 h 2744785"/>
                <a:gd name="connsiteX32" fmla="*/ 1721978 w 1744918"/>
                <a:gd name="connsiteY32" fmla="*/ 957973 h 2744785"/>
                <a:gd name="connsiteX33" fmla="*/ 1660862 w 1744918"/>
                <a:gd name="connsiteY33" fmla="*/ 1311348 h 2744785"/>
                <a:gd name="connsiteX34" fmla="*/ 1618552 w 1744918"/>
                <a:gd name="connsiteY34" fmla="*/ 1567565 h 2744785"/>
                <a:gd name="connsiteX35" fmla="*/ 1597396 w 1744918"/>
                <a:gd name="connsiteY35" fmla="*/ 1695673 h 2744785"/>
                <a:gd name="connsiteX36" fmla="*/ 1636072 w 1744918"/>
                <a:gd name="connsiteY36" fmla="*/ 2744463 h 2744785"/>
                <a:gd name="connsiteX0" fmla="*/ 1636072 w 1744918"/>
                <a:gd name="connsiteY0" fmla="*/ 2744463 h 2744787"/>
                <a:gd name="connsiteX1" fmla="*/ 959989 w 1744918"/>
                <a:gd name="connsiteY1" fmla="*/ 1806935 h 2744787"/>
                <a:gd name="connsiteX2" fmla="*/ 964691 w 1744918"/>
                <a:gd name="connsiteY2" fmla="*/ 1694889 h 2744787"/>
                <a:gd name="connsiteX3" fmla="*/ 820912 w 1744918"/>
                <a:gd name="connsiteY3" fmla="*/ 1613793 h 2744787"/>
                <a:gd name="connsiteX4" fmla="*/ 395452 w 1744918"/>
                <a:gd name="connsiteY4" fmla="*/ 1453168 h 2744787"/>
                <a:gd name="connsiteX5" fmla="*/ 390359 w 1744918"/>
                <a:gd name="connsiteY5" fmla="*/ 1451601 h 2744787"/>
                <a:gd name="connsiteX6" fmla="*/ 196042 w 1744918"/>
                <a:gd name="connsiteY6" fmla="*/ 1350133 h 2744787"/>
                <a:gd name="connsiteX7" fmla="*/ 51871 w 1744918"/>
                <a:gd name="connsiteY7" fmla="*/ 1191859 h 2744787"/>
                <a:gd name="connsiteX8" fmla="*/ 6034 w 1744918"/>
                <a:gd name="connsiteY8" fmla="*/ 1120557 h 2744787"/>
                <a:gd name="connsiteX9" fmla="*/ 107502 w 1744918"/>
                <a:gd name="connsiteY9" fmla="*/ 827515 h 2744787"/>
                <a:gd name="connsiteX10" fmla="*/ 401720 w 1744918"/>
                <a:gd name="connsiteY10" fmla="*/ 469830 h 2744787"/>
                <a:gd name="connsiteX11" fmla="*/ 805241 w 1744918"/>
                <a:gd name="connsiteY11" fmla="*/ 8328 h 2744787"/>
                <a:gd name="connsiteX12" fmla="*/ 830314 w 1744918"/>
                <a:gd name="connsiteY12" fmla="*/ 8719 h 2744787"/>
                <a:gd name="connsiteX13" fmla="*/ 952546 w 1744918"/>
                <a:gd name="connsiteY13" fmla="*/ 125466 h 2744787"/>
                <a:gd name="connsiteX14" fmla="*/ 1092799 w 1744918"/>
                <a:gd name="connsiteY14" fmla="*/ 242605 h 2744787"/>
                <a:gd name="connsiteX15" fmla="*/ 1126099 w 1744918"/>
                <a:gd name="connsiteY15" fmla="*/ 282957 h 2744787"/>
                <a:gd name="connsiteX16" fmla="*/ 979578 w 1744918"/>
                <a:gd name="connsiteY16" fmla="*/ 589711 h 2744787"/>
                <a:gd name="connsiteX17" fmla="*/ 869883 w 1744918"/>
                <a:gd name="connsiteY17" fmla="*/ 706067 h 2744787"/>
                <a:gd name="connsiteX18" fmla="*/ 790354 w 1744918"/>
                <a:gd name="connsiteY18" fmla="*/ 860423 h 2744787"/>
                <a:gd name="connsiteX19" fmla="*/ 797406 w 1744918"/>
                <a:gd name="connsiteY19" fmla="*/ 874527 h 2744787"/>
                <a:gd name="connsiteX20" fmla="*/ 848727 w 1744918"/>
                <a:gd name="connsiteY20" fmla="*/ 846711 h 2744787"/>
                <a:gd name="connsiteX21" fmla="*/ 902791 w 1744918"/>
                <a:gd name="connsiteY21" fmla="*/ 688829 h 2744787"/>
                <a:gd name="connsiteX22" fmla="*/ 952154 w 1744918"/>
                <a:gd name="connsiteY22" fmla="*/ 665323 h 2744787"/>
                <a:gd name="connsiteX23" fmla="*/ 1325117 w 1744918"/>
                <a:gd name="connsiteY23" fmla="*/ 734666 h 2744787"/>
                <a:gd name="connsiteX24" fmla="*/ 1413265 w 1744918"/>
                <a:gd name="connsiteY24" fmla="*/ 771884 h 2744787"/>
                <a:gd name="connsiteX25" fmla="*/ 1421101 w 1744918"/>
                <a:gd name="connsiteY25" fmla="*/ 748769 h 2744787"/>
                <a:gd name="connsiteX26" fmla="*/ 1453225 w 1744918"/>
                <a:gd name="connsiteY26" fmla="*/ 714685 h 2744787"/>
                <a:gd name="connsiteX27" fmla="*/ 1633831 w 1744918"/>
                <a:gd name="connsiteY27" fmla="*/ 551710 h 2744787"/>
                <a:gd name="connsiteX28" fmla="*/ 1703174 w 1744918"/>
                <a:gd name="connsiteY28" fmla="*/ 509791 h 2744787"/>
                <a:gd name="connsiteX29" fmla="*/ 1711009 w 1744918"/>
                <a:gd name="connsiteY29" fmla="*/ 633981 h 2744787"/>
                <a:gd name="connsiteX30" fmla="*/ 1743917 w 1744918"/>
                <a:gd name="connsiteY30" fmla="*/ 795782 h 2744787"/>
                <a:gd name="connsiteX31" fmla="*/ 1721978 w 1744918"/>
                <a:gd name="connsiteY31" fmla="*/ 957973 h 2744787"/>
                <a:gd name="connsiteX32" fmla="*/ 1660862 w 1744918"/>
                <a:gd name="connsiteY32" fmla="*/ 1311348 h 2744787"/>
                <a:gd name="connsiteX33" fmla="*/ 1618552 w 1744918"/>
                <a:gd name="connsiteY33" fmla="*/ 1567565 h 2744787"/>
                <a:gd name="connsiteX34" fmla="*/ 1597396 w 1744918"/>
                <a:gd name="connsiteY34" fmla="*/ 1695673 h 2744787"/>
                <a:gd name="connsiteX35" fmla="*/ 1636072 w 1744918"/>
                <a:gd name="connsiteY35" fmla="*/ 2744463 h 2744787"/>
                <a:gd name="connsiteX0" fmla="*/ 1636072 w 1744918"/>
                <a:gd name="connsiteY0" fmla="*/ 2744463 h 2800429"/>
                <a:gd name="connsiteX1" fmla="*/ 969485 w 1744918"/>
                <a:gd name="connsiteY1" fmla="*/ 2705866 h 2800429"/>
                <a:gd name="connsiteX2" fmla="*/ 964691 w 1744918"/>
                <a:gd name="connsiteY2" fmla="*/ 1694889 h 2800429"/>
                <a:gd name="connsiteX3" fmla="*/ 820912 w 1744918"/>
                <a:gd name="connsiteY3" fmla="*/ 1613793 h 2800429"/>
                <a:gd name="connsiteX4" fmla="*/ 395452 w 1744918"/>
                <a:gd name="connsiteY4" fmla="*/ 1453168 h 2800429"/>
                <a:gd name="connsiteX5" fmla="*/ 390359 w 1744918"/>
                <a:gd name="connsiteY5" fmla="*/ 1451601 h 2800429"/>
                <a:gd name="connsiteX6" fmla="*/ 196042 w 1744918"/>
                <a:gd name="connsiteY6" fmla="*/ 1350133 h 2800429"/>
                <a:gd name="connsiteX7" fmla="*/ 51871 w 1744918"/>
                <a:gd name="connsiteY7" fmla="*/ 1191859 h 2800429"/>
                <a:gd name="connsiteX8" fmla="*/ 6034 w 1744918"/>
                <a:gd name="connsiteY8" fmla="*/ 1120557 h 2800429"/>
                <a:gd name="connsiteX9" fmla="*/ 107502 w 1744918"/>
                <a:gd name="connsiteY9" fmla="*/ 827515 h 2800429"/>
                <a:gd name="connsiteX10" fmla="*/ 401720 w 1744918"/>
                <a:gd name="connsiteY10" fmla="*/ 469830 h 2800429"/>
                <a:gd name="connsiteX11" fmla="*/ 805241 w 1744918"/>
                <a:gd name="connsiteY11" fmla="*/ 8328 h 2800429"/>
                <a:gd name="connsiteX12" fmla="*/ 830314 w 1744918"/>
                <a:gd name="connsiteY12" fmla="*/ 8719 h 2800429"/>
                <a:gd name="connsiteX13" fmla="*/ 952546 w 1744918"/>
                <a:gd name="connsiteY13" fmla="*/ 125466 h 2800429"/>
                <a:gd name="connsiteX14" fmla="*/ 1092799 w 1744918"/>
                <a:gd name="connsiteY14" fmla="*/ 242605 h 2800429"/>
                <a:gd name="connsiteX15" fmla="*/ 1126099 w 1744918"/>
                <a:gd name="connsiteY15" fmla="*/ 282957 h 2800429"/>
                <a:gd name="connsiteX16" fmla="*/ 979578 w 1744918"/>
                <a:gd name="connsiteY16" fmla="*/ 589711 h 2800429"/>
                <a:gd name="connsiteX17" fmla="*/ 869883 w 1744918"/>
                <a:gd name="connsiteY17" fmla="*/ 706067 h 2800429"/>
                <a:gd name="connsiteX18" fmla="*/ 790354 w 1744918"/>
                <a:gd name="connsiteY18" fmla="*/ 860423 h 2800429"/>
                <a:gd name="connsiteX19" fmla="*/ 797406 w 1744918"/>
                <a:gd name="connsiteY19" fmla="*/ 874527 h 2800429"/>
                <a:gd name="connsiteX20" fmla="*/ 848727 w 1744918"/>
                <a:gd name="connsiteY20" fmla="*/ 846711 h 2800429"/>
                <a:gd name="connsiteX21" fmla="*/ 902791 w 1744918"/>
                <a:gd name="connsiteY21" fmla="*/ 688829 h 2800429"/>
                <a:gd name="connsiteX22" fmla="*/ 952154 w 1744918"/>
                <a:gd name="connsiteY22" fmla="*/ 665323 h 2800429"/>
                <a:gd name="connsiteX23" fmla="*/ 1325117 w 1744918"/>
                <a:gd name="connsiteY23" fmla="*/ 734666 h 2800429"/>
                <a:gd name="connsiteX24" fmla="*/ 1413265 w 1744918"/>
                <a:gd name="connsiteY24" fmla="*/ 771884 h 2800429"/>
                <a:gd name="connsiteX25" fmla="*/ 1421101 w 1744918"/>
                <a:gd name="connsiteY25" fmla="*/ 748769 h 2800429"/>
                <a:gd name="connsiteX26" fmla="*/ 1453225 w 1744918"/>
                <a:gd name="connsiteY26" fmla="*/ 714685 h 2800429"/>
                <a:gd name="connsiteX27" fmla="*/ 1633831 w 1744918"/>
                <a:gd name="connsiteY27" fmla="*/ 551710 h 2800429"/>
                <a:gd name="connsiteX28" fmla="*/ 1703174 w 1744918"/>
                <a:gd name="connsiteY28" fmla="*/ 509791 h 2800429"/>
                <a:gd name="connsiteX29" fmla="*/ 1711009 w 1744918"/>
                <a:gd name="connsiteY29" fmla="*/ 633981 h 2800429"/>
                <a:gd name="connsiteX30" fmla="*/ 1743917 w 1744918"/>
                <a:gd name="connsiteY30" fmla="*/ 795782 h 2800429"/>
                <a:gd name="connsiteX31" fmla="*/ 1721978 w 1744918"/>
                <a:gd name="connsiteY31" fmla="*/ 957973 h 2800429"/>
                <a:gd name="connsiteX32" fmla="*/ 1660862 w 1744918"/>
                <a:gd name="connsiteY32" fmla="*/ 1311348 h 2800429"/>
                <a:gd name="connsiteX33" fmla="*/ 1618552 w 1744918"/>
                <a:gd name="connsiteY33" fmla="*/ 1567565 h 2800429"/>
                <a:gd name="connsiteX34" fmla="*/ 1597396 w 1744918"/>
                <a:gd name="connsiteY34" fmla="*/ 1695673 h 2800429"/>
                <a:gd name="connsiteX35" fmla="*/ 1636072 w 1744918"/>
                <a:gd name="connsiteY35" fmla="*/ 2744463 h 2800429"/>
                <a:gd name="connsiteX0" fmla="*/ 1636072 w 1744918"/>
                <a:gd name="connsiteY0" fmla="*/ 2744463 h 2748763"/>
                <a:gd name="connsiteX1" fmla="*/ 969485 w 1744918"/>
                <a:gd name="connsiteY1" fmla="*/ 2705866 h 2748763"/>
                <a:gd name="connsiteX2" fmla="*/ 964691 w 1744918"/>
                <a:gd name="connsiteY2" fmla="*/ 1694889 h 2748763"/>
                <a:gd name="connsiteX3" fmla="*/ 820912 w 1744918"/>
                <a:gd name="connsiteY3" fmla="*/ 1613793 h 2748763"/>
                <a:gd name="connsiteX4" fmla="*/ 395452 w 1744918"/>
                <a:gd name="connsiteY4" fmla="*/ 1453168 h 2748763"/>
                <a:gd name="connsiteX5" fmla="*/ 390359 w 1744918"/>
                <a:gd name="connsiteY5" fmla="*/ 1451601 h 2748763"/>
                <a:gd name="connsiteX6" fmla="*/ 196042 w 1744918"/>
                <a:gd name="connsiteY6" fmla="*/ 1350133 h 2748763"/>
                <a:gd name="connsiteX7" fmla="*/ 51871 w 1744918"/>
                <a:gd name="connsiteY7" fmla="*/ 1191859 h 2748763"/>
                <a:gd name="connsiteX8" fmla="*/ 6034 w 1744918"/>
                <a:gd name="connsiteY8" fmla="*/ 1120557 h 2748763"/>
                <a:gd name="connsiteX9" fmla="*/ 107502 w 1744918"/>
                <a:gd name="connsiteY9" fmla="*/ 827515 h 2748763"/>
                <a:gd name="connsiteX10" fmla="*/ 401720 w 1744918"/>
                <a:gd name="connsiteY10" fmla="*/ 469830 h 2748763"/>
                <a:gd name="connsiteX11" fmla="*/ 805241 w 1744918"/>
                <a:gd name="connsiteY11" fmla="*/ 8328 h 2748763"/>
                <a:gd name="connsiteX12" fmla="*/ 830314 w 1744918"/>
                <a:gd name="connsiteY12" fmla="*/ 8719 h 2748763"/>
                <a:gd name="connsiteX13" fmla="*/ 952546 w 1744918"/>
                <a:gd name="connsiteY13" fmla="*/ 125466 h 2748763"/>
                <a:gd name="connsiteX14" fmla="*/ 1092799 w 1744918"/>
                <a:gd name="connsiteY14" fmla="*/ 242605 h 2748763"/>
                <a:gd name="connsiteX15" fmla="*/ 1126099 w 1744918"/>
                <a:gd name="connsiteY15" fmla="*/ 282957 h 2748763"/>
                <a:gd name="connsiteX16" fmla="*/ 979578 w 1744918"/>
                <a:gd name="connsiteY16" fmla="*/ 589711 h 2748763"/>
                <a:gd name="connsiteX17" fmla="*/ 869883 w 1744918"/>
                <a:gd name="connsiteY17" fmla="*/ 706067 h 2748763"/>
                <a:gd name="connsiteX18" fmla="*/ 790354 w 1744918"/>
                <a:gd name="connsiteY18" fmla="*/ 860423 h 2748763"/>
                <a:gd name="connsiteX19" fmla="*/ 797406 w 1744918"/>
                <a:gd name="connsiteY19" fmla="*/ 874527 h 2748763"/>
                <a:gd name="connsiteX20" fmla="*/ 848727 w 1744918"/>
                <a:gd name="connsiteY20" fmla="*/ 846711 h 2748763"/>
                <a:gd name="connsiteX21" fmla="*/ 902791 w 1744918"/>
                <a:gd name="connsiteY21" fmla="*/ 688829 h 2748763"/>
                <a:gd name="connsiteX22" fmla="*/ 952154 w 1744918"/>
                <a:gd name="connsiteY22" fmla="*/ 665323 h 2748763"/>
                <a:gd name="connsiteX23" fmla="*/ 1325117 w 1744918"/>
                <a:gd name="connsiteY23" fmla="*/ 734666 h 2748763"/>
                <a:gd name="connsiteX24" fmla="*/ 1413265 w 1744918"/>
                <a:gd name="connsiteY24" fmla="*/ 771884 h 2748763"/>
                <a:gd name="connsiteX25" fmla="*/ 1421101 w 1744918"/>
                <a:gd name="connsiteY25" fmla="*/ 748769 h 2748763"/>
                <a:gd name="connsiteX26" fmla="*/ 1453225 w 1744918"/>
                <a:gd name="connsiteY26" fmla="*/ 714685 h 2748763"/>
                <a:gd name="connsiteX27" fmla="*/ 1633831 w 1744918"/>
                <a:gd name="connsiteY27" fmla="*/ 551710 h 2748763"/>
                <a:gd name="connsiteX28" fmla="*/ 1703174 w 1744918"/>
                <a:gd name="connsiteY28" fmla="*/ 509791 h 2748763"/>
                <a:gd name="connsiteX29" fmla="*/ 1711009 w 1744918"/>
                <a:gd name="connsiteY29" fmla="*/ 633981 h 2748763"/>
                <a:gd name="connsiteX30" fmla="*/ 1743917 w 1744918"/>
                <a:gd name="connsiteY30" fmla="*/ 795782 h 2748763"/>
                <a:gd name="connsiteX31" fmla="*/ 1721978 w 1744918"/>
                <a:gd name="connsiteY31" fmla="*/ 957973 h 2748763"/>
                <a:gd name="connsiteX32" fmla="*/ 1660862 w 1744918"/>
                <a:gd name="connsiteY32" fmla="*/ 1311348 h 2748763"/>
                <a:gd name="connsiteX33" fmla="*/ 1618552 w 1744918"/>
                <a:gd name="connsiteY33" fmla="*/ 1567565 h 2748763"/>
                <a:gd name="connsiteX34" fmla="*/ 1597396 w 1744918"/>
                <a:gd name="connsiteY34" fmla="*/ 1695673 h 2748763"/>
                <a:gd name="connsiteX35" fmla="*/ 1636072 w 1744918"/>
                <a:gd name="connsiteY35" fmla="*/ 2744463 h 2748763"/>
                <a:gd name="connsiteX0" fmla="*/ 1632907 w 1744918"/>
                <a:gd name="connsiteY0" fmla="*/ 2725471 h 2731694"/>
                <a:gd name="connsiteX1" fmla="*/ 969485 w 1744918"/>
                <a:gd name="connsiteY1" fmla="*/ 2705866 h 2731694"/>
                <a:gd name="connsiteX2" fmla="*/ 964691 w 1744918"/>
                <a:gd name="connsiteY2" fmla="*/ 1694889 h 2731694"/>
                <a:gd name="connsiteX3" fmla="*/ 820912 w 1744918"/>
                <a:gd name="connsiteY3" fmla="*/ 1613793 h 2731694"/>
                <a:gd name="connsiteX4" fmla="*/ 395452 w 1744918"/>
                <a:gd name="connsiteY4" fmla="*/ 1453168 h 2731694"/>
                <a:gd name="connsiteX5" fmla="*/ 390359 w 1744918"/>
                <a:gd name="connsiteY5" fmla="*/ 1451601 h 2731694"/>
                <a:gd name="connsiteX6" fmla="*/ 196042 w 1744918"/>
                <a:gd name="connsiteY6" fmla="*/ 1350133 h 2731694"/>
                <a:gd name="connsiteX7" fmla="*/ 51871 w 1744918"/>
                <a:gd name="connsiteY7" fmla="*/ 1191859 h 2731694"/>
                <a:gd name="connsiteX8" fmla="*/ 6034 w 1744918"/>
                <a:gd name="connsiteY8" fmla="*/ 1120557 h 2731694"/>
                <a:gd name="connsiteX9" fmla="*/ 107502 w 1744918"/>
                <a:gd name="connsiteY9" fmla="*/ 827515 h 2731694"/>
                <a:gd name="connsiteX10" fmla="*/ 401720 w 1744918"/>
                <a:gd name="connsiteY10" fmla="*/ 469830 h 2731694"/>
                <a:gd name="connsiteX11" fmla="*/ 805241 w 1744918"/>
                <a:gd name="connsiteY11" fmla="*/ 8328 h 2731694"/>
                <a:gd name="connsiteX12" fmla="*/ 830314 w 1744918"/>
                <a:gd name="connsiteY12" fmla="*/ 8719 h 2731694"/>
                <a:gd name="connsiteX13" fmla="*/ 952546 w 1744918"/>
                <a:gd name="connsiteY13" fmla="*/ 125466 h 2731694"/>
                <a:gd name="connsiteX14" fmla="*/ 1092799 w 1744918"/>
                <a:gd name="connsiteY14" fmla="*/ 242605 h 2731694"/>
                <a:gd name="connsiteX15" fmla="*/ 1126099 w 1744918"/>
                <a:gd name="connsiteY15" fmla="*/ 282957 h 2731694"/>
                <a:gd name="connsiteX16" fmla="*/ 979578 w 1744918"/>
                <a:gd name="connsiteY16" fmla="*/ 589711 h 2731694"/>
                <a:gd name="connsiteX17" fmla="*/ 869883 w 1744918"/>
                <a:gd name="connsiteY17" fmla="*/ 706067 h 2731694"/>
                <a:gd name="connsiteX18" fmla="*/ 790354 w 1744918"/>
                <a:gd name="connsiteY18" fmla="*/ 860423 h 2731694"/>
                <a:gd name="connsiteX19" fmla="*/ 797406 w 1744918"/>
                <a:gd name="connsiteY19" fmla="*/ 874527 h 2731694"/>
                <a:gd name="connsiteX20" fmla="*/ 848727 w 1744918"/>
                <a:gd name="connsiteY20" fmla="*/ 846711 h 2731694"/>
                <a:gd name="connsiteX21" fmla="*/ 902791 w 1744918"/>
                <a:gd name="connsiteY21" fmla="*/ 688829 h 2731694"/>
                <a:gd name="connsiteX22" fmla="*/ 952154 w 1744918"/>
                <a:gd name="connsiteY22" fmla="*/ 665323 h 2731694"/>
                <a:gd name="connsiteX23" fmla="*/ 1325117 w 1744918"/>
                <a:gd name="connsiteY23" fmla="*/ 734666 h 2731694"/>
                <a:gd name="connsiteX24" fmla="*/ 1413265 w 1744918"/>
                <a:gd name="connsiteY24" fmla="*/ 771884 h 2731694"/>
                <a:gd name="connsiteX25" fmla="*/ 1421101 w 1744918"/>
                <a:gd name="connsiteY25" fmla="*/ 748769 h 2731694"/>
                <a:gd name="connsiteX26" fmla="*/ 1453225 w 1744918"/>
                <a:gd name="connsiteY26" fmla="*/ 714685 h 2731694"/>
                <a:gd name="connsiteX27" fmla="*/ 1633831 w 1744918"/>
                <a:gd name="connsiteY27" fmla="*/ 551710 h 2731694"/>
                <a:gd name="connsiteX28" fmla="*/ 1703174 w 1744918"/>
                <a:gd name="connsiteY28" fmla="*/ 509791 h 2731694"/>
                <a:gd name="connsiteX29" fmla="*/ 1711009 w 1744918"/>
                <a:gd name="connsiteY29" fmla="*/ 633981 h 2731694"/>
                <a:gd name="connsiteX30" fmla="*/ 1743917 w 1744918"/>
                <a:gd name="connsiteY30" fmla="*/ 795782 h 2731694"/>
                <a:gd name="connsiteX31" fmla="*/ 1721978 w 1744918"/>
                <a:gd name="connsiteY31" fmla="*/ 957973 h 2731694"/>
                <a:gd name="connsiteX32" fmla="*/ 1660862 w 1744918"/>
                <a:gd name="connsiteY32" fmla="*/ 1311348 h 2731694"/>
                <a:gd name="connsiteX33" fmla="*/ 1618552 w 1744918"/>
                <a:gd name="connsiteY33" fmla="*/ 1567565 h 2731694"/>
                <a:gd name="connsiteX34" fmla="*/ 1597396 w 1744918"/>
                <a:gd name="connsiteY34" fmla="*/ 1695673 h 2731694"/>
                <a:gd name="connsiteX35" fmla="*/ 1632907 w 1744918"/>
                <a:gd name="connsiteY35" fmla="*/ 2725471 h 2731694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597396 w 1744918"/>
                <a:gd name="connsiteY34" fmla="*/ 1695673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635379 w 1744918"/>
                <a:gd name="connsiteY34" fmla="*/ 2097660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744918" h="2735151">
                  <a:moveTo>
                    <a:pt x="1632907" y="2725471"/>
                  </a:moveTo>
                  <a:cubicBezTo>
                    <a:pt x="1526672" y="2744015"/>
                    <a:pt x="1236479" y="2732029"/>
                    <a:pt x="966320" y="2721693"/>
                  </a:cubicBezTo>
                  <a:cubicBezTo>
                    <a:pt x="985769" y="2576131"/>
                    <a:pt x="1012366" y="2295444"/>
                    <a:pt x="1012095" y="2124310"/>
                  </a:cubicBezTo>
                  <a:cubicBezTo>
                    <a:pt x="1002328" y="2019646"/>
                    <a:pt x="986532" y="1782085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lnTo>
                    <a:pt x="1660862" y="1311348"/>
                  </a:lnTo>
                  <a:cubicBezTo>
                    <a:pt x="1646367" y="1396754"/>
                    <a:pt x="1632655" y="1482159"/>
                    <a:pt x="1618552" y="1567565"/>
                  </a:cubicBezTo>
                  <a:lnTo>
                    <a:pt x="1635379" y="2097660"/>
                  </a:lnTo>
                  <a:cubicBezTo>
                    <a:pt x="1631461" y="2125084"/>
                    <a:pt x="1657196" y="2704707"/>
                    <a:pt x="1632907" y="2725471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2" name="Freeform: Shape 22">
              <a:extLst>
                <a:ext uri="{FF2B5EF4-FFF2-40B4-BE49-F238E27FC236}">
                  <a16:creationId xmlns:a16="http://schemas.microsoft.com/office/drawing/2014/main" id="{9A280885-7CC6-4698-B693-CB98ED33EA5A}"/>
                </a:ext>
              </a:extLst>
            </p:cNvPr>
            <p:cNvSpPr/>
            <p:nvPr/>
          </p:nvSpPr>
          <p:spPr>
            <a:xfrm>
              <a:off x="5368635" y="3276678"/>
              <a:ext cx="2303827" cy="3590130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  <a:gd name="connsiteX0" fmla="*/ 782411 w 1722566"/>
                <a:gd name="connsiteY0" fmla="*/ 1769183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2411 w 1722566"/>
                <a:gd name="connsiteY44" fmla="*/ 1769183 h 2684332"/>
                <a:gd name="connsiteX0" fmla="*/ 788742 w 1722566"/>
                <a:gd name="connsiteY0" fmla="*/ 1930611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715750"/>
                <a:gd name="connsiteX1" fmla="*/ 795819 w 1722566"/>
                <a:gd name="connsiteY1" fmla="*/ 2260188 h 2715750"/>
                <a:gd name="connsiteX2" fmla="*/ 876181 w 1722566"/>
                <a:gd name="connsiteY2" fmla="*/ 2684333 h 2715750"/>
                <a:gd name="connsiteX3" fmla="*/ 393598 w 1722566"/>
                <a:gd name="connsiteY3" fmla="*/ 2684332 h 2715750"/>
                <a:gd name="connsiteX4" fmla="*/ 283690 w 1722566"/>
                <a:gd name="connsiteY4" fmla="*/ 1751553 h 2715750"/>
                <a:gd name="connsiteX5" fmla="*/ 215130 w 1722566"/>
                <a:gd name="connsiteY5" fmla="*/ 1500821 h 2715750"/>
                <a:gd name="connsiteX6" fmla="*/ 35309 w 1722566"/>
                <a:gd name="connsiteY6" fmla="*/ 852445 h 2715750"/>
                <a:gd name="connsiteX7" fmla="*/ 4751 w 1722566"/>
                <a:gd name="connsiteY7" fmla="*/ 753720 h 2715750"/>
                <a:gd name="connsiteX8" fmla="*/ 50 w 1722566"/>
                <a:gd name="connsiteY8" fmla="*/ 725904 h 2715750"/>
                <a:gd name="connsiteX9" fmla="*/ 50 w 1722566"/>
                <a:gd name="connsiteY9" fmla="*/ 482224 h 2715750"/>
                <a:gd name="connsiteX10" fmla="*/ 1617 w 1722566"/>
                <a:gd name="connsiteY10" fmla="*/ 467337 h 2715750"/>
                <a:gd name="connsiteX11" fmla="*/ 15329 w 1722566"/>
                <a:gd name="connsiteY11" fmla="*/ 466945 h 2715750"/>
                <a:gd name="connsiteX12" fmla="*/ 34525 w 1722566"/>
                <a:gd name="connsiteY12" fmla="*/ 484183 h 2715750"/>
                <a:gd name="connsiteX13" fmla="*/ 158324 w 1722566"/>
                <a:gd name="connsiteY13" fmla="*/ 602497 h 2715750"/>
                <a:gd name="connsiteX14" fmla="*/ 184181 w 1722566"/>
                <a:gd name="connsiteY14" fmla="*/ 631488 h 2715750"/>
                <a:gd name="connsiteX15" fmla="*/ 214739 w 1722566"/>
                <a:gd name="connsiteY15" fmla="*/ 624828 h 2715750"/>
                <a:gd name="connsiteX16" fmla="*/ 316598 w 1722566"/>
                <a:gd name="connsiteY16" fmla="*/ 603281 h 2715750"/>
                <a:gd name="connsiteX17" fmla="*/ 494461 w 1722566"/>
                <a:gd name="connsiteY17" fmla="*/ 579383 h 2715750"/>
                <a:gd name="connsiteX18" fmla="*/ 634714 w 1722566"/>
                <a:gd name="connsiteY18" fmla="*/ 540598 h 2715750"/>
                <a:gd name="connsiteX19" fmla="*/ 749894 w 1722566"/>
                <a:gd name="connsiteY19" fmla="*/ 584084 h 2715750"/>
                <a:gd name="connsiteX20" fmla="*/ 801215 w 1722566"/>
                <a:gd name="connsiteY20" fmla="*/ 721203 h 2715750"/>
                <a:gd name="connsiteX21" fmla="*/ 805525 w 1722566"/>
                <a:gd name="connsiteY21" fmla="*/ 738441 h 2715750"/>
                <a:gd name="connsiteX22" fmla="*/ 828247 w 1722566"/>
                <a:gd name="connsiteY22" fmla="*/ 761947 h 2715750"/>
                <a:gd name="connsiteX23" fmla="*/ 892106 w 1722566"/>
                <a:gd name="connsiteY23" fmla="*/ 799165 h 2715750"/>
                <a:gd name="connsiteX24" fmla="*/ 929715 w 1722566"/>
                <a:gd name="connsiteY24" fmla="*/ 808959 h 2715750"/>
                <a:gd name="connsiteX25" fmla="*/ 951654 w 1722566"/>
                <a:gd name="connsiteY25" fmla="*/ 800732 h 2715750"/>
                <a:gd name="connsiteX26" fmla="*/ 936375 w 1722566"/>
                <a:gd name="connsiteY26" fmla="*/ 781927 h 2715750"/>
                <a:gd name="connsiteX27" fmla="*/ 744801 w 1722566"/>
                <a:gd name="connsiteY27" fmla="*/ 493194 h 2715750"/>
                <a:gd name="connsiteX28" fmla="*/ 619043 w 1722566"/>
                <a:gd name="connsiteY28" fmla="*/ 278505 h 2715750"/>
                <a:gd name="connsiteX29" fmla="*/ 632363 w 1722566"/>
                <a:gd name="connsiteY29" fmla="*/ 248731 h 2715750"/>
                <a:gd name="connsiteX30" fmla="*/ 821196 w 1722566"/>
                <a:gd name="connsiteY30" fmla="*/ 168418 h 2715750"/>
                <a:gd name="connsiteX31" fmla="*/ 884270 w 1722566"/>
                <a:gd name="connsiteY31" fmla="*/ 53238 h 2715750"/>
                <a:gd name="connsiteX32" fmla="*/ 913261 w 1722566"/>
                <a:gd name="connsiteY32" fmla="*/ 9752 h 2715750"/>
                <a:gd name="connsiteX33" fmla="*/ 971634 w 1722566"/>
                <a:gd name="connsiteY33" fmla="*/ 64991 h 2715750"/>
                <a:gd name="connsiteX34" fmla="*/ 1198077 w 1722566"/>
                <a:gd name="connsiteY34" fmla="*/ 294567 h 2715750"/>
                <a:gd name="connsiteX35" fmla="*/ 1428828 w 1722566"/>
                <a:gd name="connsiteY35" fmla="*/ 554701 h 2715750"/>
                <a:gd name="connsiteX36" fmla="*/ 1704632 w 1722566"/>
                <a:gd name="connsiteY36" fmla="*/ 927665 h 2715750"/>
                <a:gd name="connsiteX37" fmla="*/ 1718736 w 1722566"/>
                <a:gd name="connsiteY37" fmla="*/ 1061649 h 2715750"/>
                <a:gd name="connsiteX38" fmla="*/ 1661930 w 1722566"/>
                <a:gd name="connsiteY38" fmla="*/ 1210521 h 2715750"/>
                <a:gd name="connsiteX39" fmla="*/ 1510707 w 1722566"/>
                <a:gd name="connsiteY39" fmla="*/ 1304545 h 2715750"/>
                <a:gd name="connsiteX40" fmla="*/ 1153807 w 1722566"/>
                <a:gd name="connsiteY40" fmla="*/ 1446366 h 2715750"/>
                <a:gd name="connsiteX41" fmla="*/ 968500 w 1722566"/>
                <a:gd name="connsiteY41" fmla="*/ 1505914 h 2715750"/>
                <a:gd name="connsiteX42" fmla="*/ 817670 w 1722566"/>
                <a:gd name="connsiteY42" fmla="*/ 1537256 h 2715750"/>
                <a:gd name="connsiteX43" fmla="*/ 791029 w 1722566"/>
                <a:gd name="connsiteY43" fmla="*/ 1627362 h 2715750"/>
                <a:gd name="connsiteX44" fmla="*/ 788742 w 1722566"/>
                <a:gd name="connsiteY44" fmla="*/ 1930611 h 2715750"/>
                <a:gd name="connsiteX0" fmla="*/ 788742 w 1722566"/>
                <a:gd name="connsiteY0" fmla="*/ 1930611 h 2689022"/>
                <a:gd name="connsiteX1" fmla="*/ 795819 w 1722566"/>
                <a:gd name="connsiteY1" fmla="*/ 2260188 h 2689022"/>
                <a:gd name="connsiteX2" fmla="*/ 876181 w 1722566"/>
                <a:gd name="connsiteY2" fmla="*/ 2684333 h 2689022"/>
                <a:gd name="connsiteX3" fmla="*/ 393598 w 1722566"/>
                <a:gd name="connsiteY3" fmla="*/ 2684332 h 2689022"/>
                <a:gd name="connsiteX4" fmla="*/ 283690 w 1722566"/>
                <a:gd name="connsiteY4" fmla="*/ 1751553 h 2689022"/>
                <a:gd name="connsiteX5" fmla="*/ 215130 w 1722566"/>
                <a:gd name="connsiteY5" fmla="*/ 1500821 h 2689022"/>
                <a:gd name="connsiteX6" fmla="*/ 35309 w 1722566"/>
                <a:gd name="connsiteY6" fmla="*/ 852445 h 2689022"/>
                <a:gd name="connsiteX7" fmla="*/ 4751 w 1722566"/>
                <a:gd name="connsiteY7" fmla="*/ 753720 h 2689022"/>
                <a:gd name="connsiteX8" fmla="*/ 50 w 1722566"/>
                <a:gd name="connsiteY8" fmla="*/ 725904 h 2689022"/>
                <a:gd name="connsiteX9" fmla="*/ 50 w 1722566"/>
                <a:gd name="connsiteY9" fmla="*/ 482224 h 2689022"/>
                <a:gd name="connsiteX10" fmla="*/ 1617 w 1722566"/>
                <a:gd name="connsiteY10" fmla="*/ 467337 h 2689022"/>
                <a:gd name="connsiteX11" fmla="*/ 15329 w 1722566"/>
                <a:gd name="connsiteY11" fmla="*/ 466945 h 2689022"/>
                <a:gd name="connsiteX12" fmla="*/ 34525 w 1722566"/>
                <a:gd name="connsiteY12" fmla="*/ 484183 h 2689022"/>
                <a:gd name="connsiteX13" fmla="*/ 158324 w 1722566"/>
                <a:gd name="connsiteY13" fmla="*/ 602497 h 2689022"/>
                <a:gd name="connsiteX14" fmla="*/ 184181 w 1722566"/>
                <a:gd name="connsiteY14" fmla="*/ 631488 h 2689022"/>
                <a:gd name="connsiteX15" fmla="*/ 214739 w 1722566"/>
                <a:gd name="connsiteY15" fmla="*/ 624828 h 2689022"/>
                <a:gd name="connsiteX16" fmla="*/ 316598 w 1722566"/>
                <a:gd name="connsiteY16" fmla="*/ 603281 h 2689022"/>
                <a:gd name="connsiteX17" fmla="*/ 494461 w 1722566"/>
                <a:gd name="connsiteY17" fmla="*/ 579383 h 2689022"/>
                <a:gd name="connsiteX18" fmla="*/ 634714 w 1722566"/>
                <a:gd name="connsiteY18" fmla="*/ 540598 h 2689022"/>
                <a:gd name="connsiteX19" fmla="*/ 749894 w 1722566"/>
                <a:gd name="connsiteY19" fmla="*/ 584084 h 2689022"/>
                <a:gd name="connsiteX20" fmla="*/ 801215 w 1722566"/>
                <a:gd name="connsiteY20" fmla="*/ 721203 h 2689022"/>
                <a:gd name="connsiteX21" fmla="*/ 805525 w 1722566"/>
                <a:gd name="connsiteY21" fmla="*/ 738441 h 2689022"/>
                <a:gd name="connsiteX22" fmla="*/ 828247 w 1722566"/>
                <a:gd name="connsiteY22" fmla="*/ 761947 h 2689022"/>
                <a:gd name="connsiteX23" fmla="*/ 892106 w 1722566"/>
                <a:gd name="connsiteY23" fmla="*/ 799165 h 2689022"/>
                <a:gd name="connsiteX24" fmla="*/ 929715 w 1722566"/>
                <a:gd name="connsiteY24" fmla="*/ 808959 h 2689022"/>
                <a:gd name="connsiteX25" fmla="*/ 951654 w 1722566"/>
                <a:gd name="connsiteY25" fmla="*/ 800732 h 2689022"/>
                <a:gd name="connsiteX26" fmla="*/ 936375 w 1722566"/>
                <a:gd name="connsiteY26" fmla="*/ 781927 h 2689022"/>
                <a:gd name="connsiteX27" fmla="*/ 744801 w 1722566"/>
                <a:gd name="connsiteY27" fmla="*/ 493194 h 2689022"/>
                <a:gd name="connsiteX28" fmla="*/ 619043 w 1722566"/>
                <a:gd name="connsiteY28" fmla="*/ 278505 h 2689022"/>
                <a:gd name="connsiteX29" fmla="*/ 632363 w 1722566"/>
                <a:gd name="connsiteY29" fmla="*/ 248731 h 2689022"/>
                <a:gd name="connsiteX30" fmla="*/ 821196 w 1722566"/>
                <a:gd name="connsiteY30" fmla="*/ 168418 h 2689022"/>
                <a:gd name="connsiteX31" fmla="*/ 884270 w 1722566"/>
                <a:gd name="connsiteY31" fmla="*/ 53238 h 2689022"/>
                <a:gd name="connsiteX32" fmla="*/ 913261 w 1722566"/>
                <a:gd name="connsiteY32" fmla="*/ 9752 h 2689022"/>
                <a:gd name="connsiteX33" fmla="*/ 971634 w 1722566"/>
                <a:gd name="connsiteY33" fmla="*/ 64991 h 2689022"/>
                <a:gd name="connsiteX34" fmla="*/ 1198077 w 1722566"/>
                <a:gd name="connsiteY34" fmla="*/ 294567 h 2689022"/>
                <a:gd name="connsiteX35" fmla="*/ 1428828 w 1722566"/>
                <a:gd name="connsiteY35" fmla="*/ 554701 h 2689022"/>
                <a:gd name="connsiteX36" fmla="*/ 1704632 w 1722566"/>
                <a:gd name="connsiteY36" fmla="*/ 927665 h 2689022"/>
                <a:gd name="connsiteX37" fmla="*/ 1718736 w 1722566"/>
                <a:gd name="connsiteY37" fmla="*/ 1061649 h 2689022"/>
                <a:gd name="connsiteX38" fmla="*/ 1661930 w 1722566"/>
                <a:gd name="connsiteY38" fmla="*/ 1210521 h 2689022"/>
                <a:gd name="connsiteX39" fmla="*/ 1510707 w 1722566"/>
                <a:gd name="connsiteY39" fmla="*/ 1304545 h 2689022"/>
                <a:gd name="connsiteX40" fmla="*/ 1153807 w 1722566"/>
                <a:gd name="connsiteY40" fmla="*/ 1446366 h 2689022"/>
                <a:gd name="connsiteX41" fmla="*/ 968500 w 1722566"/>
                <a:gd name="connsiteY41" fmla="*/ 1505914 h 2689022"/>
                <a:gd name="connsiteX42" fmla="*/ 817670 w 1722566"/>
                <a:gd name="connsiteY42" fmla="*/ 1537256 h 2689022"/>
                <a:gd name="connsiteX43" fmla="*/ 791029 w 1722566"/>
                <a:gd name="connsiteY43" fmla="*/ 1627362 h 2689022"/>
                <a:gd name="connsiteX44" fmla="*/ 788742 w 1722566"/>
                <a:gd name="connsiteY44" fmla="*/ 1930611 h 2689022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684333"/>
                <a:gd name="connsiteX1" fmla="*/ 795819 w 1722566"/>
                <a:gd name="connsiteY1" fmla="*/ 2260188 h 2684333"/>
                <a:gd name="connsiteX2" fmla="*/ 876181 w 1722566"/>
                <a:gd name="connsiteY2" fmla="*/ 2684333 h 2684333"/>
                <a:gd name="connsiteX3" fmla="*/ 393598 w 1722566"/>
                <a:gd name="connsiteY3" fmla="*/ 2684332 h 2684333"/>
                <a:gd name="connsiteX4" fmla="*/ 283690 w 1722566"/>
                <a:gd name="connsiteY4" fmla="*/ 1751553 h 2684333"/>
                <a:gd name="connsiteX5" fmla="*/ 215130 w 1722566"/>
                <a:gd name="connsiteY5" fmla="*/ 1500821 h 2684333"/>
                <a:gd name="connsiteX6" fmla="*/ 35309 w 1722566"/>
                <a:gd name="connsiteY6" fmla="*/ 852445 h 2684333"/>
                <a:gd name="connsiteX7" fmla="*/ 4751 w 1722566"/>
                <a:gd name="connsiteY7" fmla="*/ 753720 h 2684333"/>
                <a:gd name="connsiteX8" fmla="*/ 50 w 1722566"/>
                <a:gd name="connsiteY8" fmla="*/ 725904 h 2684333"/>
                <a:gd name="connsiteX9" fmla="*/ 50 w 1722566"/>
                <a:gd name="connsiteY9" fmla="*/ 482224 h 2684333"/>
                <a:gd name="connsiteX10" fmla="*/ 1617 w 1722566"/>
                <a:gd name="connsiteY10" fmla="*/ 467337 h 2684333"/>
                <a:gd name="connsiteX11" fmla="*/ 15329 w 1722566"/>
                <a:gd name="connsiteY11" fmla="*/ 466945 h 2684333"/>
                <a:gd name="connsiteX12" fmla="*/ 34525 w 1722566"/>
                <a:gd name="connsiteY12" fmla="*/ 484183 h 2684333"/>
                <a:gd name="connsiteX13" fmla="*/ 158324 w 1722566"/>
                <a:gd name="connsiteY13" fmla="*/ 602497 h 2684333"/>
                <a:gd name="connsiteX14" fmla="*/ 184181 w 1722566"/>
                <a:gd name="connsiteY14" fmla="*/ 631488 h 2684333"/>
                <a:gd name="connsiteX15" fmla="*/ 214739 w 1722566"/>
                <a:gd name="connsiteY15" fmla="*/ 624828 h 2684333"/>
                <a:gd name="connsiteX16" fmla="*/ 316598 w 1722566"/>
                <a:gd name="connsiteY16" fmla="*/ 603281 h 2684333"/>
                <a:gd name="connsiteX17" fmla="*/ 494461 w 1722566"/>
                <a:gd name="connsiteY17" fmla="*/ 579383 h 2684333"/>
                <a:gd name="connsiteX18" fmla="*/ 634714 w 1722566"/>
                <a:gd name="connsiteY18" fmla="*/ 540598 h 2684333"/>
                <a:gd name="connsiteX19" fmla="*/ 749894 w 1722566"/>
                <a:gd name="connsiteY19" fmla="*/ 584084 h 2684333"/>
                <a:gd name="connsiteX20" fmla="*/ 801215 w 1722566"/>
                <a:gd name="connsiteY20" fmla="*/ 721203 h 2684333"/>
                <a:gd name="connsiteX21" fmla="*/ 805525 w 1722566"/>
                <a:gd name="connsiteY21" fmla="*/ 738441 h 2684333"/>
                <a:gd name="connsiteX22" fmla="*/ 828247 w 1722566"/>
                <a:gd name="connsiteY22" fmla="*/ 761947 h 2684333"/>
                <a:gd name="connsiteX23" fmla="*/ 892106 w 1722566"/>
                <a:gd name="connsiteY23" fmla="*/ 799165 h 2684333"/>
                <a:gd name="connsiteX24" fmla="*/ 929715 w 1722566"/>
                <a:gd name="connsiteY24" fmla="*/ 808959 h 2684333"/>
                <a:gd name="connsiteX25" fmla="*/ 951654 w 1722566"/>
                <a:gd name="connsiteY25" fmla="*/ 800732 h 2684333"/>
                <a:gd name="connsiteX26" fmla="*/ 936375 w 1722566"/>
                <a:gd name="connsiteY26" fmla="*/ 781927 h 2684333"/>
                <a:gd name="connsiteX27" fmla="*/ 744801 w 1722566"/>
                <a:gd name="connsiteY27" fmla="*/ 493194 h 2684333"/>
                <a:gd name="connsiteX28" fmla="*/ 619043 w 1722566"/>
                <a:gd name="connsiteY28" fmla="*/ 278505 h 2684333"/>
                <a:gd name="connsiteX29" fmla="*/ 632363 w 1722566"/>
                <a:gd name="connsiteY29" fmla="*/ 248731 h 2684333"/>
                <a:gd name="connsiteX30" fmla="*/ 821196 w 1722566"/>
                <a:gd name="connsiteY30" fmla="*/ 168418 h 2684333"/>
                <a:gd name="connsiteX31" fmla="*/ 884270 w 1722566"/>
                <a:gd name="connsiteY31" fmla="*/ 53238 h 2684333"/>
                <a:gd name="connsiteX32" fmla="*/ 913261 w 1722566"/>
                <a:gd name="connsiteY32" fmla="*/ 9752 h 2684333"/>
                <a:gd name="connsiteX33" fmla="*/ 971634 w 1722566"/>
                <a:gd name="connsiteY33" fmla="*/ 64991 h 2684333"/>
                <a:gd name="connsiteX34" fmla="*/ 1198077 w 1722566"/>
                <a:gd name="connsiteY34" fmla="*/ 294567 h 2684333"/>
                <a:gd name="connsiteX35" fmla="*/ 1428828 w 1722566"/>
                <a:gd name="connsiteY35" fmla="*/ 554701 h 2684333"/>
                <a:gd name="connsiteX36" fmla="*/ 1704632 w 1722566"/>
                <a:gd name="connsiteY36" fmla="*/ 927665 h 2684333"/>
                <a:gd name="connsiteX37" fmla="*/ 1718736 w 1722566"/>
                <a:gd name="connsiteY37" fmla="*/ 1061649 h 2684333"/>
                <a:gd name="connsiteX38" fmla="*/ 1661930 w 1722566"/>
                <a:gd name="connsiteY38" fmla="*/ 1210521 h 2684333"/>
                <a:gd name="connsiteX39" fmla="*/ 1510707 w 1722566"/>
                <a:gd name="connsiteY39" fmla="*/ 1304545 h 2684333"/>
                <a:gd name="connsiteX40" fmla="*/ 1153807 w 1722566"/>
                <a:gd name="connsiteY40" fmla="*/ 1446366 h 2684333"/>
                <a:gd name="connsiteX41" fmla="*/ 968500 w 1722566"/>
                <a:gd name="connsiteY41" fmla="*/ 1505914 h 2684333"/>
                <a:gd name="connsiteX42" fmla="*/ 817670 w 1722566"/>
                <a:gd name="connsiteY42" fmla="*/ 1537256 h 2684333"/>
                <a:gd name="connsiteX43" fmla="*/ 791029 w 1722566"/>
                <a:gd name="connsiteY43" fmla="*/ 1627362 h 2684333"/>
                <a:gd name="connsiteX44" fmla="*/ 788742 w 1722566"/>
                <a:gd name="connsiteY44" fmla="*/ 1930611 h 2684333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66585 w 1722566"/>
                <a:gd name="connsiteY0" fmla="*/ 1974925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66585 w 1722566"/>
                <a:gd name="connsiteY44" fmla="*/ 1974925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788742 w 1722566"/>
                <a:gd name="connsiteY0" fmla="*/ 196543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65430 h 268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22566" h="2684332">
                  <a:moveTo>
                    <a:pt x="788742" y="1965430"/>
                  </a:moveTo>
                  <a:cubicBezTo>
                    <a:pt x="787268" y="2103823"/>
                    <a:pt x="791797" y="2141426"/>
                    <a:pt x="795819" y="2260188"/>
                  </a:cubicBezTo>
                  <a:cubicBezTo>
                    <a:pt x="799841" y="2378950"/>
                    <a:pt x="805512" y="2559162"/>
                    <a:pt x="812876" y="2678002"/>
                  </a:cubicBezTo>
                  <a:lnTo>
                    <a:pt x="393598" y="2684332"/>
                  </a:lnTo>
                  <a:cubicBezTo>
                    <a:pt x="387721" y="2679631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lnTo>
                    <a:pt x="50" y="482224"/>
                  </a:ln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lnTo>
                    <a:pt x="494461" y="579383"/>
                  </a:ln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777460" y="1838191"/>
                    <a:pt x="788742" y="19654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3" name="Freeform: Shape 23">
              <a:extLst>
                <a:ext uri="{FF2B5EF4-FFF2-40B4-BE49-F238E27FC236}">
                  <a16:creationId xmlns:a16="http://schemas.microsoft.com/office/drawing/2014/main" id="{B3ADB7B4-2D45-4996-804B-E89B41AF21FC}"/>
                </a:ext>
              </a:extLst>
            </p:cNvPr>
            <p:cNvSpPr/>
            <p:nvPr/>
          </p:nvSpPr>
          <p:spPr>
            <a:xfrm>
              <a:off x="3296416" y="3059452"/>
              <a:ext cx="539685" cy="503006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4" name="Freeform: Shape 24">
              <a:extLst>
                <a:ext uri="{FF2B5EF4-FFF2-40B4-BE49-F238E27FC236}">
                  <a16:creationId xmlns:a16="http://schemas.microsoft.com/office/drawing/2014/main" id="{D66231D0-8B4D-41C1-8C96-5BE4BBEB5D01}"/>
                </a:ext>
              </a:extLst>
            </p:cNvPr>
            <p:cNvSpPr/>
            <p:nvPr/>
          </p:nvSpPr>
          <p:spPr>
            <a:xfrm>
              <a:off x="6090696" y="3171358"/>
              <a:ext cx="466330" cy="440131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5" name="Freeform: Shape 25">
              <a:extLst>
                <a:ext uri="{FF2B5EF4-FFF2-40B4-BE49-F238E27FC236}">
                  <a16:creationId xmlns:a16="http://schemas.microsoft.com/office/drawing/2014/main" id="{A4822EFD-715F-4DB7-BA60-2CCF578DF5F5}"/>
                </a:ext>
              </a:extLst>
            </p:cNvPr>
            <p:cNvSpPr/>
            <p:nvPr/>
          </p:nvSpPr>
          <p:spPr>
            <a:xfrm>
              <a:off x="4611570" y="2120230"/>
              <a:ext cx="5240" cy="5240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6" name="Freeform: Shape 26">
              <a:extLst>
                <a:ext uri="{FF2B5EF4-FFF2-40B4-BE49-F238E27FC236}">
                  <a16:creationId xmlns:a16="http://schemas.microsoft.com/office/drawing/2014/main" id="{FD8C66E1-4492-4DC7-8070-E81C6D3ADD48}"/>
                </a:ext>
              </a:extLst>
            </p:cNvPr>
            <p:cNvSpPr/>
            <p:nvPr/>
          </p:nvSpPr>
          <p:spPr>
            <a:xfrm>
              <a:off x="4488903" y="3457246"/>
              <a:ext cx="895981" cy="586841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7" name="Freeform: Shape 27">
              <a:extLst>
                <a:ext uri="{FF2B5EF4-FFF2-40B4-BE49-F238E27FC236}">
                  <a16:creationId xmlns:a16="http://schemas.microsoft.com/office/drawing/2014/main" id="{7F914D34-E38E-418B-B5EF-02D6CBFCED8C}"/>
                </a:ext>
              </a:extLst>
            </p:cNvPr>
            <p:cNvSpPr/>
            <p:nvPr/>
          </p:nvSpPr>
          <p:spPr>
            <a:xfrm>
              <a:off x="5419001" y="2579746"/>
              <a:ext cx="303899" cy="356297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8" name="Freeform: Shape 28">
              <a:extLst>
                <a:ext uri="{FF2B5EF4-FFF2-40B4-BE49-F238E27FC236}">
                  <a16:creationId xmlns:a16="http://schemas.microsoft.com/office/drawing/2014/main" id="{5EEE4065-2DD4-487B-8E25-0902456662DD}"/>
                </a:ext>
              </a:extLst>
            </p:cNvPr>
            <p:cNvSpPr/>
            <p:nvPr/>
          </p:nvSpPr>
          <p:spPr>
            <a:xfrm>
              <a:off x="4117469" y="2594419"/>
              <a:ext cx="78595" cy="220066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9" name="Freeform: Shape 29">
              <a:extLst>
                <a:ext uri="{FF2B5EF4-FFF2-40B4-BE49-F238E27FC236}">
                  <a16:creationId xmlns:a16="http://schemas.microsoft.com/office/drawing/2014/main" id="{FD090187-C18A-48F7-95B7-B6C8F56CFB8A}"/>
                </a:ext>
              </a:extLst>
            </p:cNvPr>
            <p:cNvSpPr/>
            <p:nvPr/>
          </p:nvSpPr>
          <p:spPr>
            <a:xfrm>
              <a:off x="4155058" y="2142712"/>
              <a:ext cx="1514262" cy="639239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0" name="Freeform: Shape 30">
              <a:extLst>
                <a:ext uri="{FF2B5EF4-FFF2-40B4-BE49-F238E27FC236}">
                  <a16:creationId xmlns:a16="http://schemas.microsoft.com/office/drawing/2014/main" id="{845FE4F2-8FD6-49E9-B0F9-30F4A1891C2D}"/>
                </a:ext>
              </a:extLst>
            </p:cNvPr>
            <p:cNvSpPr/>
            <p:nvPr/>
          </p:nvSpPr>
          <p:spPr>
            <a:xfrm>
              <a:off x="4213881" y="2262748"/>
              <a:ext cx="372015" cy="37201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1" name="Freeform: Shape 31">
              <a:extLst>
                <a:ext uri="{FF2B5EF4-FFF2-40B4-BE49-F238E27FC236}">
                  <a16:creationId xmlns:a16="http://schemas.microsoft.com/office/drawing/2014/main" id="{F646E321-FD75-45BA-8579-429EC8CE682B}"/>
                </a:ext>
              </a:extLst>
            </p:cNvPr>
            <p:cNvSpPr/>
            <p:nvPr/>
          </p:nvSpPr>
          <p:spPr>
            <a:xfrm>
              <a:off x="5241377" y="2216114"/>
              <a:ext cx="372015" cy="37201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2" name="Freeform: Shape 32">
              <a:extLst>
                <a:ext uri="{FF2B5EF4-FFF2-40B4-BE49-F238E27FC236}">
                  <a16:creationId xmlns:a16="http://schemas.microsoft.com/office/drawing/2014/main" id="{48C855A3-354F-4F06-B3CF-AF6272EBA68C}"/>
                </a:ext>
              </a:extLst>
            </p:cNvPr>
            <p:cNvSpPr/>
            <p:nvPr/>
          </p:nvSpPr>
          <p:spPr>
            <a:xfrm>
              <a:off x="4368643" y="3764956"/>
              <a:ext cx="1513702" cy="3118218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  <a:gd name="connsiteX0" fmla="*/ 886613 w 1061343"/>
                <a:gd name="connsiteY0" fmla="*/ 763556 h 2318072"/>
                <a:gd name="connsiteX1" fmla="*/ 774568 w 1061343"/>
                <a:gd name="connsiteY1" fmla="*/ 377665 h 2318072"/>
                <a:gd name="connsiteX2" fmla="*/ 773392 w 1061343"/>
                <a:gd name="connsiteY2" fmla="*/ 364344 h 2318072"/>
                <a:gd name="connsiteX3" fmla="*/ 773392 w 1061343"/>
                <a:gd name="connsiteY3" fmla="*/ 209204 h 2318072"/>
                <a:gd name="connsiteX4" fmla="*/ 774176 w 1061343"/>
                <a:gd name="connsiteY4" fmla="*/ 99117 h 2318072"/>
                <a:gd name="connsiteX5" fmla="*/ 776526 w 1061343"/>
                <a:gd name="connsiteY5" fmla="*/ 63075 h 2318072"/>
                <a:gd name="connsiteX6" fmla="*/ 772217 w 1061343"/>
                <a:gd name="connsiteY6" fmla="*/ 46620 h 2318072"/>
                <a:gd name="connsiteX7" fmla="*/ 738133 w 1061343"/>
                <a:gd name="connsiteY7" fmla="*/ 14104 h 2318072"/>
                <a:gd name="connsiteX8" fmla="*/ 729123 w 1061343"/>
                <a:gd name="connsiteY8" fmla="*/ 24290 h 2318072"/>
                <a:gd name="connsiteX9" fmla="*/ 723638 w 1061343"/>
                <a:gd name="connsiteY9" fmla="*/ 50930 h 2318072"/>
                <a:gd name="connsiteX10" fmla="*/ 688379 w 1061343"/>
                <a:gd name="connsiteY10" fmla="*/ 101860 h 2318072"/>
                <a:gd name="connsiteX11" fmla="*/ 554786 w 1061343"/>
                <a:gd name="connsiteY11" fmla="*/ 184523 h 2318072"/>
                <a:gd name="connsiteX12" fmla="*/ 545775 w 1061343"/>
                <a:gd name="connsiteY12" fmla="*/ 191183 h 2318072"/>
                <a:gd name="connsiteX13" fmla="*/ 526578 w 1061343"/>
                <a:gd name="connsiteY13" fmla="*/ 205678 h 2318072"/>
                <a:gd name="connsiteX14" fmla="*/ 492495 w 1061343"/>
                <a:gd name="connsiteY14" fmla="*/ 208812 h 2318072"/>
                <a:gd name="connsiteX15" fmla="*/ 487010 w 1061343"/>
                <a:gd name="connsiteY15" fmla="*/ 202152 h 2318072"/>
                <a:gd name="connsiteX16" fmla="*/ 459194 w 1061343"/>
                <a:gd name="connsiteY16" fmla="*/ 189224 h 2318072"/>
                <a:gd name="connsiteX17" fmla="*/ 438822 w 1061343"/>
                <a:gd name="connsiteY17" fmla="*/ 179822 h 2318072"/>
                <a:gd name="connsiteX18" fmla="*/ 375748 w 1061343"/>
                <a:gd name="connsiteY18" fmla="*/ 147697 h 2318072"/>
                <a:gd name="connsiteX19" fmla="*/ 372222 w 1061343"/>
                <a:gd name="connsiteY19" fmla="*/ 146130 h 2318072"/>
                <a:gd name="connsiteX20" fmla="*/ 360861 w 1061343"/>
                <a:gd name="connsiteY20" fmla="*/ 139469 h 2318072"/>
                <a:gd name="connsiteX21" fmla="*/ 209246 w 1061343"/>
                <a:gd name="connsiteY21" fmla="*/ 64250 h 2318072"/>
                <a:gd name="connsiteX22" fmla="*/ 153223 w 1061343"/>
                <a:gd name="connsiteY22" fmla="*/ 36435 h 2318072"/>
                <a:gd name="connsiteX23" fmla="*/ 138728 w 1061343"/>
                <a:gd name="connsiteY23" fmla="*/ 18021 h 2318072"/>
                <a:gd name="connsiteX24" fmla="*/ 130893 w 1061343"/>
                <a:gd name="connsiteY24" fmla="*/ 0 h 2318072"/>
                <a:gd name="connsiteX25" fmla="*/ 109737 w 1061343"/>
                <a:gd name="connsiteY25" fmla="*/ 24681 h 2318072"/>
                <a:gd name="connsiteX26" fmla="*/ 100726 w 1061343"/>
                <a:gd name="connsiteY26" fmla="*/ 81880 h 2318072"/>
                <a:gd name="connsiteX27" fmla="*/ 100726 w 1061343"/>
                <a:gd name="connsiteY27" fmla="*/ 103035 h 2318072"/>
                <a:gd name="connsiteX28" fmla="*/ 97984 w 1061343"/>
                <a:gd name="connsiteY28" fmla="*/ 121840 h 2318072"/>
                <a:gd name="connsiteX29" fmla="*/ 92891 w 1061343"/>
                <a:gd name="connsiteY29" fmla="*/ 167285 h 2318072"/>
                <a:gd name="connsiteX30" fmla="*/ 134419 w 1061343"/>
                <a:gd name="connsiteY30" fmla="*/ 363561 h 2318072"/>
                <a:gd name="connsiteX31" fmla="*/ 142254 w 1061343"/>
                <a:gd name="connsiteY31" fmla="*/ 408614 h 2318072"/>
                <a:gd name="connsiteX32" fmla="*/ 95634 w 1061343"/>
                <a:gd name="connsiteY32" fmla="*/ 680110 h 2318072"/>
                <a:gd name="connsiteX33" fmla="*/ 47838 w 1061343"/>
                <a:gd name="connsiteY33" fmla="*/ 958265 h 2318072"/>
                <a:gd name="connsiteX34" fmla="*/ 42 w 1061343"/>
                <a:gd name="connsiteY34" fmla="*/ 1234853 h 2318072"/>
                <a:gd name="connsiteX35" fmla="*/ 37913 w 1061343"/>
                <a:gd name="connsiteY35" fmla="*/ 2318072 h 2318072"/>
                <a:gd name="connsiteX36" fmla="*/ 298569 w 1061343"/>
                <a:gd name="connsiteY36" fmla="*/ 1403313 h 2318072"/>
                <a:gd name="connsiteX37" fmla="*/ 437255 w 1061343"/>
                <a:gd name="connsiteY37" fmla="*/ 1403313 h 2318072"/>
                <a:gd name="connsiteX38" fmla="*/ 747927 w 1061343"/>
                <a:gd name="connsiteY38" fmla="*/ 1403313 h 2318072"/>
                <a:gd name="connsiteX39" fmla="*/ 862715 w 1061343"/>
                <a:gd name="connsiteY39" fmla="*/ 1403313 h 2318072"/>
                <a:gd name="connsiteX40" fmla="*/ 1061342 w 1061343"/>
                <a:gd name="connsiteY40" fmla="*/ 1403313 h 2318072"/>
                <a:gd name="connsiteX41" fmla="*/ 886613 w 1061343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15129 w 1039216"/>
                <a:gd name="connsiteY37" fmla="*/ 1403313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75268 w 1039216"/>
                <a:gd name="connsiteY37" fmla="*/ 1634376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22159"/>
                <a:gd name="connsiteX1" fmla="*/ 752442 w 1039216"/>
                <a:gd name="connsiteY1" fmla="*/ 377665 h 2322159"/>
                <a:gd name="connsiteX2" fmla="*/ 751266 w 1039216"/>
                <a:gd name="connsiteY2" fmla="*/ 364344 h 2322159"/>
                <a:gd name="connsiteX3" fmla="*/ 751266 w 1039216"/>
                <a:gd name="connsiteY3" fmla="*/ 209204 h 2322159"/>
                <a:gd name="connsiteX4" fmla="*/ 752050 w 1039216"/>
                <a:gd name="connsiteY4" fmla="*/ 99117 h 2322159"/>
                <a:gd name="connsiteX5" fmla="*/ 754400 w 1039216"/>
                <a:gd name="connsiteY5" fmla="*/ 63075 h 2322159"/>
                <a:gd name="connsiteX6" fmla="*/ 750091 w 1039216"/>
                <a:gd name="connsiteY6" fmla="*/ 46620 h 2322159"/>
                <a:gd name="connsiteX7" fmla="*/ 716007 w 1039216"/>
                <a:gd name="connsiteY7" fmla="*/ 14104 h 2322159"/>
                <a:gd name="connsiteX8" fmla="*/ 706997 w 1039216"/>
                <a:gd name="connsiteY8" fmla="*/ 24290 h 2322159"/>
                <a:gd name="connsiteX9" fmla="*/ 701512 w 1039216"/>
                <a:gd name="connsiteY9" fmla="*/ 50930 h 2322159"/>
                <a:gd name="connsiteX10" fmla="*/ 666253 w 1039216"/>
                <a:gd name="connsiteY10" fmla="*/ 101860 h 2322159"/>
                <a:gd name="connsiteX11" fmla="*/ 532660 w 1039216"/>
                <a:gd name="connsiteY11" fmla="*/ 184523 h 2322159"/>
                <a:gd name="connsiteX12" fmla="*/ 523649 w 1039216"/>
                <a:gd name="connsiteY12" fmla="*/ 191183 h 2322159"/>
                <a:gd name="connsiteX13" fmla="*/ 504452 w 1039216"/>
                <a:gd name="connsiteY13" fmla="*/ 205678 h 2322159"/>
                <a:gd name="connsiteX14" fmla="*/ 470369 w 1039216"/>
                <a:gd name="connsiteY14" fmla="*/ 208812 h 2322159"/>
                <a:gd name="connsiteX15" fmla="*/ 464884 w 1039216"/>
                <a:gd name="connsiteY15" fmla="*/ 202152 h 2322159"/>
                <a:gd name="connsiteX16" fmla="*/ 437068 w 1039216"/>
                <a:gd name="connsiteY16" fmla="*/ 189224 h 2322159"/>
                <a:gd name="connsiteX17" fmla="*/ 416696 w 1039216"/>
                <a:gd name="connsiteY17" fmla="*/ 179822 h 2322159"/>
                <a:gd name="connsiteX18" fmla="*/ 353622 w 1039216"/>
                <a:gd name="connsiteY18" fmla="*/ 147697 h 2322159"/>
                <a:gd name="connsiteX19" fmla="*/ 350096 w 1039216"/>
                <a:gd name="connsiteY19" fmla="*/ 146130 h 2322159"/>
                <a:gd name="connsiteX20" fmla="*/ 338735 w 1039216"/>
                <a:gd name="connsiteY20" fmla="*/ 139469 h 2322159"/>
                <a:gd name="connsiteX21" fmla="*/ 187120 w 1039216"/>
                <a:gd name="connsiteY21" fmla="*/ 64250 h 2322159"/>
                <a:gd name="connsiteX22" fmla="*/ 131097 w 1039216"/>
                <a:gd name="connsiteY22" fmla="*/ 36435 h 2322159"/>
                <a:gd name="connsiteX23" fmla="*/ 116602 w 1039216"/>
                <a:gd name="connsiteY23" fmla="*/ 18021 h 2322159"/>
                <a:gd name="connsiteX24" fmla="*/ 108767 w 1039216"/>
                <a:gd name="connsiteY24" fmla="*/ 0 h 2322159"/>
                <a:gd name="connsiteX25" fmla="*/ 87611 w 1039216"/>
                <a:gd name="connsiteY25" fmla="*/ 24681 h 2322159"/>
                <a:gd name="connsiteX26" fmla="*/ 78600 w 1039216"/>
                <a:gd name="connsiteY26" fmla="*/ 81880 h 2322159"/>
                <a:gd name="connsiteX27" fmla="*/ 78600 w 1039216"/>
                <a:gd name="connsiteY27" fmla="*/ 103035 h 2322159"/>
                <a:gd name="connsiteX28" fmla="*/ 75858 w 1039216"/>
                <a:gd name="connsiteY28" fmla="*/ 121840 h 2322159"/>
                <a:gd name="connsiteX29" fmla="*/ 70765 w 1039216"/>
                <a:gd name="connsiteY29" fmla="*/ 167285 h 2322159"/>
                <a:gd name="connsiteX30" fmla="*/ 112293 w 1039216"/>
                <a:gd name="connsiteY30" fmla="*/ 363561 h 2322159"/>
                <a:gd name="connsiteX31" fmla="*/ 120128 w 1039216"/>
                <a:gd name="connsiteY31" fmla="*/ 408614 h 2322159"/>
                <a:gd name="connsiteX32" fmla="*/ 73508 w 1039216"/>
                <a:gd name="connsiteY32" fmla="*/ 680110 h 2322159"/>
                <a:gd name="connsiteX33" fmla="*/ 25712 w 1039216"/>
                <a:gd name="connsiteY33" fmla="*/ 958265 h 2322159"/>
                <a:gd name="connsiteX34" fmla="*/ 73 w 1039216"/>
                <a:gd name="connsiteY34" fmla="*/ 1282332 h 2322159"/>
                <a:gd name="connsiteX35" fmla="*/ 15787 w 1039216"/>
                <a:gd name="connsiteY35" fmla="*/ 2318072 h 2322159"/>
                <a:gd name="connsiteX36" fmla="*/ 475268 w 1039216"/>
                <a:gd name="connsiteY36" fmla="*/ 1634376 h 2322159"/>
                <a:gd name="connsiteX37" fmla="*/ 725801 w 1039216"/>
                <a:gd name="connsiteY37" fmla="*/ 1403313 h 2322159"/>
                <a:gd name="connsiteX38" fmla="*/ 840589 w 1039216"/>
                <a:gd name="connsiteY38" fmla="*/ 1403313 h 2322159"/>
                <a:gd name="connsiteX39" fmla="*/ 1039216 w 1039216"/>
                <a:gd name="connsiteY39" fmla="*/ 1403313 h 2322159"/>
                <a:gd name="connsiteX40" fmla="*/ 864487 w 1039216"/>
                <a:gd name="connsiteY40" fmla="*/ 763556 h 2322159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725801 w 1039216"/>
                <a:gd name="connsiteY36" fmla="*/ 1403313 h 2318454"/>
                <a:gd name="connsiteX37" fmla="*/ 840589 w 1039216"/>
                <a:gd name="connsiteY37" fmla="*/ 1403313 h 2318454"/>
                <a:gd name="connsiteX38" fmla="*/ 1039216 w 1039216"/>
                <a:gd name="connsiteY38" fmla="*/ 1403313 h 2318454"/>
                <a:gd name="connsiteX39" fmla="*/ 864487 w 1039216"/>
                <a:gd name="connsiteY39" fmla="*/ 763556 h 2318454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840589 w 1039216"/>
                <a:gd name="connsiteY36" fmla="*/ 1403313 h 2318454"/>
                <a:gd name="connsiteX37" fmla="*/ 1039216 w 1039216"/>
                <a:gd name="connsiteY37" fmla="*/ 1403313 h 2318454"/>
                <a:gd name="connsiteX38" fmla="*/ 864487 w 1039216"/>
                <a:gd name="connsiteY38" fmla="*/ 763556 h 2318454"/>
                <a:gd name="connsiteX0" fmla="*/ 864487 w 1131793"/>
                <a:gd name="connsiteY0" fmla="*/ 763556 h 2388302"/>
                <a:gd name="connsiteX1" fmla="*/ 752442 w 1131793"/>
                <a:gd name="connsiteY1" fmla="*/ 377665 h 2388302"/>
                <a:gd name="connsiteX2" fmla="*/ 751266 w 1131793"/>
                <a:gd name="connsiteY2" fmla="*/ 364344 h 2388302"/>
                <a:gd name="connsiteX3" fmla="*/ 751266 w 1131793"/>
                <a:gd name="connsiteY3" fmla="*/ 209204 h 2388302"/>
                <a:gd name="connsiteX4" fmla="*/ 752050 w 1131793"/>
                <a:gd name="connsiteY4" fmla="*/ 99117 h 2388302"/>
                <a:gd name="connsiteX5" fmla="*/ 754400 w 1131793"/>
                <a:gd name="connsiteY5" fmla="*/ 63075 h 2388302"/>
                <a:gd name="connsiteX6" fmla="*/ 750091 w 1131793"/>
                <a:gd name="connsiteY6" fmla="*/ 46620 h 2388302"/>
                <a:gd name="connsiteX7" fmla="*/ 716007 w 1131793"/>
                <a:gd name="connsiteY7" fmla="*/ 14104 h 2388302"/>
                <a:gd name="connsiteX8" fmla="*/ 706997 w 1131793"/>
                <a:gd name="connsiteY8" fmla="*/ 24290 h 2388302"/>
                <a:gd name="connsiteX9" fmla="*/ 701512 w 1131793"/>
                <a:gd name="connsiteY9" fmla="*/ 50930 h 2388302"/>
                <a:gd name="connsiteX10" fmla="*/ 666253 w 1131793"/>
                <a:gd name="connsiteY10" fmla="*/ 101860 h 2388302"/>
                <a:gd name="connsiteX11" fmla="*/ 532660 w 1131793"/>
                <a:gd name="connsiteY11" fmla="*/ 184523 h 2388302"/>
                <a:gd name="connsiteX12" fmla="*/ 523649 w 1131793"/>
                <a:gd name="connsiteY12" fmla="*/ 191183 h 2388302"/>
                <a:gd name="connsiteX13" fmla="*/ 504452 w 1131793"/>
                <a:gd name="connsiteY13" fmla="*/ 205678 h 2388302"/>
                <a:gd name="connsiteX14" fmla="*/ 470369 w 1131793"/>
                <a:gd name="connsiteY14" fmla="*/ 208812 h 2388302"/>
                <a:gd name="connsiteX15" fmla="*/ 464884 w 1131793"/>
                <a:gd name="connsiteY15" fmla="*/ 202152 h 2388302"/>
                <a:gd name="connsiteX16" fmla="*/ 437068 w 1131793"/>
                <a:gd name="connsiteY16" fmla="*/ 189224 h 2388302"/>
                <a:gd name="connsiteX17" fmla="*/ 416696 w 1131793"/>
                <a:gd name="connsiteY17" fmla="*/ 179822 h 2388302"/>
                <a:gd name="connsiteX18" fmla="*/ 353622 w 1131793"/>
                <a:gd name="connsiteY18" fmla="*/ 147697 h 2388302"/>
                <a:gd name="connsiteX19" fmla="*/ 350096 w 1131793"/>
                <a:gd name="connsiteY19" fmla="*/ 146130 h 2388302"/>
                <a:gd name="connsiteX20" fmla="*/ 338735 w 1131793"/>
                <a:gd name="connsiteY20" fmla="*/ 139469 h 2388302"/>
                <a:gd name="connsiteX21" fmla="*/ 187120 w 1131793"/>
                <a:gd name="connsiteY21" fmla="*/ 64250 h 2388302"/>
                <a:gd name="connsiteX22" fmla="*/ 131097 w 1131793"/>
                <a:gd name="connsiteY22" fmla="*/ 36435 h 2388302"/>
                <a:gd name="connsiteX23" fmla="*/ 116602 w 1131793"/>
                <a:gd name="connsiteY23" fmla="*/ 18021 h 2388302"/>
                <a:gd name="connsiteX24" fmla="*/ 108767 w 1131793"/>
                <a:gd name="connsiteY24" fmla="*/ 0 h 2388302"/>
                <a:gd name="connsiteX25" fmla="*/ 87611 w 1131793"/>
                <a:gd name="connsiteY25" fmla="*/ 24681 h 2388302"/>
                <a:gd name="connsiteX26" fmla="*/ 78600 w 1131793"/>
                <a:gd name="connsiteY26" fmla="*/ 81880 h 2388302"/>
                <a:gd name="connsiteX27" fmla="*/ 78600 w 1131793"/>
                <a:gd name="connsiteY27" fmla="*/ 103035 h 2388302"/>
                <a:gd name="connsiteX28" fmla="*/ 75858 w 1131793"/>
                <a:gd name="connsiteY28" fmla="*/ 121840 h 2388302"/>
                <a:gd name="connsiteX29" fmla="*/ 70765 w 1131793"/>
                <a:gd name="connsiteY29" fmla="*/ 167285 h 2388302"/>
                <a:gd name="connsiteX30" fmla="*/ 112293 w 1131793"/>
                <a:gd name="connsiteY30" fmla="*/ 363561 h 2388302"/>
                <a:gd name="connsiteX31" fmla="*/ 120128 w 1131793"/>
                <a:gd name="connsiteY31" fmla="*/ 408614 h 2388302"/>
                <a:gd name="connsiteX32" fmla="*/ 73508 w 1131793"/>
                <a:gd name="connsiteY32" fmla="*/ 680110 h 2388302"/>
                <a:gd name="connsiteX33" fmla="*/ 25712 w 1131793"/>
                <a:gd name="connsiteY33" fmla="*/ 958265 h 2388302"/>
                <a:gd name="connsiteX34" fmla="*/ 73 w 1131793"/>
                <a:gd name="connsiteY34" fmla="*/ 1282332 h 2388302"/>
                <a:gd name="connsiteX35" fmla="*/ 15787 w 1131793"/>
                <a:gd name="connsiteY35" fmla="*/ 2318072 h 2388302"/>
                <a:gd name="connsiteX36" fmla="*/ 1131793 w 1131793"/>
                <a:gd name="connsiteY36" fmla="*/ 2314905 h 2388302"/>
                <a:gd name="connsiteX37" fmla="*/ 1039216 w 1131793"/>
                <a:gd name="connsiteY37" fmla="*/ 1403313 h 2388302"/>
                <a:gd name="connsiteX38" fmla="*/ 864487 w 1131793"/>
                <a:gd name="connsiteY38" fmla="*/ 763556 h 2388302"/>
                <a:gd name="connsiteX0" fmla="*/ 864487 w 1131793"/>
                <a:gd name="connsiteY0" fmla="*/ 763556 h 2331483"/>
                <a:gd name="connsiteX1" fmla="*/ 752442 w 1131793"/>
                <a:gd name="connsiteY1" fmla="*/ 377665 h 2331483"/>
                <a:gd name="connsiteX2" fmla="*/ 751266 w 1131793"/>
                <a:gd name="connsiteY2" fmla="*/ 364344 h 2331483"/>
                <a:gd name="connsiteX3" fmla="*/ 751266 w 1131793"/>
                <a:gd name="connsiteY3" fmla="*/ 209204 h 2331483"/>
                <a:gd name="connsiteX4" fmla="*/ 752050 w 1131793"/>
                <a:gd name="connsiteY4" fmla="*/ 99117 h 2331483"/>
                <a:gd name="connsiteX5" fmla="*/ 754400 w 1131793"/>
                <a:gd name="connsiteY5" fmla="*/ 63075 h 2331483"/>
                <a:gd name="connsiteX6" fmla="*/ 750091 w 1131793"/>
                <a:gd name="connsiteY6" fmla="*/ 46620 h 2331483"/>
                <a:gd name="connsiteX7" fmla="*/ 716007 w 1131793"/>
                <a:gd name="connsiteY7" fmla="*/ 14104 h 2331483"/>
                <a:gd name="connsiteX8" fmla="*/ 706997 w 1131793"/>
                <a:gd name="connsiteY8" fmla="*/ 24290 h 2331483"/>
                <a:gd name="connsiteX9" fmla="*/ 701512 w 1131793"/>
                <a:gd name="connsiteY9" fmla="*/ 50930 h 2331483"/>
                <a:gd name="connsiteX10" fmla="*/ 666253 w 1131793"/>
                <a:gd name="connsiteY10" fmla="*/ 101860 h 2331483"/>
                <a:gd name="connsiteX11" fmla="*/ 532660 w 1131793"/>
                <a:gd name="connsiteY11" fmla="*/ 184523 h 2331483"/>
                <a:gd name="connsiteX12" fmla="*/ 523649 w 1131793"/>
                <a:gd name="connsiteY12" fmla="*/ 191183 h 2331483"/>
                <a:gd name="connsiteX13" fmla="*/ 504452 w 1131793"/>
                <a:gd name="connsiteY13" fmla="*/ 205678 h 2331483"/>
                <a:gd name="connsiteX14" fmla="*/ 470369 w 1131793"/>
                <a:gd name="connsiteY14" fmla="*/ 208812 h 2331483"/>
                <a:gd name="connsiteX15" fmla="*/ 464884 w 1131793"/>
                <a:gd name="connsiteY15" fmla="*/ 202152 h 2331483"/>
                <a:gd name="connsiteX16" fmla="*/ 437068 w 1131793"/>
                <a:gd name="connsiteY16" fmla="*/ 189224 h 2331483"/>
                <a:gd name="connsiteX17" fmla="*/ 416696 w 1131793"/>
                <a:gd name="connsiteY17" fmla="*/ 179822 h 2331483"/>
                <a:gd name="connsiteX18" fmla="*/ 353622 w 1131793"/>
                <a:gd name="connsiteY18" fmla="*/ 147697 h 2331483"/>
                <a:gd name="connsiteX19" fmla="*/ 350096 w 1131793"/>
                <a:gd name="connsiteY19" fmla="*/ 146130 h 2331483"/>
                <a:gd name="connsiteX20" fmla="*/ 338735 w 1131793"/>
                <a:gd name="connsiteY20" fmla="*/ 139469 h 2331483"/>
                <a:gd name="connsiteX21" fmla="*/ 187120 w 1131793"/>
                <a:gd name="connsiteY21" fmla="*/ 64250 h 2331483"/>
                <a:gd name="connsiteX22" fmla="*/ 131097 w 1131793"/>
                <a:gd name="connsiteY22" fmla="*/ 36435 h 2331483"/>
                <a:gd name="connsiteX23" fmla="*/ 116602 w 1131793"/>
                <a:gd name="connsiteY23" fmla="*/ 18021 h 2331483"/>
                <a:gd name="connsiteX24" fmla="*/ 108767 w 1131793"/>
                <a:gd name="connsiteY24" fmla="*/ 0 h 2331483"/>
                <a:gd name="connsiteX25" fmla="*/ 87611 w 1131793"/>
                <a:gd name="connsiteY25" fmla="*/ 24681 h 2331483"/>
                <a:gd name="connsiteX26" fmla="*/ 78600 w 1131793"/>
                <a:gd name="connsiteY26" fmla="*/ 81880 h 2331483"/>
                <a:gd name="connsiteX27" fmla="*/ 78600 w 1131793"/>
                <a:gd name="connsiteY27" fmla="*/ 103035 h 2331483"/>
                <a:gd name="connsiteX28" fmla="*/ 75858 w 1131793"/>
                <a:gd name="connsiteY28" fmla="*/ 121840 h 2331483"/>
                <a:gd name="connsiteX29" fmla="*/ 70765 w 1131793"/>
                <a:gd name="connsiteY29" fmla="*/ 167285 h 2331483"/>
                <a:gd name="connsiteX30" fmla="*/ 112293 w 1131793"/>
                <a:gd name="connsiteY30" fmla="*/ 363561 h 2331483"/>
                <a:gd name="connsiteX31" fmla="*/ 120128 w 1131793"/>
                <a:gd name="connsiteY31" fmla="*/ 408614 h 2331483"/>
                <a:gd name="connsiteX32" fmla="*/ 73508 w 1131793"/>
                <a:gd name="connsiteY32" fmla="*/ 680110 h 2331483"/>
                <a:gd name="connsiteX33" fmla="*/ 25712 w 1131793"/>
                <a:gd name="connsiteY33" fmla="*/ 958265 h 2331483"/>
                <a:gd name="connsiteX34" fmla="*/ 73 w 1131793"/>
                <a:gd name="connsiteY34" fmla="*/ 1282332 h 2331483"/>
                <a:gd name="connsiteX35" fmla="*/ 15787 w 1131793"/>
                <a:gd name="connsiteY35" fmla="*/ 2318072 h 2331483"/>
                <a:gd name="connsiteX36" fmla="*/ 1131793 w 1131793"/>
                <a:gd name="connsiteY36" fmla="*/ 2314905 h 2331483"/>
                <a:gd name="connsiteX37" fmla="*/ 1039216 w 1131793"/>
                <a:gd name="connsiteY37" fmla="*/ 1403313 h 2331483"/>
                <a:gd name="connsiteX38" fmla="*/ 864487 w 1131793"/>
                <a:gd name="connsiteY38" fmla="*/ 763556 h 2331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31793" h="2331483">
                  <a:moveTo>
                    <a:pt x="864487" y="763556"/>
                  </a:moveTo>
                  <a:cubicBezTo>
                    <a:pt x="828836" y="634664"/>
                    <a:pt x="795144" y="504597"/>
                    <a:pt x="752442" y="377665"/>
                  </a:cubicBezTo>
                  <a:cubicBezTo>
                    <a:pt x="750875" y="372963"/>
                    <a:pt x="751266" y="368654"/>
                    <a:pt x="751266" y="364344"/>
                  </a:cubicBezTo>
                  <a:lnTo>
                    <a:pt x="751266" y="209204"/>
                  </a:lnTo>
                  <a:cubicBezTo>
                    <a:pt x="751266" y="172378"/>
                    <a:pt x="751658" y="135944"/>
                    <a:pt x="752050" y="99117"/>
                  </a:cubicBezTo>
                  <a:cubicBezTo>
                    <a:pt x="757143" y="87364"/>
                    <a:pt x="754009" y="75220"/>
                    <a:pt x="754400" y="63075"/>
                  </a:cubicBezTo>
                  <a:cubicBezTo>
                    <a:pt x="754792" y="57198"/>
                    <a:pt x="754009" y="50930"/>
                    <a:pt x="750091" y="46620"/>
                  </a:cubicBezTo>
                  <a:cubicBezTo>
                    <a:pt x="739513" y="35259"/>
                    <a:pt x="729327" y="22723"/>
                    <a:pt x="716007" y="14104"/>
                  </a:cubicBezTo>
                  <a:cubicBezTo>
                    <a:pt x="709347" y="14104"/>
                    <a:pt x="707780" y="18805"/>
                    <a:pt x="706997" y="24290"/>
                  </a:cubicBezTo>
                  <a:cubicBezTo>
                    <a:pt x="706213" y="33300"/>
                    <a:pt x="702687" y="41919"/>
                    <a:pt x="701512" y="50930"/>
                  </a:cubicBezTo>
                  <a:cubicBezTo>
                    <a:pt x="698769" y="74044"/>
                    <a:pt x="690542" y="93633"/>
                    <a:pt x="666253" y="101860"/>
                  </a:cubicBezTo>
                  <a:lnTo>
                    <a:pt x="532660" y="184523"/>
                  </a:lnTo>
                  <a:cubicBezTo>
                    <a:pt x="529917" y="186873"/>
                    <a:pt x="526783" y="189224"/>
                    <a:pt x="523649" y="191183"/>
                  </a:cubicBezTo>
                  <a:cubicBezTo>
                    <a:pt x="518164" y="197059"/>
                    <a:pt x="508370" y="198235"/>
                    <a:pt x="504452" y="205678"/>
                  </a:cubicBezTo>
                  <a:cubicBezTo>
                    <a:pt x="493483" y="210771"/>
                    <a:pt x="482122" y="209596"/>
                    <a:pt x="470369" y="208812"/>
                  </a:cubicBezTo>
                  <a:cubicBezTo>
                    <a:pt x="472327" y="204895"/>
                    <a:pt x="467626" y="203328"/>
                    <a:pt x="464884" y="202152"/>
                  </a:cubicBezTo>
                  <a:cubicBezTo>
                    <a:pt x="455481" y="198235"/>
                    <a:pt x="446862" y="192750"/>
                    <a:pt x="437068" y="189224"/>
                  </a:cubicBezTo>
                  <a:cubicBezTo>
                    <a:pt x="429625" y="187265"/>
                    <a:pt x="422181" y="186090"/>
                    <a:pt x="416696" y="179822"/>
                  </a:cubicBezTo>
                  <a:cubicBezTo>
                    <a:pt x="396324" y="167677"/>
                    <a:pt x="374385" y="158666"/>
                    <a:pt x="353622" y="147697"/>
                  </a:cubicBezTo>
                  <a:cubicBezTo>
                    <a:pt x="352446" y="146913"/>
                    <a:pt x="351271" y="146521"/>
                    <a:pt x="350096" y="146130"/>
                  </a:cubicBezTo>
                  <a:cubicBezTo>
                    <a:pt x="346178" y="144563"/>
                    <a:pt x="342260" y="142212"/>
                    <a:pt x="338735" y="139469"/>
                  </a:cubicBezTo>
                  <a:lnTo>
                    <a:pt x="187120" y="64250"/>
                  </a:lnTo>
                  <a:cubicBezTo>
                    <a:pt x="167924" y="55631"/>
                    <a:pt x="150294" y="45053"/>
                    <a:pt x="131097" y="36435"/>
                  </a:cubicBezTo>
                  <a:cubicBezTo>
                    <a:pt x="122870" y="32517"/>
                    <a:pt x="118953" y="26640"/>
                    <a:pt x="116602" y="18021"/>
                  </a:cubicBezTo>
                  <a:cubicBezTo>
                    <a:pt x="115035" y="11753"/>
                    <a:pt x="115818" y="4309"/>
                    <a:pt x="108767" y="0"/>
                  </a:cubicBezTo>
                  <a:cubicBezTo>
                    <a:pt x="95838" y="3134"/>
                    <a:pt x="89570" y="12145"/>
                    <a:pt x="87611" y="24681"/>
                  </a:cubicBezTo>
                  <a:cubicBezTo>
                    <a:pt x="84477" y="43878"/>
                    <a:pt x="80951" y="62683"/>
                    <a:pt x="78600" y="81880"/>
                  </a:cubicBezTo>
                  <a:cubicBezTo>
                    <a:pt x="77817" y="88931"/>
                    <a:pt x="76642" y="95983"/>
                    <a:pt x="78600" y="103035"/>
                  </a:cubicBezTo>
                  <a:cubicBezTo>
                    <a:pt x="77817" y="109303"/>
                    <a:pt x="76250" y="115572"/>
                    <a:pt x="75858" y="121840"/>
                  </a:cubicBezTo>
                  <a:cubicBezTo>
                    <a:pt x="75075" y="137119"/>
                    <a:pt x="67631" y="152006"/>
                    <a:pt x="70765" y="167285"/>
                  </a:cubicBezTo>
                  <a:cubicBezTo>
                    <a:pt x="84477" y="232710"/>
                    <a:pt x="98972" y="298136"/>
                    <a:pt x="112293" y="363561"/>
                  </a:cubicBezTo>
                  <a:cubicBezTo>
                    <a:pt x="115427" y="378448"/>
                    <a:pt x="122479" y="393727"/>
                    <a:pt x="120128" y="408614"/>
                  </a:cubicBezTo>
                  <a:cubicBezTo>
                    <a:pt x="105241" y="499113"/>
                    <a:pt x="89178" y="589611"/>
                    <a:pt x="73508" y="680110"/>
                  </a:cubicBezTo>
                  <a:cubicBezTo>
                    <a:pt x="57445" y="772958"/>
                    <a:pt x="41774" y="865416"/>
                    <a:pt x="25712" y="958265"/>
                  </a:cubicBezTo>
                  <a:cubicBezTo>
                    <a:pt x="9649" y="1050330"/>
                    <a:pt x="1660" y="1055698"/>
                    <a:pt x="73" y="1282332"/>
                  </a:cubicBezTo>
                  <a:cubicBezTo>
                    <a:pt x="-1581" y="1518462"/>
                    <a:pt x="25190" y="2262050"/>
                    <a:pt x="15787" y="2318072"/>
                  </a:cubicBezTo>
                  <a:cubicBezTo>
                    <a:pt x="155873" y="2338235"/>
                    <a:pt x="910578" y="2334424"/>
                    <a:pt x="1131793" y="2314905"/>
                  </a:cubicBezTo>
                  <a:lnTo>
                    <a:pt x="1039216" y="1403313"/>
                  </a:lnTo>
                  <a:cubicBezTo>
                    <a:pt x="981626" y="1190583"/>
                    <a:pt x="923644" y="977070"/>
                    <a:pt x="864487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3" name="Freeform: Shape 33">
              <a:extLst>
                <a:ext uri="{FF2B5EF4-FFF2-40B4-BE49-F238E27FC236}">
                  <a16:creationId xmlns:a16="http://schemas.microsoft.com/office/drawing/2014/main" id="{97C3D19D-3BE7-488B-9613-559B8A21303F}"/>
                </a:ext>
              </a:extLst>
            </p:cNvPr>
            <p:cNvSpPr/>
            <p:nvPr/>
          </p:nvSpPr>
          <p:spPr>
            <a:xfrm>
              <a:off x="4801956" y="4049861"/>
              <a:ext cx="616115" cy="2846330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  <a:gd name="connsiteX0" fmla="*/ 98537 w 372040"/>
                <a:gd name="connsiteY0" fmla="*/ 2129196 h 2129213"/>
                <a:gd name="connsiteX1" fmla="*/ 49615 w 372040"/>
                <a:gd name="connsiteY1" fmla="*/ 373064 h 2129213"/>
                <a:gd name="connsiteX2" fmla="*/ 55883 w 372040"/>
                <a:gd name="connsiteY2" fmla="*/ 340155 h 2129213"/>
                <a:gd name="connsiteX3" fmla="*/ 103287 w 372040"/>
                <a:gd name="connsiteY3" fmla="*/ 224975 h 2129213"/>
                <a:gd name="connsiteX4" fmla="*/ 1819 w 372040"/>
                <a:gd name="connsiteY4" fmla="*/ 97651 h 2129213"/>
                <a:gd name="connsiteX5" fmla="*/ 116999 w 372040"/>
                <a:gd name="connsiteY5" fmla="*/ 6369 h 2129213"/>
                <a:gd name="connsiteX6" fmla="*/ 151475 w 372040"/>
                <a:gd name="connsiteY6" fmla="*/ 2843 h 2129213"/>
                <a:gd name="connsiteX7" fmla="*/ 308574 w 372040"/>
                <a:gd name="connsiteY7" fmla="*/ 104311 h 2129213"/>
                <a:gd name="connsiteX8" fmla="*/ 229045 w 372040"/>
                <a:gd name="connsiteY8" fmla="*/ 224584 h 2129213"/>
                <a:gd name="connsiteX9" fmla="*/ 282717 w 372040"/>
                <a:gd name="connsiteY9" fmla="*/ 331536 h 2129213"/>
                <a:gd name="connsiteX10" fmla="*/ 298780 w 372040"/>
                <a:gd name="connsiteY10" fmla="*/ 378940 h 2129213"/>
                <a:gd name="connsiteX11" fmla="*/ 372040 w 372040"/>
                <a:gd name="connsiteY11" fmla="*/ 1190684 h 2129213"/>
                <a:gd name="connsiteX12" fmla="*/ 98537 w 372040"/>
                <a:gd name="connsiteY12" fmla="*/ 2129196 h 2129213"/>
                <a:gd name="connsiteX0" fmla="*/ 98537 w 460667"/>
                <a:gd name="connsiteY0" fmla="*/ 2129196 h 2130772"/>
                <a:gd name="connsiteX1" fmla="*/ 49615 w 460667"/>
                <a:gd name="connsiteY1" fmla="*/ 373064 h 2130772"/>
                <a:gd name="connsiteX2" fmla="*/ 55883 w 460667"/>
                <a:gd name="connsiteY2" fmla="*/ 340155 h 2130772"/>
                <a:gd name="connsiteX3" fmla="*/ 103287 w 460667"/>
                <a:gd name="connsiteY3" fmla="*/ 224975 h 2130772"/>
                <a:gd name="connsiteX4" fmla="*/ 1819 w 460667"/>
                <a:gd name="connsiteY4" fmla="*/ 97651 h 2130772"/>
                <a:gd name="connsiteX5" fmla="*/ 116999 w 460667"/>
                <a:gd name="connsiteY5" fmla="*/ 6369 h 2130772"/>
                <a:gd name="connsiteX6" fmla="*/ 151475 w 460667"/>
                <a:gd name="connsiteY6" fmla="*/ 2843 h 2130772"/>
                <a:gd name="connsiteX7" fmla="*/ 308574 w 460667"/>
                <a:gd name="connsiteY7" fmla="*/ 104311 h 2130772"/>
                <a:gd name="connsiteX8" fmla="*/ 229045 w 460667"/>
                <a:gd name="connsiteY8" fmla="*/ 224584 h 2130772"/>
                <a:gd name="connsiteX9" fmla="*/ 282717 w 460667"/>
                <a:gd name="connsiteY9" fmla="*/ 331536 h 2130772"/>
                <a:gd name="connsiteX10" fmla="*/ 298780 w 460667"/>
                <a:gd name="connsiteY10" fmla="*/ 378940 h 2130772"/>
                <a:gd name="connsiteX11" fmla="*/ 460667 w 460667"/>
                <a:gd name="connsiteY11" fmla="*/ 2121268 h 2130772"/>
                <a:gd name="connsiteX12" fmla="*/ 98537 w 460667"/>
                <a:gd name="connsiteY12" fmla="*/ 2129196 h 2130772"/>
                <a:gd name="connsiteX0" fmla="*/ 95371 w 460667"/>
                <a:gd name="connsiteY0" fmla="*/ 2126030 h 2128193"/>
                <a:gd name="connsiteX1" fmla="*/ 49615 w 460667"/>
                <a:gd name="connsiteY1" fmla="*/ 373064 h 2128193"/>
                <a:gd name="connsiteX2" fmla="*/ 55883 w 460667"/>
                <a:gd name="connsiteY2" fmla="*/ 340155 h 2128193"/>
                <a:gd name="connsiteX3" fmla="*/ 103287 w 460667"/>
                <a:gd name="connsiteY3" fmla="*/ 224975 h 2128193"/>
                <a:gd name="connsiteX4" fmla="*/ 1819 w 460667"/>
                <a:gd name="connsiteY4" fmla="*/ 97651 h 2128193"/>
                <a:gd name="connsiteX5" fmla="*/ 116999 w 460667"/>
                <a:gd name="connsiteY5" fmla="*/ 6369 h 2128193"/>
                <a:gd name="connsiteX6" fmla="*/ 151475 w 460667"/>
                <a:gd name="connsiteY6" fmla="*/ 2843 h 2128193"/>
                <a:gd name="connsiteX7" fmla="*/ 308574 w 460667"/>
                <a:gd name="connsiteY7" fmla="*/ 104311 h 2128193"/>
                <a:gd name="connsiteX8" fmla="*/ 229045 w 460667"/>
                <a:gd name="connsiteY8" fmla="*/ 224584 h 2128193"/>
                <a:gd name="connsiteX9" fmla="*/ 282717 w 460667"/>
                <a:gd name="connsiteY9" fmla="*/ 331536 h 2128193"/>
                <a:gd name="connsiteX10" fmla="*/ 298780 w 460667"/>
                <a:gd name="connsiteY10" fmla="*/ 378940 h 2128193"/>
                <a:gd name="connsiteX11" fmla="*/ 460667 w 460667"/>
                <a:gd name="connsiteY11" fmla="*/ 2121268 h 2128193"/>
                <a:gd name="connsiteX12" fmla="*/ 95371 w 460667"/>
                <a:gd name="connsiteY12" fmla="*/ 2126030 h 212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0667" h="2128193">
                  <a:moveTo>
                    <a:pt x="95371" y="2126030"/>
                  </a:moveTo>
                  <a:cubicBezTo>
                    <a:pt x="88711" y="2069223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456358" y="2069946"/>
                    <a:pt x="460667" y="2121268"/>
                  </a:cubicBezTo>
                  <a:cubicBezTo>
                    <a:pt x="400335" y="2127144"/>
                    <a:pt x="172941" y="2130731"/>
                    <a:pt x="95371" y="21260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4" name="Freeform: Shape 34">
              <a:extLst>
                <a:ext uri="{FF2B5EF4-FFF2-40B4-BE49-F238E27FC236}">
                  <a16:creationId xmlns:a16="http://schemas.microsoft.com/office/drawing/2014/main" id="{B274FA91-F2B7-417A-A944-1716C0CB6B53}"/>
                </a:ext>
              </a:extLst>
            </p:cNvPr>
            <p:cNvSpPr/>
            <p:nvPr/>
          </p:nvSpPr>
          <p:spPr>
            <a:xfrm>
              <a:off x="4590789" y="1937479"/>
              <a:ext cx="818792" cy="263183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5" name="Graphic 124">
              <a:extLst>
                <a:ext uri="{FF2B5EF4-FFF2-40B4-BE49-F238E27FC236}">
                  <a16:creationId xmlns:a16="http://schemas.microsoft.com/office/drawing/2014/main" id="{EBEDA3AA-0C30-44A8-8830-B994957DC2F0}"/>
                </a:ext>
              </a:extLst>
            </p:cNvPr>
            <p:cNvSpPr/>
            <p:nvPr/>
          </p:nvSpPr>
          <p:spPr>
            <a:xfrm>
              <a:off x="4101477" y="2612266"/>
              <a:ext cx="294726" cy="285062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56" name="TextBox 1555">
            <a:extLst>
              <a:ext uri="{FF2B5EF4-FFF2-40B4-BE49-F238E27FC236}">
                <a16:creationId xmlns:a16="http://schemas.microsoft.com/office/drawing/2014/main" id="{A6156434-D94A-4D90-8A75-6EDD07AB9DBC}"/>
              </a:ext>
            </a:extLst>
          </p:cNvPr>
          <p:cNvSpPr txBox="1"/>
          <p:nvPr/>
        </p:nvSpPr>
        <p:spPr>
          <a:xfrm>
            <a:off x="9077675" y="1681036"/>
            <a:ext cx="249949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57" name="TextBox 1556">
            <a:extLst>
              <a:ext uri="{FF2B5EF4-FFF2-40B4-BE49-F238E27FC236}">
                <a16:creationId xmlns:a16="http://schemas.microsoft.com/office/drawing/2014/main" id="{E3CC96B9-A6FA-4BB4-96C0-6BD054BE0DC1}"/>
              </a:ext>
            </a:extLst>
          </p:cNvPr>
          <p:cNvSpPr txBox="1"/>
          <p:nvPr/>
        </p:nvSpPr>
        <p:spPr>
          <a:xfrm>
            <a:off x="9910207" y="3377509"/>
            <a:ext cx="16669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grpSp>
        <p:nvGrpSpPr>
          <p:cNvPr id="1558" name="Group 38">
            <a:extLst>
              <a:ext uri="{FF2B5EF4-FFF2-40B4-BE49-F238E27FC236}">
                <a16:creationId xmlns:a16="http://schemas.microsoft.com/office/drawing/2014/main" id="{9284D0A1-271B-41A9-ABFD-27BEAD73B3F9}"/>
              </a:ext>
            </a:extLst>
          </p:cNvPr>
          <p:cNvGrpSpPr/>
          <p:nvPr/>
        </p:nvGrpSpPr>
        <p:grpSpPr>
          <a:xfrm>
            <a:off x="1306871" y="1768065"/>
            <a:ext cx="3246079" cy="912984"/>
            <a:chOff x="827584" y="4922584"/>
            <a:chExt cx="1830680" cy="912984"/>
          </a:xfrm>
        </p:grpSpPr>
        <p:sp>
          <p:nvSpPr>
            <p:cNvPr id="1559" name="TextBox 1558">
              <a:extLst>
                <a:ext uri="{FF2B5EF4-FFF2-40B4-BE49-F238E27FC236}">
                  <a16:creationId xmlns:a16="http://schemas.microsoft.com/office/drawing/2014/main" id="{07D0C9ED-5953-45DA-A8F5-BC468AFBE06A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0" name="TextBox 1559">
              <a:extLst>
                <a:ext uri="{FF2B5EF4-FFF2-40B4-BE49-F238E27FC236}">
                  <a16:creationId xmlns:a16="http://schemas.microsoft.com/office/drawing/2014/main" id="{982DA3CC-8B88-48B3-9A48-6987FFFA9411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61" name="Group 41">
            <a:extLst>
              <a:ext uri="{FF2B5EF4-FFF2-40B4-BE49-F238E27FC236}">
                <a16:creationId xmlns:a16="http://schemas.microsoft.com/office/drawing/2014/main" id="{BDBFA7A7-0C42-4324-8F2B-8636C09AA634}"/>
              </a:ext>
            </a:extLst>
          </p:cNvPr>
          <p:cNvGrpSpPr/>
          <p:nvPr/>
        </p:nvGrpSpPr>
        <p:grpSpPr>
          <a:xfrm>
            <a:off x="1306871" y="2992559"/>
            <a:ext cx="3246079" cy="912984"/>
            <a:chOff x="827584" y="4922584"/>
            <a:chExt cx="1830680" cy="912984"/>
          </a:xfrm>
        </p:grpSpPr>
        <p:sp>
          <p:nvSpPr>
            <p:cNvPr id="1562" name="TextBox 1561">
              <a:extLst>
                <a:ext uri="{FF2B5EF4-FFF2-40B4-BE49-F238E27FC236}">
                  <a16:creationId xmlns:a16="http://schemas.microsoft.com/office/drawing/2014/main" id="{7AE367C3-177F-414A-A8F8-6D6BA279A3B7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3" name="TextBox 1562">
              <a:extLst>
                <a:ext uri="{FF2B5EF4-FFF2-40B4-BE49-F238E27FC236}">
                  <a16:creationId xmlns:a16="http://schemas.microsoft.com/office/drawing/2014/main" id="{F80F919D-1619-462F-ABB3-6BA9D11E0E39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64" name="Group 44">
            <a:extLst>
              <a:ext uri="{FF2B5EF4-FFF2-40B4-BE49-F238E27FC236}">
                <a16:creationId xmlns:a16="http://schemas.microsoft.com/office/drawing/2014/main" id="{D79FD7FE-13A9-4BB0-A302-F06B0E63CD3E}"/>
              </a:ext>
            </a:extLst>
          </p:cNvPr>
          <p:cNvGrpSpPr/>
          <p:nvPr/>
        </p:nvGrpSpPr>
        <p:grpSpPr>
          <a:xfrm>
            <a:off x="1306871" y="4217053"/>
            <a:ext cx="3246079" cy="912984"/>
            <a:chOff x="827584" y="4922584"/>
            <a:chExt cx="1830680" cy="912984"/>
          </a:xfrm>
        </p:grpSpPr>
        <p:sp>
          <p:nvSpPr>
            <p:cNvPr id="1565" name="TextBox 1564">
              <a:extLst>
                <a:ext uri="{FF2B5EF4-FFF2-40B4-BE49-F238E27FC236}">
                  <a16:creationId xmlns:a16="http://schemas.microsoft.com/office/drawing/2014/main" id="{342BDC9A-AC31-4A61-82D2-C9A68968E8CF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6" name="TextBox 1565">
              <a:extLst>
                <a:ext uri="{FF2B5EF4-FFF2-40B4-BE49-F238E27FC236}">
                  <a16:creationId xmlns:a16="http://schemas.microsoft.com/office/drawing/2014/main" id="{7EA96B4E-68B8-47BE-80D4-BFA8DC46CDFC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67" name="Group 47">
            <a:extLst>
              <a:ext uri="{FF2B5EF4-FFF2-40B4-BE49-F238E27FC236}">
                <a16:creationId xmlns:a16="http://schemas.microsoft.com/office/drawing/2014/main" id="{04648983-BE09-4674-859D-400F65F6300F}"/>
              </a:ext>
            </a:extLst>
          </p:cNvPr>
          <p:cNvGrpSpPr/>
          <p:nvPr/>
        </p:nvGrpSpPr>
        <p:grpSpPr>
          <a:xfrm>
            <a:off x="1306871" y="5441547"/>
            <a:ext cx="3246079" cy="912984"/>
            <a:chOff x="827584" y="4922584"/>
            <a:chExt cx="1830680" cy="912984"/>
          </a:xfrm>
        </p:grpSpPr>
        <p:sp>
          <p:nvSpPr>
            <p:cNvPr id="1568" name="TextBox 1567">
              <a:extLst>
                <a:ext uri="{FF2B5EF4-FFF2-40B4-BE49-F238E27FC236}">
                  <a16:creationId xmlns:a16="http://schemas.microsoft.com/office/drawing/2014/main" id="{A3045066-18E6-4032-AA60-6A661A3D199C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9" name="TextBox 1568">
              <a:extLst>
                <a:ext uri="{FF2B5EF4-FFF2-40B4-BE49-F238E27FC236}">
                  <a16:creationId xmlns:a16="http://schemas.microsoft.com/office/drawing/2014/main" id="{2B22564D-E03E-4483-B32B-035BC648DE97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70" name="Round Same Side Corner Rectangle 11">
            <a:extLst>
              <a:ext uri="{FF2B5EF4-FFF2-40B4-BE49-F238E27FC236}">
                <a16:creationId xmlns:a16="http://schemas.microsoft.com/office/drawing/2014/main" id="{1584293D-8EF4-40F6-958D-53470C5175AB}"/>
              </a:ext>
            </a:extLst>
          </p:cNvPr>
          <p:cNvSpPr/>
          <p:nvPr/>
        </p:nvSpPr>
        <p:spPr>
          <a:xfrm rot="9900000">
            <a:off x="775285" y="5709064"/>
            <a:ext cx="445011" cy="37795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71" name="Oval 21">
            <a:extLst>
              <a:ext uri="{FF2B5EF4-FFF2-40B4-BE49-F238E27FC236}">
                <a16:creationId xmlns:a16="http://schemas.microsoft.com/office/drawing/2014/main" id="{90B353A0-672C-4ED2-9DB8-450D4DA10866}"/>
              </a:ext>
            </a:extLst>
          </p:cNvPr>
          <p:cNvSpPr>
            <a:spLocks noChangeAspect="1"/>
          </p:cNvSpPr>
          <p:nvPr/>
        </p:nvSpPr>
        <p:spPr>
          <a:xfrm>
            <a:off x="660510" y="4424292"/>
            <a:ext cx="494378" cy="4985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72" name="Trapezoid 3">
            <a:extLst>
              <a:ext uri="{FF2B5EF4-FFF2-40B4-BE49-F238E27FC236}">
                <a16:creationId xmlns:a16="http://schemas.microsoft.com/office/drawing/2014/main" id="{6DA12315-034B-4B76-B893-536AE118B323}"/>
              </a:ext>
            </a:extLst>
          </p:cNvPr>
          <p:cNvSpPr>
            <a:spLocks noChangeAspect="1"/>
          </p:cNvSpPr>
          <p:nvPr/>
        </p:nvSpPr>
        <p:spPr>
          <a:xfrm>
            <a:off x="638650" y="1931281"/>
            <a:ext cx="575514" cy="586552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73" name="Rounded Rectangle 1">
            <a:extLst>
              <a:ext uri="{FF2B5EF4-FFF2-40B4-BE49-F238E27FC236}">
                <a16:creationId xmlns:a16="http://schemas.microsoft.com/office/drawing/2014/main" id="{7C4361CA-980B-43D5-95CA-749554E8F104}"/>
              </a:ext>
            </a:extLst>
          </p:cNvPr>
          <p:cNvSpPr>
            <a:spLocks noChangeAspect="1"/>
          </p:cNvSpPr>
          <p:nvPr/>
        </p:nvSpPr>
        <p:spPr>
          <a:xfrm rot="2648398">
            <a:off x="798165" y="3136201"/>
            <a:ext cx="244650" cy="625700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4FC1CF"/>
      </a:accent1>
      <a:accent2>
        <a:srgbClr val="EBC149"/>
      </a:accent2>
      <a:accent3>
        <a:srgbClr val="F26122"/>
      </a:accent3>
      <a:accent4>
        <a:srgbClr val="6F1F51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11240</TotalTime>
  <Words>157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47</cp:revision>
  <dcterms:created xsi:type="dcterms:W3CDTF">2018-02-18T19:39:47Z</dcterms:created>
  <dcterms:modified xsi:type="dcterms:W3CDTF">2022-10-26T06:08:39Z</dcterms:modified>
</cp:coreProperties>
</file>