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35" name="Group 57">
            <a:extLst>
              <a:ext uri="{FF2B5EF4-FFF2-40B4-BE49-F238E27FC236}">
                <a16:creationId xmlns:a16="http://schemas.microsoft.com/office/drawing/2014/main" id="{36155E5E-C68E-4B06-9376-D4F8083C450F}"/>
              </a:ext>
            </a:extLst>
          </p:cNvPr>
          <p:cNvGrpSpPr/>
          <p:nvPr/>
        </p:nvGrpSpPr>
        <p:grpSpPr>
          <a:xfrm>
            <a:off x="563694" y="5238844"/>
            <a:ext cx="3384391" cy="358073"/>
            <a:chOff x="8082213" y="4706509"/>
            <a:chExt cx="3183338" cy="358073"/>
          </a:xfrm>
        </p:grpSpPr>
        <p:sp>
          <p:nvSpPr>
            <p:cNvPr id="1836" name="TextBox 1835">
              <a:extLst>
                <a:ext uri="{FF2B5EF4-FFF2-40B4-BE49-F238E27FC236}">
                  <a16:creationId xmlns:a16="http://schemas.microsoft.com/office/drawing/2014/main" id="{A1F7D2DA-4C03-4A5B-B662-8E53474B99F6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37" name="TextBox 1836">
              <a:extLst>
                <a:ext uri="{FF2B5EF4-FFF2-40B4-BE49-F238E27FC236}">
                  <a16:creationId xmlns:a16="http://schemas.microsoft.com/office/drawing/2014/main" id="{EE51629A-67BE-42C1-A72A-90FA8C98A2A5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38" name="Group 60">
            <a:extLst>
              <a:ext uri="{FF2B5EF4-FFF2-40B4-BE49-F238E27FC236}">
                <a16:creationId xmlns:a16="http://schemas.microsoft.com/office/drawing/2014/main" id="{4B477E68-E4A9-4B18-B220-806EDC6CEA6C}"/>
              </a:ext>
            </a:extLst>
          </p:cNvPr>
          <p:cNvGrpSpPr/>
          <p:nvPr/>
        </p:nvGrpSpPr>
        <p:grpSpPr>
          <a:xfrm>
            <a:off x="563694" y="4221136"/>
            <a:ext cx="3384391" cy="358073"/>
            <a:chOff x="8082213" y="1735109"/>
            <a:chExt cx="3183338" cy="358073"/>
          </a:xfrm>
        </p:grpSpPr>
        <p:sp>
          <p:nvSpPr>
            <p:cNvPr id="1839" name="TextBox 1838">
              <a:extLst>
                <a:ext uri="{FF2B5EF4-FFF2-40B4-BE49-F238E27FC236}">
                  <a16:creationId xmlns:a16="http://schemas.microsoft.com/office/drawing/2014/main" id="{2050C31B-B6DF-4CE1-B327-E71CCEA6698F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40" name="TextBox 1839">
              <a:extLst>
                <a:ext uri="{FF2B5EF4-FFF2-40B4-BE49-F238E27FC236}">
                  <a16:creationId xmlns:a16="http://schemas.microsoft.com/office/drawing/2014/main" id="{56AB9A1E-CFBB-4D73-B728-89239790A082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41" name="Group 63">
            <a:extLst>
              <a:ext uri="{FF2B5EF4-FFF2-40B4-BE49-F238E27FC236}">
                <a16:creationId xmlns:a16="http://schemas.microsoft.com/office/drawing/2014/main" id="{8A460905-037C-4E73-917A-7EAFDDAF102A}"/>
              </a:ext>
            </a:extLst>
          </p:cNvPr>
          <p:cNvGrpSpPr/>
          <p:nvPr/>
        </p:nvGrpSpPr>
        <p:grpSpPr>
          <a:xfrm>
            <a:off x="8336244" y="5238844"/>
            <a:ext cx="3384391" cy="358073"/>
            <a:chOff x="869475" y="4706511"/>
            <a:chExt cx="3183338" cy="358073"/>
          </a:xfrm>
        </p:grpSpPr>
        <p:sp>
          <p:nvSpPr>
            <p:cNvPr id="1842" name="TextBox 1841">
              <a:extLst>
                <a:ext uri="{FF2B5EF4-FFF2-40B4-BE49-F238E27FC236}">
                  <a16:creationId xmlns:a16="http://schemas.microsoft.com/office/drawing/2014/main" id="{1B952EBE-8AF8-43E7-8E3A-D68FB02A0CB0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43" name="TextBox 1842">
              <a:extLst>
                <a:ext uri="{FF2B5EF4-FFF2-40B4-BE49-F238E27FC236}">
                  <a16:creationId xmlns:a16="http://schemas.microsoft.com/office/drawing/2014/main" id="{15D2FBC2-9B4B-41C1-85D9-51BEAE329942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44" name="Group 66">
            <a:extLst>
              <a:ext uri="{FF2B5EF4-FFF2-40B4-BE49-F238E27FC236}">
                <a16:creationId xmlns:a16="http://schemas.microsoft.com/office/drawing/2014/main" id="{4D8B60F2-2C1D-4D96-A27B-1DA2CA7A0BCE}"/>
              </a:ext>
            </a:extLst>
          </p:cNvPr>
          <p:cNvGrpSpPr/>
          <p:nvPr/>
        </p:nvGrpSpPr>
        <p:grpSpPr>
          <a:xfrm>
            <a:off x="8291300" y="4221136"/>
            <a:ext cx="3384391" cy="358073"/>
            <a:chOff x="869475" y="1735111"/>
            <a:chExt cx="3183338" cy="358073"/>
          </a:xfrm>
        </p:grpSpPr>
        <p:sp>
          <p:nvSpPr>
            <p:cNvPr id="1845" name="TextBox 1844">
              <a:extLst>
                <a:ext uri="{FF2B5EF4-FFF2-40B4-BE49-F238E27FC236}">
                  <a16:creationId xmlns:a16="http://schemas.microsoft.com/office/drawing/2014/main" id="{CB04C7BD-A742-4452-AE9D-6B1B42B461E7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46" name="TextBox 1845">
              <a:extLst>
                <a:ext uri="{FF2B5EF4-FFF2-40B4-BE49-F238E27FC236}">
                  <a16:creationId xmlns:a16="http://schemas.microsoft.com/office/drawing/2014/main" id="{68C9DEFC-372B-49A3-8959-7C33367E14E4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47" name="Group 2">
            <a:extLst>
              <a:ext uri="{FF2B5EF4-FFF2-40B4-BE49-F238E27FC236}">
                <a16:creationId xmlns:a16="http://schemas.microsoft.com/office/drawing/2014/main" id="{CAE98A6B-BCF9-47FA-A55A-A18CE2945D9B}"/>
              </a:ext>
            </a:extLst>
          </p:cNvPr>
          <p:cNvGrpSpPr/>
          <p:nvPr/>
        </p:nvGrpSpPr>
        <p:grpSpPr>
          <a:xfrm>
            <a:off x="4447354" y="4382647"/>
            <a:ext cx="3297293" cy="2234910"/>
            <a:chOff x="8575466" y="4002385"/>
            <a:chExt cx="4090559" cy="2772587"/>
          </a:xfrm>
        </p:grpSpPr>
        <p:sp>
          <p:nvSpPr>
            <p:cNvPr id="1848" name="Freeform: Shape 3">
              <a:extLst>
                <a:ext uri="{FF2B5EF4-FFF2-40B4-BE49-F238E27FC236}">
                  <a16:creationId xmlns:a16="http://schemas.microsoft.com/office/drawing/2014/main" id="{75D1D713-24AD-4A77-BC60-A8402C898FCB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4">
              <a:extLst>
                <a:ext uri="{FF2B5EF4-FFF2-40B4-BE49-F238E27FC236}">
                  <a16:creationId xmlns:a16="http://schemas.microsoft.com/office/drawing/2014/main" id="{3E4132DD-E697-422E-A95D-C3FB2A58FC96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0" name="Freeform: Shape 5">
              <a:extLst>
                <a:ext uri="{FF2B5EF4-FFF2-40B4-BE49-F238E27FC236}">
                  <a16:creationId xmlns:a16="http://schemas.microsoft.com/office/drawing/2014/main" id="{3A5601E4-03E9-40B4-98A6-1B82762F6BBD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6">
              <a:extLst>
                <a:ext uri="{FF2B5EF4-FFF2-40B4-BE49-F238E27FC236}">
                  <a16:creationId xmlns:a16="http://schemas.microsoft.com/office/drawing/2014/main" id="{3874A86F-6A18-40A6-8FC6-524BA8D34DA7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7">
              <a:extLst>
                <a:ext uri="{FF2B5EF4-FFF2-40B4-BE49-F238E27FC236}">
                  <a16:creationId xmlns:a16="http://schemas.microsoft.com/office/drawing/2014/main" id="{EAEEC7F5-4A89-462C-9C96-BB500747C36E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8">
              <a:extLst>
                <a:ext uri="{FF2B5EF4-FFF2-40B4-BE49-F238E27FC236}">
                  <a16:creationId xmlns:a16="http://schemas.microsoft.com/office/drawing/2014/main" id="{70E37E4E-BE37-4308-B562-2DC96B5BC8D8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4" name="Freeform: Shape 9">
              <a:extLst>
                <a:ext uri="{FF2B5EF4-FFF2-40B4-BE49-F238E27FC236}">
                  <a16:creationId xmlns:a16="http://schemas.microsoft.com/office/drawing/2014/main" id="{121DD6E4-D993-4484-8250-11F88968C717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5" name="Freeform: Shape 10">
              <a:extLst>
                <a:ext uri="{FF2B5EF4-FFF2-40B4-BE49-F238E27FC236}">
                  <a16:creationId xmlns:a16="http://schemas.microsoft.com/office/drawing/2014/main" id="{F7A9D8FE-B50F-4087-8DF5-2372D1CC368E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6" name="Freeform: Shape 11">
              <a:extLst>
                <a:ext uri="{FF2B5EF4-FFF2-40B4-BE49-F238E27FC236}">
                  <a16:creationId xmlns:a16="http://schemas.microsoft.com/office/drawing/2014/main" id="{2D531CBD-D9D0-4991-A0A2-A78399D81358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7" name="Freeform: Shape 12">
              <a:extLst>
                <a:ext uri="{FF2B5EF4-FFF2-40B4-BE49-F238E27FC236}">
                  <a16:creationId xmlns:a16="http://schemas.microsoft.com/office/drawing/2014/main" id="{41D33BFF-2462-473F-9A15-D78B3D164491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8" name="Freeform: Shape 13">
              <a:extLst>
                <a:ext uri="{FF2B5EF4-FFF2-40B4-BE49-F238E27FC236}">
                  <a16:creationId xmlns:a16="http://schemas.microsoft.com/office/drawing/2014/main" id="{8582347F-1D18-4B0E-9460-D4F9662F637E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9" name="Freeform: Shape 14">
              <a:extLst>
                <a:ext uri="{FF2B5EF4-FFF2-40B4-BE49-F238E27FC236}">
                  <a16:creationId xmlns:a16="http://schemas.microsoft.com/office/drawing/2014/main" id="{94335FCF-24B9-48E0-97C8-1BE9BE622745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0" name="Freeform: Shape 15">
              <a:extLst>
                <a:ext uri="{FF2B5EF4-FFF2-40B4-BE49-F238E27FC236}">
                  <a16:creationId xmlns:a16="http://schemas.microsoft.com/office/drawing/2014/main" id="{C006FA73-F66C-40CE-8057-CDF3294E24C4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1" name="Freeform: Shape 16">
              <a:extLst>
                <a:ext uri="{FF2B5EF4-FFF2-40B4-BE49-F238E27FC236}">
                  <a16:creationId xmlns:a16="http://schemas.microsoft.com/office/drawing/2014/main" id="{0FC72562-293D-42C3-8871-9C2CB280ABC5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2" name="Graphic 124">
              <a:extLst>
                <a:ext uri="{FF2B5EF4-FFF2-40B4-BE49-F238E27FC236}">
                  <a16:creationId xmlns:a16="http://schemas.microsoft.com/office/drawing/2014/main" id="{6B1E827B-8A55-4B21-969E-10DF6C08078E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3" name="Freeform: Shape 18">
              <a:extLst>
                <a:ext uri="{FF2B5EF4-FFF2-40B4-BE49-F238E27FC236}">
                  <a16:creationId xmlns:a16="http://schemas.microsoft.com/office/drawing/2014/main" id="{26A01240-56DA-40CF-A5BD-2FCF26C107A6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4" name="Graphic 237">
            <a:extLst>
              <a:ext uri="{FF2B5EF4-FFF2-40B4-BE49-F238E27FC236}">
                <a16:creationId xmlns:a16="http://schemas.microsoft.com/office/drawing/2014/main" id="{F0EC8C6D-D1EF-4627-BC49-F68B102607D7}"/>
              </a:ext>
            </a:extLst>
          </p:cNvPr>
          <p:cNvGrpSpPr/>
          <p:nvPr/>
        </p:nvGrpSpPr>
        <p:grpSpPr>
          <a:xfrm>
            <a:off x="4073697" y="1697781"/>
            <a:ext cx="4067046" cy="2311762"/>
            <a:chOff x="7874472" y="4328226"/>
            <a:chExt cx="4127248" cy="2345981"/>
          </a:xfrm>
        </p:grpSpPr>
        <p:sp>
          <p:nvSpPr>
            <p:cNvPr id="1865" name="Freeform: Shape 20">
              <a:extLst>
                <a:ext uri="{FF2B5EF4-FFF2-40B4-BE49-F238E27FC236}">
                  <a16:creationId xmlns:a16="http://schemas.microsoft.com/office/drawing/2014/main" id="{ADE962BE-5C46-48DD-BC3A-652A7791F49C}"/>
                </a:ext>
              </a:extLst>
            </p:cNvPr>
            <p:cNvSpPr/>
            <p:nvPr/>
          </p:nvSpPr>
          <p:spPr>
            <a:xfrm>
              <a:off x="8591432" y="5915681"/>
              <a:ext cx="1468018" cy="758041"/>
            </a:xfrm>
            <a:custGeom>
              <a:avLst/>
              <a:gdLst>
                <a:gd name="connsiteX0" fmla="*/ 589884 w 1468018"/>
                <a:gd name="connsiteY0" fmla="*/ 758041 h 758041"/>
                <a:gd name="connsiteX1" fmla="*/ 410531 w 1468018"/>
                <a:gd name="connsiteY1" fmla="*/ 577753 h 758041"/>
                <a:gd name="connsiteX2" fmla="*/ 10068 w 1468018"/>
                <a:gd name="connsiteY2" fmla="*/ 176774 h 758041"/>
                <a:gd name="connsiteX3" fmla="*/ 0 w 1468018"/>
                <a:gd name="connsiteY3" fmla="*/ 164608 h 758041"/>
                <a:gd name="connsiteX4" fmla="*/ 18103 w 1468018"/>
                <a:gd name="connsiteY4" fmla="*/ 155993 h 758041"/>
                <a:gd name="connsiteX5" fmla="*/ 518923 w 1468018"/>
                <a:gd name="connsiteY5" fmla="*/ 63283 h 758041"/>
                <a:gd name="connsiteX6" fmla="*/ 834227 w 1468018"/>
                <a:gd name="connsiteY6" fmla="*/ 4488 h 758041"/>
                <a:gd name="connsiteX7" fmla="*/ 864431 w 1468018"/>
                <a:gd name="connsiteY7" fmla="*/ 35 h 758041"/>
                <a:gd name="connsiteX8" fmla="*/ 871982 w 1468018"/>
                <a:gd name="connsiteY8" fmla="*/ 1390 h 758041"/>
                <a:gd name="connsiteX9" fmla="*/ 890214 w 1468018"/>
                <a:gd name="connsiteY9" fmla="*/ 16912 h 758041"/>
                <a:gd name="connsiteX10" fmla="*/ 1440116 w 1468018"/>
                <a:gd name="connsiteY10" fmla="*/ 569040 h 758041"/>
                <a:gd name="connsiteX11" fmla="*/ 1463931 w 1468018"/>
                <a:gd name="connsiteY11" fmla="*/ 590628 h 758041"/>
                <a:gd name="connsiteX12" fmla="*/ 1463963 w 1468018"/>
                <a:gd name="connsiteY12" fmla="*/ 599954 h 758041"/>
                <a:gd name="connsiteX13" fmla="*/ 1131524 w 1468018"/>
                <a:gd name="connsiteY13" fmla="*/ 661879 h 758041"/>
                <a:gd name="connsiteX14" fmla="*/ 727803 w 1468018"/>
                <a:gd name="connsiteY14" fmla="*/ 736873 h 758041"/>
                <a:gd name="connsiteX15" fmla="*/ 599532 w 1468018"/>
                <a:gd name="connsiteY15" fmla="*/ 758041 h 758041"/>
                <a:gd name="connsiteX16" fmla="*/ 589884 w 1468018"/>
                <a:gd name="connsiteY16" fmla="*/ 758041 h 75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8018" h="758041">
                  <a:moveTo>
                    <a:pt x="589884" y="758041"/>
                  </a:moveTo>
                  <a:cubicBezTo>
                    <a:pt x="530088" y="697956"/>
                    <a:pt x="470390" y="637741"/>
                    <a:pt x="410531" y="577753"/>
                  </a:cubicBezTo>
                  <a:cubicBezTo>
                    <a:pt x="277097" y="444061"/>
                    <a:pt x="143534" y="310466"/>
                    <a:pt x="10068" y="176774"/>
                  </a:cubicBezTo>
                  <a:cubicBezTo>
                    <a:pt x="6357" y="173063"/>
                    <a:pt x="1420" y="170256"/>
                    <a:pt x="0" y="164608"/>
                  </a:cubicBezTo>
                  <a:cubicBezTo>
                    <a:pt x="3840" y="157154"/>
                    <a:pt x="11456" y="157186"/>
                    <a:pt x="18103" y="155993"/>
                  </a:cubicBezTo>
                  <a:cubicBezTo>
                    <a:pt x="185161" y="125692"/>
                    <a:pt x="351962" y="94003"/>
                    <a:pt x="518923" y="63283"/>
                  </a:cubicBezTo>
                  <a:cubicBezTo>
                    <a:pt x="624057" y="43921"/>
                    <a:pt x="729190" y="24463"/>
                    <a:pt x="834227" y="4488"/>
                  </a:cubicBezTo>
                  <a:cubicBezTo>
                    <a:pt x="844230" y="2584"/>
                    <a:pt x="854105" y="-353"/>
                    <a:pt x="864431" y="35"/>
                  </a:cubicBezTo>
                  <a:cubicBezTo>
                    <a:pt x="867013" y="132"/>
                    <a:pt x="869530" y="551"/>
                    <a:pt x="871982" y="1390"/>
                  </a:cubicBezTo>
                  <a:cubicBezTo>
                    <a:pt x="879630" y="4714"/>
                    <a:pt x="884632" y="11200"/>
                    <a:pt x="890214" y="16912"/>
                  </a:cubicBezTo>
                  <a:cubicBezTo>
                    <a:pt x="1071633" y="202815"/>
                    <a:pt x="1256439" y="385363"/>
                    <a:pt x="1440116" y="569040"/>
                  </a:cubicBezTo>
                  <a:cubicBezTo>
                    <a:pt x="1447699" y="576623"/>
                    <a:pt x="1454895" y="584594"/>
                    <a:pt x="1463931" y="590628"/>
                  </a:cubicBezTo>
                  <a:cubicBezTo>
                    <a:pt x="1468061" y="593403"/>
                    <a:pt x="1470546" y="596792"/>
                    <a:pt x="1463963" y="599954"/>
                  </a:cubicBezTo>
                  <a:cubicBezTo>
                    <a:pt x="1353215" y="620929"/>
                    <a:pt x="1242369" y="641420"/>
                    <a:pt x="1131524" y="661879"/>
                  </a:cubicBezTo>
                  <a:cubicBezTo>
                    <a:pt x="996929" y="686759"/>
                    <a:pt x="862463" y="712348"/>
                    <a:pt x="727803" y="736873"/>
                  </a:cubicBezTo>
                  <a:cubicBezTo>
                    <a:pt x="685175" y="744650"/>
                    <a:pt x="642741" y="753653"/>
                    <a:pt x="599532" y="758041"/>
                  </a:cubicBezTo>
                  <a:cubicBezTo>
                    <a:pt x="596337" y="758041"/>
                    <a:pt x="593110" y="758041"/>
                    <a:pt x="589884" y="758041"/>
                  </a:cubicBezTo>
                  <a:close/>
                </a:path>
              </a:pathLst>
            </a:custGeom>
            <a:solidFill>
              <a:srgbClr val="4DA0C9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6" name="Freeform: Shape 21">
              <a:extLst>
                <a:ext uri="{FF2B5EF4-FFF2-40B4-BE49-F238E27FC236}">
                  <a16:creationId xmlns:a16="http://schemas.microsoft.com/office/drawing/2014/main" id="{E77A2FB0-7769-419E-95A9-9E378DA4AD76}"/>
                </a:ext>
              </a:extLst>
            </p:cNvPr>
            <p:cNvSpPr/>
            <p:nvPr/>
          </p:nvSpPr>
          <p:spPr>
            <a:xfrm>
              <a:off x="10629144" y="5809458"/>
              <a:ext cx="1372124" cy="832407"/>
            </a:xfrm>
            <a:custGeom>
              <a:avLst/>
              <a:gdLst>
                <a:gd name="connsiteX0" fmla="*/ 778562 w 1372124"/>
                <a:gd name="connsiteY0" fmla="*/ 640 h 832407"/>
                <a:gd name="connsiteX1" fmla="*/ 793922 w 1372124"/>
                <a:gd name="connsiteY1" fmla="*/ 14710 h 832407"/>
                <a:gd name="connsiteX2" fmla="*/ 1356409 w 1372124"/>
                <a:gd name="connsiteY2" fmla="*/ 577584 h 832407"/>
                <a:gd name="connsiteX3" fmla="*/ 1372124 w 1372124"/>
                <a:gd name="connsiteY3" fmla="*/ 590395 h 832407"/>
                <a:gd name="connsiteX4" fmla="*/ 1372124 w 1372124"/>
                <a:gd name="connsiteY4" fmla="*/ 593622 h 832407"/>
                <a:gd name="connsiteX5" fmla="*/ 1349536 w 1372124"/>
                <a:gd name="connsiteY5" fmla="*/ 605077 h 832407"/>
                <a:gd name="connsiteX6" fmla="*/ 780918 w 1372124"/>
                <a:gd name="connsiteY6" fmla="*/ 777492 h 832407"/>
                <a:gd name="connsiteX7" fmla="*/ 611536 w 1372124"/>
                <a:gd name="connsiteY7" fmla="*/ 829285 h 832407"/>
                <a:gd name="connsiteX8" fmla="*/ 594240 w 1372124"/>
                <a:gd name="connsiteY8" fmla="*/ 832286 h 832407"/>
                <a:gd name="connsiteX9" fmla="*/ 575781 w 1372124"/>
                <a:gd name="connsiteY9" fmla="*/ 820217 h 832407"/>
                <a:gd name="connsiteX10" fmla="*/ 10390 w 1372124"/>
                <a:gd name="connsiteY10" fmla="*/ 255633 h 832407"/>
                <a:gd name="connsiteX11" fmla="*/ 97 w 1372124"/>
                <a:gd name="connsiteY11" fmla="*/ 238465 h 832407"/>
                <a:gd name="connsiteX12" fmla="*/ 5066 w 1372124"/>
                <a:gd name="connsiteY12" fmla="*/ 232979 h 832407"/>
                <a:gd name="connsiteX13" fmla="*/ 109490 w 1372124"/>
                <a:gd name="connsiteY13" fmla="*/ 200226 h 832407"/>
                <a:gd name="connsiteX14" fmla="*/ 449931 w 1372124"/>
                <a:gd name="connsiteY14" fmla="*/ 96609 h 832407"/>
                <a:gd name="connsiteX15" fmla="*/ 747325 w 1372124"/>
                <a:gd name="connsiteY15" fmla="*/ 6320 h 832407"/>
                <a:gd name="connsiteX16" fmla="*/ 778562 w 1372124"/>
                <a:gd name="connsiteY16" fmla="*/ 640 h 83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2124" h="832407">
                  <a:moveTo>
                    <a:pt x="778562" y="640"/>
                  </a:moveTo>
                  <a:cubicBezTo>
                    <a:pt x="783693" y="5319"/>
                    <a:pt x="789017" y="9805"/>
                    <a:pt x="793922" y="14710"/>
                  </a:cubicBezTo>
                  <a:cubicBezTo>
                    <a:pt x="981407" y="202356"/>
                    <a:pt x="1168827" y="390034"/>
                    <a:pt x="1356409" y="577584"/>
                  </a:cubicBezTo>
                  <a:cubicBezTo>
                    <a:pt x="1361153" y="582327"/>
                    <a:pt x="1364476" y="589104"/>
                    <a:pt x="1372124" y="590395"/>
                  </a:cubicBezTo>
                  <a:cubicBezTo>
                    <a:pt x="1372124" y="591460"/>
                    <a:pt x="1372124" y="592557"/>
                    <a:pt x="1372124" y="593622"/>
                  </a:cubicBezTo>
                  <a:cubicBezTo>
                    <a:pt x="1366316" y="600818"/>
                    <a:pt x="1357700" y="602657"/>
                    <a:pt x="1349536" y="605077"/>
                  </a:cubicBezTo>
                  <a:cubicBezTo>
                    <a:pt x="1159760" y="661774"/>
                    <a:pt x="970532" y="720214"/>
                    <a:pt x="780918" y="777492"/>
                  </a:cubicBezTo>
                  <a:cubicBezTo>
                    <a:pt x="724414" y="794563"/>
                    <a:pt x="667717" y="811117"/>
                    <a:pt x="611536" y="829285"/>
                  </a:cubicBezTo>
                  <a:cubicBezTo>
                    <a:pt x="605921" y="831092"/>
                    <a:pt x="600274" y="832899"/>
                    <a:pt x="594240" y="832286"/>
                  </a:cubicBezTo>
                  <a:cubicBezTo>
                    <a:pt x="586108" y="831318"/>
                    <a:pt x="581074" y="825509"/>
                    <a:pt x="575781" y="820217"/>
                  </a:cubicBezTo>
                  <a:cubicBezTo>
                    <a:pt x="387264" y="632087"/>
                    <a:pt x="198779" y="443892"/>
                    <a:pt x="10390" y="255633"/>
                  </a:cubicBezTo>
                  <a:cubicBezTo>
                    <a:pt x="5647" y="250889"/>
                    <a:pt x="-871" y="246791"/>
                    <a:pt x="97" y="238465"/>
                  </a:cubicBezTo>
                  <a:cubicBezTo>
                    <a:pt x="1226" y="236142"/>
                    <a:pt x="2936" y="234367"/>
                    <a:pt x="5066" y="232979"/>
                  </a:cubicBezTo>
                  <a:cubicBezTo>
                    <a:pt x="39207" y="220007"/>
                    <a:pt x="74607" y="210875"/>
                    <a:pt x="109490" y="200226"/>
                  </a:cubicBezTo>
                  <a:cubicBezTo>
                    <a:pt x="222916" y="165537"/>
                    <a:pt x="336504" y="131299"/>
                    <a:pt x="449931" y="96609"/>
                  </a:cubicBezTo>
                  <a:cubicBezTo>
                    <a:pt x="548998" y="66308"/>
                    <a:pt x="648259" y="36621"/>
                    <a:pt x="747325" y="6320"/>
                  </a:cubicBezTo>
                  <a:cubicBezTo>
                    <a:pt x="757393" y="3222"/>
                    <a:pt x="767364" y="-1780"/>
                    <a:pt x="778562" y="640"/>
                  </a:cubicBezTo>
                  <a:close/>
                </a:path>
              </a:pathLst>
            </a:custGeom>
            <a:solidFill>
              <a:srgbClr val="CAA14C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7" name="Freeform: Shape 22">
              <a:extLst>
                <a:ext uri="{FF2B5EF4-FFF2-40B4-BE49-F238E27FC236}">
                  <a16:creationId xmlns:a16="http://schemas.microsoft.com/office/drawing/2014/main" id="{43BD7615-480B-493A-9E99-36E1E20CC12D}"/>
                </a:ext>
              </a:extLst>
            </p:cNvPr>
            <p:cNvSpPr/>
            <p:nvPr/>
          </p:nvSpPr>
          <p:spPr>
            <a:xfrm>
              <a:off x="7874472" y="5199156"/>
              <a:ext cx="1456964" cy="755726"/>
            </a:xfrm>
            <a:custGeom>
              <a:avLst/>
              <a:gdLst>
                <a:gd name="connsiteX0" fmla="*/ 587947 w 1456964"/>
                <a:gd name="connsiteY0" fmla="*/ 753185 h 755726"/>
                <a:gd name="connsiteX1" fmla="*/ 423535 w 1456964"/>
                <a:gd name="connsiteY1" fmla="*/ 589515 h 755726"/>
                <a:gd name="connsiteX2" fmla="*/ 11456 w 1456964"/>
                <a:gd name="connsiteY2" fmla="*/ 176629 h 755726"/>
                <a:gd name="connsiteX3" fmla="*/ 0 w 1456964"/>
                <a:gd name="connsiteY3" fmla="*/ 161914 h 755726"/>
                <a:gd name="connsiteX4" fmla="*/ 108877 w 1456964"/>
                <a:gd name="connsiteY4" fmla="*/ 141359 h 755726"/>
                <a:gd name="connsiteX5" fmla="*/ 623508 w 1456964"/>
                <a:gd name="connsiteY5" fmla="*/ 45938 h 755726"/>
                <a:gd name="connsiteX6" fmla="*/ 861043 w 1456964"/>
                <a:gd name="connsiteY6" fmla="*/ 1987 h 755726"/>
                <a:gd name="connsiteX7" fmla="*/ 878178 w 1456964"/>
                <a:gd name="connsiteY7" fmla="*/ 2052 h 755726"/>
                <a:gd name="connsiteX8" fmla="*/ 1439729 w 1456964"/>
                <a:gd name="connsiteY8" fmla="*/ 566217 h 755726"/>
                <a:gd name="connsiteX9" fmla="*/ 1453088 w 1456964"/>
                <a:gd name="connsiteY9" fmla="*/ 580189 h 755726"/>
                <a:gd name="connsiteX10" fmla="*/ 1452862 w 1456964"/>
                <a:gd name="connsiteY10" fmla="*/ 595485 h 755726"/>
                <a:gd name="connsiteX11" fmla="*/ 1360153 w 1456964"/>
                <a:gd name="connsiteY11" fmla="*/ 615072 h 755726"/>
                <a:gd name="connsiteX12" fmla="*/ 1056272 w 1456964"/>
                <a:gd name="connsiteY12" fmla="*/ 671737 h 755726"/>
                <a:gd name="connsiteX13" fmla="*/ 760233 w 1456964"/>
                <a:gd name="connsiteY13" fmla="*/ 726434 h 755726"/>
                <a:gd name="connsiteX14" fmla="*/ 609923 w 1456964"/>
                <a:gd name="connsiteY14" fmla="*/ 754670 h 755726"/>
                <a:gd name="connsiteX15" fmla="*/ 587947 w 1456964"/>
                <a:gd name="connsiteY15" fmla="*/ 753185 h 75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6964" h="755726">
                  <a:moveTo>
                    <a:pt x="587947" y="753185"/>
                  </a:moveTo>
                  <a:cubicBezTo>
                    <a:pt x="533154" y="698650"/>
                    <a:pt x="478199" y="644212"/>
                    <a:pt x="423535" y="589515"/>
                  </a:cubicBezTo>
                  <a:cubicBezTo>
                    <a:pt x="286100" y="451983"/>
                    <a:pt x="148762" y="314322"/>
                    <a:pt x="11456" y="176629"/>
                  </a:cubicBezTo>
                  <a:cubicBezTo>
                    <a:pt x="7454" y="172628"/>
                    <a:pt x="2033" y="169594"/>
                    <a:pt x="0" y="161914"/>
                  </a:cubicBezTo>
                  <a:cubicBezTo>
                    <a:pt x="36529" y="155008"/>
                    <a:pt x="72703" y="148103"/>
                    <a:pt x="108877" y="141359"/>
                  </a:cubicBezTo>
                  <a:cubicBezTo>
                    <a:pt x="280421" y="109509"/>
                    <a:pt x="451964" y="77723"/>
                    <a:pt x="623508" y="45938"/>
                  </a:cubicBezTo>
                  <a:cubicBezTo>
                    <a:pt x="702697" y="31255"/>
                    <a:pt x="781854" y="16573"/>
                    <a:pt x="861043" y="1987"/>
                  </a:cubicBezTo>
                  <a:cubicBezTo>
                    <a:pt x="866690" y="955"/>
                    <a:pt x="872498" y="-1950"/>
                    <a:pt x="878178" y="2052"/>
                  </a:cubicBezTo>
                  <a:cubicBezTo>
                    <a:pt x="1062694" y="192731"/>
                    <a:pt x="1252534" y="378151"/>
                    <a:pt x="1439729" y="566217"/>
                  </a:cubicBezTo>
                  <a:cubicBezTo>
                    <a:pt x="1444279" y="570799"/>
                    <a:pt x="1449119" y="575091"/>
                    <a:pt x="1453088" y="580189"/>
                  </a:cubicBezTo>
                  <a:cubicBezTo>
                    <a:pt x="1456993" y="585223"/>
                    <a:pt x="1459478" y="590451"/>
                    <a:pt x="1452862" y="595485"/>
                  </a:cubicBezTo>
                  <a:cubicBezTo>
                    <a:pt x="1422755" y="605811"/>
                    <a:pt x="1391163" y="609135"/>
                    <a:pt x="1360153" y="615072"/>
                  </a:cubicBezTo>
                  <a:cubicBezTo>
                    <a:pt x="1258956" y="634434"/>
                    <a:pt x="1157598" y="653053"/>
                    <a:pt x="1056272" y="671737"/>
                  </a:cubicBezTo>
                  <a:cubicBezTo>
                    <a:pt x="957593" y="689937"/>
                    <a:pt x="858977" y="708621"/>
                    <a:pt x="760233" y="726434"/>
                  </a:cubicBezTo>
                  <a:cubicBezTo>
                    <a:pt x="710054" y="735469"/>
                    <a:pt x="660005" y="745086"/>
                    <a:pt x="609923" y="754670"/>
                  </a:cubicBezTo>
                  <a:cubicBezTo>
                    <a:pt x="602275" y="756057"/>
                    <a:pt x="595079" y="756541"/>
                    <a:pt x="587947" y="753185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23">
              <a:extLst>
                <a:ext uri="{FF2B5EF4-FFF2-40B4-BE49-F238E27FC236}">
                  <a16:creationId xmlns:a16="http://schemas.microsoft.com/office/drawing/2014/main" id="{2E1AB7E7-60F8-48A6-81C3-D1AE36920FE9}"/>
                </a:ext>
              </a:extLst>
            </p:cNvPr>
            <p:cNvSpPr/>
            <p:nvPr/>
          </p:nvSpPr>
          <p:spPr>
            <a:xfrm>
              <a:off x="8750866" y="5201208"/>
              <a:ext cx="1755106" cy="720993"/>
            </a:xfrm>
            <a:custGeom>
              <a:avLst/>
              <a:gdLst>
                <a:gd name="connsiteX0" fmla="*/ 578953 w 1755106"/>
                <a:gd name="connsiteY0" fmla="*/ 589529 h 720993"/>
                <a:gd name="connsiteX1" fmla="*/ 566820 w 1755106"/>
                <a:gd name="connsiteY1" fmla="*/ 573168 h 720993"/>
                <a:gd name="connsiteX2" fmla="*/ 85426 w 1755106"/>
                <a:gd name="connsiteY2" fmla="*/ 91710 h 720993"/>
                <a:gd name="connsiteX3" fmla="*/ 4914 w 1755106"/>
                <a:gd name="connsiteY3" fmla="*/ 8648 h 720993"/>
                <a:gd name="connsiteX4" fmla="*/ 1783 w 1755106"/>
                <a:gd name="connsiteY4" fmla="*/ 0 h 720993"/>
                <a:gd name="connsiteX5" fmla="*/ 190624 w 1755106"/>
                <a:gd name="connsiteY5" fmla="*/ 20459 h 720993"/>
                <a:gd name="connsiteX6" fmla="*/ 464139 w 1755106"/>
                <a:gd name="connsiteY6" fmla="*/ 51760 h 720993"/>
                <a:gd name="connsiteX7" fmla="*/ 934464 w 1755106"/>
                <a:gd name="connsiteY7" fmla="*/ 105553 h 720993"/>
                <a:gd name="connsiteX8" fmla="*/ 1151185 w 1755106"/>
                <a:gd name="connsiteY8" fmla="*/ 129465 h 720993"/>
                <a:gd name="connsiteX9" fmla="*/ 1755041 w 1755106"/>
                <a:gd name="connsiteY9" fmla="*/ 720994 h 720993"/>
                <a:gd name="connsiteX10" fmla="*/ 1283328 w 1755106"/>
                <a:gd name="connsiteY10" fmla="*/ 673945 h 720993"/>
                <a:gd name="connsiteX11" fmla="*/ 1030756 w 1755106"/>
                <a:gd name="connsiteY11" fmla="*/ 645548 h 720993"/>
                <a:gd name="connsiteX12" fmla="*/ 843755 w 1755106"/>
                <a:gd name="connsiteY12" fmla="*/ 624057 h 720993"/>
                <a:gd name="connsiteX13" fmla="*/ 615191 w 1755106"/>
                <a:gd name="connsiteY13" fmla="*/ 597919 h 720993"/>
                <a:gd name="connsiteX14" fmla="*/ 586504 w 1755106"/>
                <a:gd name="connsiteY14" fmla="*/ 593885 h 720993"/>
                <a:gd name="connsiteX15" fmla="*/ 578953 w 1755106"/>
                <a:gd name="connsiteY15" fmla="*/ 589529 h 7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5106" h="720993">
                  <a:moveTo>
                    <a:pt x="578953" y="589529"/>
                  </a:moveTo>
                  <a:cubicBezTo>
                    <a:pt x="578275" y="581623"/>
                    <a:pt x="571628" y="577944"/>
                    <a:pt x="566820" y="573168"/>
                  </a:cubicBezTo>
                  <a:cubicBezTo>
                    <a:pt x="406312" y="412725"/>
                    <a:pt x="245449" y="252637"/>
                    <a:pt x="85426" y="91710"/>
                  </a:cubicBezTo>
                  <a:cubicBezTo>
                    <a:pt x="58255" y="64377"/>
                    <a:pt x="31955" y="36142"/>
                    <a:pt x="4914" y="8648"/>
                  </a:cubicBezTo>
                  <a:cubicBezTo>
                    <a:pt x="2881" y="6583"/>
                    <a:pt x="-2896" y="4873"/>
                    <a:pt x="1783" y="0"/>
                  </a:cubicBezTo>
                  <a:cubicBezTo>
                    <a:pt x="64741" y="6809"/>
                    <a:pt x="127698" y="13392"/>
                    <a:pt x="190624" y="20459"/>
                  </a:cubicBezTo>
                  <a:cubicBezTo>
                    <a:pt x="281817" y="30720"/>
                    <a:pt x="372978" y="41337"/>
                    <a:pt x="464139" y="51760"/>
                  </a:cubicBezTo>
                  <a:cubicBezTo>
                    <a:pt x="620903" y="69702"/>
                    <a:pt x="777667" y="87676"/>
                    <a:pt x="934464" y="105553"/>
                  </a:cubicBezTo>
                  <a:cubicBezTo>
                    <a:pt x="984578" y="111265"/>
                    <a:pt x="1101006" y="123947"/>
                    <a:pt x="1151185" y="129465"/>
                  </a:cubicBezTo>
                  <a:cubicBezTo>
                    <a:pt x="1158510" y="131014"/>
                    <a:pt x="1762334" y="717606"/>
                    <a:pt x="1755041" y="720994"/>
                  </a:cubicBezTo>
                  <a:cubicBezTo>
                    <a:pt x="1724934" y="720929"/>
                    <a:pt x="1313145" y="676946"/>
                    <a:pt x="1283328" y="673945"/>
                  </a:cubicBezTo>
                  <a:cubicBezTo>
                    <a:pt x="1199040" y="665426"/>
                    <a:pt x="1114979" y="654874"/>
                    <a:pt x="1030756" y="645548"/>
                  </a:cubicBezTo>
                  <a:cubicBezTo>
                    <a:pt x="968411" y="638643"/>
                    <a:pt x="906067" y="631382"/>
                    <a:pt x="843755" y="624057"/>
                  </a:cubicBezTo>
                  <a:cubicBezTo>
                    <a:pt x="767599" y="615086"/>
                    <a:pt x="691347" y="606825"/>
                    <a:pt x="615191" y="597919"/>
                  </a:cubicBezTo>
                  <a:cubicBezTo>
                    <a:pt x="605607" y="596789"/>
                    <a:pt x="596152" y="594659"/>
                    <a:pt x="586504" y="593885"/>
                  </a:cubicBezTo>
                  <a:cubicBezTo>
                    <a:pt x="583503" y="593272"/>
                    <a:pt x="580824" y="592110"/>
                    <a:pt x="578953" y="589529"/>
                  </a:cubicBezTo>
                  <a:close/>
                </a:path>
              </a:pathLst>
            </a:custGeom>
            <a:solidFill>
              <a:srgbClr val="6CAB44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9" name="Freeform: Shape 24">
              <a:extLst>
                <a:ext uri="{FF2B5EF4-FFF2-40B4-BE49-F238E27FC236}">
                  <a16:creationId xmlns:a16="http://schemas.microsoft.com/office/drawing/2014/main" id="{B0B41008-18E0-4B75-BBC2-0AFBB7B684B7}"/>
                </a:ext>
              </a:extLst>
            </p:cNvPr>
            <p:cNvSpPr/>
            <p:nvPr/>
          </p:nvSpPr>
          <p:spPr>
            <a:xfrm>
              <a:off x="9902051" y="5093786"/>
              <a:ext cx="1376792" cy="828454"/>
            </a:xfrm>
            <a:custGeom>
              <a:avLst/>
              <a:gdLst>
                <a:gd name="connsiteX0" fmla="*/ 0 w 1376792"/>
                <a:gd name="connsiteY0" fmla="*/ 236886 h 828454"/>
                <a:gd name="connsiteX1" fmla="*/ 770205 w 1376792"/>
                <a:gd name="connsiteY1" fmla="*/ 2320 h 828454"/>
                <a:gd name="connsiteX2" fmla="*/ 802280 w 1376792"/>
                <a:gd name="connsiteY2" fmla="*/ 9968 h 828454"/>
                <a:gd name="connsiteX3" fmla="*/ 1363831 w 1376792"/>
                <a:gd name="connsiteY3" fmla="*/ 572939 h 828454"/>
                <a:gd name="connsiteX4" fmla="*/ 1376513 w 1376792"/>
                <a:gd name="connsiteY4" fmla="*/ 585298 h 828454"/>
                <a:gd name="connsiteX5" fmla="*/ 1362411 w 1376792"/>
                <a:gd name="connsiteY5" fmla="*/ 597980 h 828454"/>
                <a:gd name="connsiteX6" fmla="*/ 1219136 w 1376792"/>
                <a:gd name="connsiteY6" fmla="*/ 641899 h 828454"/>
                <a:gd name="connsiteX7" fmla="*/ 802861 w 1376792"/>
                <a:gd name="connsiteY7" fmla="*/ 768491 h 828454"/>
                <a:gd name="connsiteX8" fmla="*/ 603856 w 1376792"/>
                <a:gd name="connsiteY8" fmla="*/ 828415 h 828454"/>
                <a:gd name="connsiteX9" fmla="*/ 599016 w 1376792"/>
                <a:gd name="connsiteY9" fmla="*/ 827867 h 828454"/>
                <a:gd name="connsiteX10" fmla="*/ 589044 w 1376792"/>
                <a:gd name="connsiteY10" fmla="*/ 819993 h 828454"/>
                <a:gd name="connsiteX11" fmla="*/ 0 w 1376792"/>
                <a:gd name="connsiteY11" fmla="*/ 236886 h 8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6792" h="828454">
                  <a:moveTo>
                    <a:pt x="0" y="236886"/>
                  </a:moveTo>
                  <a:cubicBezTo>
                    <a:pt x="33883" y="226754"/>
                    <a:pt x="736677" y="13485"/>
                    <a:pt x="770205" y="2320"/>
                  </a:cubicBezTo>
                  <a:cubicBezTo>
                    <a:pt x="783628" y="-2165"/>
                    <a:pt x="791954" y="-423"/>
                    <a:pt x="802280" y="9968"/>
                  </a:cubicBezTo>
                  <a:cubicBezTo>
                    <a:pt x="989184" y="197905"/>
                    <a:pt x="1176540" y="385390"/>
                    <a:pt x="1363831" y="572939"/>
                  </a:cubicBezTo>
                  <a:cubicBezTo>
                    <a:pt x="1367994" y="577102"/>
                    <a:pt x="1372286" y="581168"/>
                    <a:pt x="1376513" y="585298"/>
                  </a:cubicBezTo>
                  <a:cubicBezTo>
                    <a:pt x="1378611" y="596947"/>
                    <a:pt x="1368413" y="596076"/>
                    <a:pt x="1362411" y="597980"/>
                  </a:cubicBezTo>
                  <a:cubicBezTo>
                    <a:pt x="1314782" y="613050"/>
                    <a:pt x="1266926" y="627345"/>
                    <a:pt x="1219136" y="641899"/>
                  </a:cubicBezTo>
                  <a:cubicBezTo>
                    <a:pt x="1080410" y="684139"/>
                    <a:pt x="941684" y="726477"/>
                    <a:pt x="802861" y="768491"/>
                  </a:cubicBezTo>
                  <a:cubicBezTo>
                    <a:pt x="736548" y="788563"/>
                    <a:pt x="670460" y="809376"/>
                    <a:pt x="603856" y="828415"/>
                  </a:cubicBezTo>
                  <a:cubicBezTo>
                    <a:pt x="602210" y="828544"/>
                    <a:pt x="600597" y="828351"/>
                    <a:pt x="599016" y="827867"/>
                  </a:cubicBezTo>
                  <a:cubicBezTo>
                    <a:pt x="594950" y="826189"/>
                    <a:pt x="592045" y="822994"/>
                    <a:pt x="589044" y="819993"/>
                  </a:cubicBezTo>
                  <a:cubicBezTo>
                    <a:pt x="513405" y="730058"/>
                    <a:pt x="139952" y="391585"/>
                    <a:pt x="0" y="236886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0" name="Freeform: Shape 25">
              <a:extLst>
                <a:ext uri="{FF2B5EF4-FFF2-40B4-BE49-F238E27FC236}">
                  <a16:creationId xmlns:a16="http://schemas.microsoft.com/office/drawing/2014/main" id="{F27495AB-E7A7-4136-BFF9-45BB27A4ECF7}"/>
                </a:ext>
              </a:extLst>
            </p:cNvPr>
            <p:cNvSpPr/>
            <p:nvPr/>
          </p:nvSpPr>
          <p:spPr>
            <a:xfrm>
              <a:off x="8462387" y="5790737"/>
              <a:ext cx="997434" cy="289520"/>
            </a:xfrm>
            <a:custGeom>
              <a:avLst/>
              <a:gdLst>
                <a:gd name="connsiteX0" fmla="*/ 867432 w 997434"/>
                <a:gd name="connsiteY0" fmla="*/ 0 h 289520"/>
                <a:gd name="connsiteX1" fmla="*/ 873725 w 997434"/>
                <a:gd name="connsiteY1" fmla="*/ 1097 h 289520"/>
                <a:gd name="connsiteX2" fmla="*/ 888149 w 997434"/>
                <a:gd name="connsiteY2" fmla="*/ 10875 h 289520"/>
                <a:gd name="connsiteX3" fmla="*/ 988991 w 997434"/>
                <a:gd name="connsiteY3" fmla="*/ 111813 h 289520"/>
                <a:gd name="connsiteX4" fmla="*/ 996477 w 997434"/>
                <a:gd name="connsiteY4" fmla="*/ 127690 h 289520"/>
                <a:gd name="connsiteX5" fmla="*/ 476650 w 997434"/>
                <a:gd name="connsiteY5" fmla="*/ 224821 h 289520"/>
                <a:gd name="connsiteX6" fmla="*/ 136790 w 997434"/>
                <a:gd name="connsiteY6" fmla="*/ 287423 h 289520"/>
                <a:gd name="connsiteX7" fmla="*/ 129013 w 997434"/>
                <a:gd name="connsiteY7" fmla="*/ 289521 h 289520"/>
                <a:gd name="connsiteX8" fmla="*/ 0 w 997434"/>
                <a:gd name="connsiteY8" fmla="*/ 161573 h 289520"/>
                <a:gd name="connsiteX9" fmla="*/ 159411 w 997434"/>
                <a:gd name="connsiteY9" fmla="*/ 132369 h 289520"/>
                <a:gd name="connsiteX10" fmla="*/ 437056 w 997434"/>
                <a:gd name="connsiteY10" fmla="*/ 80835 h 289520"/>
                <a:gd name="connsiteX11" fmla="*/ 818770 w 997434"/>
                <a:gd name="connsiteY11" fmla="*/ 9874 h 289520"/>
                <a:gd name="connsiteX12" fmla="*/ 867432 w 997434"/>
                <a:gd name="connsiteY12" fmla="*/ 0 h 2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7434" h="289520">
                  <a:moveTo>
                    <a:pt x="867432" y="0"/>
                  </a:moveTo>
                  <a:cubicBezTo>
                    <a:pt x="869530" y="355"/>
                    <a:pt x="871627" y="742"/>
                    <a:pt x="873725" y="1097"/>
                  </a:cubicBezTo>
                  <a:cubicBezTo>
                    <a:pt x="879533" y="2872"/>
                    <a:pt x="883954" y="6680"/>
                    <a:pt x="888149" y="10875"/>
                  </a:cubicBezTo>
                  <a:cubicBezTo>
                    <a:pt x="921774" y="44499"/>
                    <a:pt x="955527" y="77995"/>
                    <a:pt x="988991" y="111813"/>
                  </a:cubicBezTo>
                  <a:cubicBezTo>
                    <a:pt x="993121" y="116008"/>
                    <a:pt x="999962" y="119622"/>
                    <a:pt x="996477" y="127690"/>
                  </a:cubicBezTo>
                  <a:cubicBezTo>
                    <a:pt x="823191" y="160088"/>
                    <a:pt x="649969" y="192584"/>
                    <a:pt x="476650" y="224821"/>
                  </a:cubicBezTo>
                  <a:cubicBezTo>
                    <a:pt x="363417" y="245892"/>
                    <a:pt x="250087" y="266545"/>
                    <a:pt x="136790" y="287423"/>
                  </a:cubicBezTo>
                  <a:cubicBezTo>
                    <a:pt x="134176" y="287907"/>
                    <a:pt x="131627" y="288811"/>
                    <a:pt x="129013" y="289521"/>
                  </a:cubicBezTo>
                  <a:cubicBezTo>
                    <a:pt x="86482" y="246376"/>
                    <a:pt x="44693" y="202522"/>
                    <a:pt x="0" y="161573"/>
                  </a:cubicBezTo>
                  <a:cubicBezTo>
                    <a:pt x="53148" y="151860"/>
                    <a:pt x="106295" y="142211"/>
                    <a:pt x="159411" y="132369"/>
                  </a:cubicBezTo>
                  <a:cubicBezTo>
                    <a:pt x="251959" y="115266"/>
                    <a:pt x="344507" y="98034"/>
                    <a:pt x="437056" y="80835"/>
                  </a:cubicBezTo>
                  <a:cubicBezTo>
                    <a:pt x="564294" y="57214"/>
                    <a:pt x="691532" y="33592"/>
                    <a:pt x="818770" y="9874"/>
                  </a:cubicBezTo>
                  <a:cubicBezTo>
                    <a:pt x="835034" y="6906"/>
                    <a:pt x="851233" y="3324"/>
                    <a:pt x="867432" y="0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1" name="Freeform: Shape 26">
              <a:extLst>
                <a:ext uri="{FF2B5EF4-FFF2-40B4-BE49-F238E27FC236}">
                  <a16:creationId xmlns:a16="http://schemas.microsoft.com/office/drawing/2014/main" id="{225EA3DC-9DE8-4F13-AFB6-CB2C9A5A00DD}"/>
                </a:ext>
              </a:extLst>
            </p:cNvPr>
            <p:cNvSpPr/>
            <p:nvPr/>
          </p:nvSpPr>
          <p:spPr>
            <a:xfrm>
              <a:off x="10500922" y="5679052"/>
              <a:ext cx="906751" cy="368571"/>
            </a:xfrm>
            <a:custGeom>
              <a:avLst/>
              <a:gdLst>
                <a:gd name="connsiteX0" fmla="*/ 177 w 906751"/>
                <a:gd name="connsiteY0" fmla="*/ 241278 h 368571"/>
                <a:gd name="connsiteX1" fmla="*/ 236679 w 906751"/>
                <a:gd name="connsiteY1" fmla="*/ 168833 h 368571"/>
                <a:gd name="connsiteX2" fmla="*/ 625492 w 906751"/>
                <a:gd name="connsiteY2" fmla="*/ 50469 h 368571"/>
                <a:gd name="connsiteX3" fmla="*/ 763798 w 906751"/>
                <a:gd name="connsiteY3" fmla="*/ 8358 h 368571"/>
                <a:gd name="connsiteX4" fmla="*/ 777642 w 906751"/>
                <a:gd name="connsiteY4" fmla="*/ 0 h 368571"/>
                <a:gd name="connsiteX5" fmla="*/ 894973 w 906751"/>
                <a:gd name="connsiteY5" fmla="*/ 118074 h 368571"/>
                <a:gd name="connsiteX6" fmla="*/ 906752 w 906751"/>
                <a:gd name="connsiteY6" fmla="*/ 131046 h 368571"/>
                <a:gd name="connsiteX7" fmla="*/ 718331 w 906751"/>
                <a:gd name="connsiteY7" fmla="*/ 189066 h 368571"/>
                <a:gd name="connsiteX8" fmla="*/ 225772 w 906751"/>
                <a:gd name="connsiteY8" fmla="*/ 338151 h 368571"/>
                <a:gd name="connsiteX9" fmla="*/ 132288 w 906751"/>
                <a:gd name="connsiteY9" fmla="*/ 366612 h 368571"/>
                <a:gd name="connsiteX10" fmla="*/ 115249 w 906751"/>
                <a:gd name="connsiteY10" fmla="*/ 362675 h 368571"/>
                <a:gd name="connsiteX11" fmla="*/ 1080 w 906751"/>
                <a:gd name="connsiteY11" fmla="*/ 245763 h 368571"/>
                <a:gd name="connsiteX12" fmla="*/ 177 w 906751"/>
                <a:gd name="connsiteY12" fmla="*/ 241278 h 36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6751" h="368571">
                  <a:moveTo>
                    <a:pt x="177" y="241278"/>
                  </a:moveTo>
                  <a:cubicBezTo>
                    <a:pt x="79011" y="217108"/>
                    <a:pt x="157813" y="192874"/>
                    <a:pt x="236679" y="168833"/>
                  </a:cubicBezTo>
                  <a:cubicBezTo>
                    <a:pt x="366273" y="129303"/>
                    <a:pt x="495866" y="89902"/>
                    <a:pt x="625492" y="50469"/>
                  </a:cubicBezTo>
                  <a:cubicBezTo>
                    <a:pt x="671605" y="36432"/>
                    <a:pt x="717782" y="22685"/>
                    <a:pt x="763798" y="8358"/>
                  </a:cubicBezTo>
                  <a:cubicBezTo>
                    <a:pt x="768736" y="6809"/>
                    <a:pt x="776384" y="8164"/>
                    <a:pt x="777642" y="0"/>
                  </a:cubicBezTo>
                  <a:cubicBezTo>
                    <a:pt x="816785" y="39336"/>
                    <a:pt x="855895" y="78673"/>
                    <a:pt x="894973" y="118074"/>
                  </a:cubicBezTo>
                  <a:cubicBezTo>
                    <a:pt x="899104" y="122236"/>
                    <a:pt x="902847" y="126722"/>
                    <a:pt x="906752" y="131046"/>
                  </a:cubicBezTo>
                  <a:cubicBezTo>
                    <a:pt x="843955" y="150407"/>
                    <a:pt x="781224" y="169995"/>
                    <a:pt x="718331" y="189066"/>
                  </a:cubicBezTo>
                  <a:cubicBezTo>
                    <a:pt x="554177" y="238890"/>
                    <a:pt x="389958" y="288456"/>
                    <a:pt x="225772" y="338151"/>
                  </a:cubicBezTo>
                  <a:cubicBezTo>
                    <a:pt x="194600" y="347573"/>
                    <a:pt x="163460" y="357125"/>
                    <a:pt x="132288" y="366612"/>
                  </a:cubicBezTo>
                  <a:cubicBezTo>
                    <a:pt x="125317" y="370936"/>
                    <a:pt x="119961" y="367419"/>
                    <a:pt x="115249" y="362675"/>
                  </a:cubicBezTo>
                  <a:cubicBezTo>
                    <a:pt x="76784" y="324081"/>
                    <a:pt x="36932" y="286842"/>
                    <a:pt x="1080" y="245763"/>
                  </a:cubicBezTo>
                  <a:cubicBezTo>
                    <a:pt x="16" y="244537"/>
                    <a:pt x="-210" y="242924"/>
                    <a:pt x="177" y="241278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2" name="Freeform: Shape 27">
              <a:extLst>
                <a:ext uri="{FF2B5EF4-FFF2-40B4-BE49-F238E27FC236}">
                  <a16:creationId xmlns:a16="http://schemas.microsoft.com/office/drawing/2014/main" id="{E88C749F-F707-44CB-BA8F-2C306690B518}"/>
                </a:ext>
              </a:extLst>
            </p:cNvPr>
            <p:cNvSpPr/>
            <p:nvPr/>
          </p:nvSpPr>
          <p:spPr>
            <a:xfrm>
              <a:off x="9336046" y="5791866"/>
              <a:ext cx="1471334" cy="804474"/>
            </a:xfrm>
            <a:custGeom>
              <a:avLst/>
              <a:gdLst>
                <a:gd name="connsiteX0" fmla="*/ 990346 w 1471334"/>
                <a:gd name="connsiteY0" fmla="*/ 107070 h 804474"/>
                <a:gd name="connsiteX1" fmla="*/ 1164665 w 1471334"/>
                <a:gd name="connsiteY1" fmla="*/ 126915 h 804474"/>
                <a:gd name="connsiteX2" fmla="*/ 1165052 w 1471334"/>
                <a:gd name="connsiteY2" fmla="*/ 128497 h 804474"/>
                <a:gd name="connsiteX3" fmla="*/ 1237820 w 1471334"/>
                <a:gd name="connsiteY3" fmla="*/ 202426 h 804474"/>
                <a:gd name="connsiteX4" fmla="*/ 1280802 w 1471334"/>
                <a:gd name="connsiteY4" fmla="*/ 245537 h 804474"/>
                <a:gd name="connsiteX5" fmla="*/ 1297163 w 1471334"/>
                <a:gd name="connsiteY5" fmla="*/ 253831 h 804474"/>
                <a:gd name="connsiteX6" fmla="*/ 1293807 w 1471334"/>
                <a:gd name="connsiteY6" fmla="*/ 257090 h 804474"/>
                <a:gd name="connsiteX7" fmla="*/ 1270831 w 1471334"/>
                <a:gd name="connsiteY7" fmla="*/ 261156 h 804474"/>
                <a:gd name="connsiteX8" fmla="*/ 970048 w 1471334"/>
                <a:gd name="connsiteY8" fmla="*/ 226660 h 804474"/>
                <a:gd name="connsiteX9" fmla="*/ 894248 w 1471334"/>
                <a:gd name="connsiteY9" fmla="*/ 218721 h 804474"/>
                <a:gd name="connsiteX10" fmla="*/ 906155 w 1471334"/>
                <a:gd name="connsiteY10" fmla="*/ 232759 h 804474"/>
                <a:gd name="connsiteX11" fmla="*/ 1456799 w 1471334"/>
                <a:gd name="connsiteY11" fmla="*/ 782886 h 804474"/>
                <a:gd name="connsiteX12" fmla="*/ 1471256 w 1471334"/>
                <a:gd name="connsiteY12" fmla="*/ 804475 h 804474"/>
                <a:gd name="connsiteX13" fmla="*/ 1341727 w 1471334"/>
                <a:gd name="connsiteY13" fmla="*/ 791018 h 804474"/>
                <a:gd name="connsiteX14" fmla="*/ 1145207 w 1471334"/>
                <a:gd name="connsiteY14" fmla="*/ 768720 h 804474"/>
                <a:gd name="connsiteX15" fmla="*/ 1131073 w 1471334"/>
                <a:gd name="connsiteY15" fmla="*/ 765913 h 804474"/>
                <a:gd name="connsiteX16" fmla="*/ 1109194 w 1471334"/>
                <a:gd name="connsiteY16" fmla="*/ 749972 h 804474"/>
                <a:gd name="connsiteX17" fmla="*/ 873886 w 1471334"/>
                <a:gd name="connsiteY17" fmla="*/ 511501 h 804474"/>
                <a:gd name="connsiteX18" fmla="*/ 554613 w 1471334"/>
                <a:gd name="connsiteY18" fmla="*/ 192777 h 804474"/>
                <a:gd name="connsiteX19" fmla="*/ 521279 w 1471334"/>
                <a:gd name="connsiteY19" fmla="*/ 175868 h 804474"/>
                <a:gd name="connsiteX20" fmla="*/ 340538 w 1471334"/>
                <a:gd name="connsiteY20" fmla="*/ 154957 h 804474"/>
                <a:gd name="connsiteX21" fmla="*/ 140630 w 1471334"/>
                <a:gd name="connsiteY21" fmla="*/ 131982 h 804474"/>
                <a:gd name="connsiteX22" fmla="*/ 128755 w 1471334"/>
                <a:gd name="connsiteY22" fmla="*/ 127658 h 804474"/>
                <a:gd name="connsiteX23" fmla="*/ 122753 w 1471334"/>
                <a:gd name="connsiteY23" fmla="*/ 126625 h 804474"/>
                <a:gd name="connsiteX24" fmla="*/ 112168 w 1471334"/>
                <a:gd name="connsiteY24" fmla="*/ 112910 h 804474"/>
                <a:gd name="connsiteX25" fmla="*/ 0 w 1471334"/>
                <a:gd name="connsiteY25" fmla="*/ 0 h 804474"/>
                <a:gd name="connsiteX26" fmla="*/ 95550 w 1471334"/>
                <a:gd name="connsiteY26" fmla="*/ 9874 h 804474"/>
                <a:gd name="connsiteX27" fmla="*/ 224562 w 1471334"/>
                <a:gd name="connsiteY27" fmla="*/ 24751 h 804474"/>
                <a:gd name="connsiteX28" fmla="*/ 382230 w 1471334"/>
                <a:gd name="connsiteY28" fmla="*/ 42950 h 804474"/>
                <a:gd name="connsiteX29" fmla="*/ 509759 w 1471334"/>
                <a:gd name="connsiteY29" fmla="*/ 57181 h 804474"/>
                <a:gd name="connsiteX30" fmla="*/ 662586 w 1471334"/>
                <a:gd name="connsiteY30" fmla="*/ 74929 h 804474"/>
                <a:gd name="connsiteX31" fmla="*/ 990346 w 1471334"/>
                <a:gd name="connsiteY31" fmla="*/ 107070 h 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1334" h="804474">
                  <a:moveTo>
                    <a:pt x="990346" y="107070"/>
                  </a:moveTo>
                  <a:cubicBezTo>
                    <a:pt x="1048431" y="113814"/>
                    <a:pt x="1106516" y="120816"/>
                    <a:pt x="1164665" y="126915"/>
                  </a:cubicBezTo>
                  <a:cubicBezTo>
                    <a:pt x="1164794" y="127432"/>
                    <a:pt x="1164923" y="127980"/>
                    <a:pt x="1165052" y="128497"/>
                  </a:cubicBezTo>
                  <a:cubicBezTo>
                    <a:pt x="1189319" y="153150"/>
                    <a:pt x="1213521" y="177836"/>
                    <a:pt x="1237820" y="202426"/>
                  </a:cubicBezTo>
                  <a:cubicBezTo>
                    <a:pt x="1252083" y="216850"/>
                    <a:pt x="1266571" y="231081"/>
                    <a:pt x="1280802" y="245537"/>
                  </a:cubicBezTo>
                  <a:cubicBezTo>
                    <a:pt x="1285385" y="250184"/>
                    <a:pt x="1289870" y="254702"/>
                    <a:pt x="1297163" y="253831"/>
                  </a:cubicBezTo>
                  <a:cubicBezTo>
                    <a:pt x="1296033" y="254928"/>
                    <a:pt x="1294936" y="256025"/>
                    <a:pt x="1293807" y="257090"/>
                  </a:cubicBezTo>
                  <a:cubicBezTo>
                    <a:pt x="1286998" y="263156"/>
                    <a:pt x="1278801" y="262156"/>
                    <a:pt x="1270831" y="261156"/>
                  </a:cubicBezTo>
                  <a:cubicBezTo>
                    <a:pt x="1170699" y="248635"/>
                    <a:pt x="1070213" y="238987"/>
                    <a:pt x="970048" y="226660"/>
                  </a:cubicBezTo>
                  <a:cubicBezTo>
                    <a:pt x="945169" y="223594"/>
                    <a:pt x="920193" y="220206"/>
                    <a:pt x="894248" y="218721"/>
                  </a:cubicBezTo>
                  <a:cubicBezTo>
                    <a:pt x="897055" y="225563"/>
                    <a:pt x="902154" y="228757"/>
                    <a:pt x="906155" y="232759"/>
                  </a:cubicBezTo>
                  <a:cubicBezTo>
                    <a:pt x="1089703" y="416145"/>
                    <a:pt x="1273348" y="599435"/>
                    <a:pt x="1456799" y="782886"/>
                  </a:cubicBezTo>
                  <a:cubicBezTo>
                    <a:pt x="1462866" y="788953"/>
                    <a:pt x="1472288" y="793406"/>
                    <a:pt x="1471256" y="804475"/>
                  </a:cubicBezTo>
                  <a:cubicBezTo>
                    <a:pt x="1428079" y="800021"/>
                    <a:pt x="1384871" y="795794"/>
                    <a:pt x="1341727" y="791018"/>
                  </a:cubicBezTo>
                  <a:cubicBezTo>
                    <a:pt x="1276188" y="783790"/>
                    <a:pt x="1210713" y="776239"/>
                    <a:pt x="1145207" y="768720"/>
                  </a:cubicBezTo>
                  <a:cubicBezTo>
                    <a:pt x="1140463" y="768172"/>
                    <a:pt x="1135784" y="766881"/>
                    <a:pt x="1131073" y="765913"/>
                  </a:cubicBezTo>
                  <a:cubicBezTo>
                    <a:pt x="1121940" y="763105"/>
                    <a:pt x="1115680" y="756426"/>
                    <a:pt x="1109194" y="749972"/>
                  </a:cubicBezTo>
                  <a:cubicBezTo>
                    <a:pt x="1030199" y="671009"/>
                    <a:pt x="953365" y="589980"/>
                    <a:pt x="873886" y="511501"/>
                  </a:cubicBezTo>
                  <a:cubicBezTo>
                    <a:pt x="766913" y="405819"/>
                    <a:pt x="660844" y="299234"/>
                    <a:pt x="554613" y="192777"/>
                  </a:cubicBezTo>
                  <a:cubicBezTo>
                    <a:pt x="545061" y="183193"/>
                    <a:pt x="534993" y="177514"/>
                    <a:pt x="521279" y="175868"/>
                  </a:cubicBezTo>
                  <a:cubicBezTo>
                    <a:pt x="461064" y="168575"/>
                    <a:pt x="400785" y="161831"/>
                    <a:pt x="340538" y="154957"/>
                  </a:cubicBezTo>
                  <a:cubicBezTo>
                    <a:pt x="273902" y="147342"/>
                    <a:pt x="207298" y="139468"/>
                    <a:pt x="140630" y="131982"/>
                  </a:cubicBezTo>
                  <a:cubicBezTo>
                    <a:pt x="136306" y="131498"/>
                    <a:pt x="132143" y="130659"/>
                    <a:pt x="128755" y="127658"/>
                  </a:cubicBezTo>
                  <a:cubicBezTo>
                    <a:pt x="126754" y="127302"/>
                    <a:pt x="124753" y="126948"/>
                    <a:pt x="122753" y="126625"/>
                  </a:cubicBezTo>
                  <a:cubicBezTo>
                    <a:pt x="121720" y="120139"/>
                    <a:pt x="116234" y="117009"/>
                    <a:pt x="112168" y="112910"/>
                  </a:cubicBezTo>
                  <a:cubicBezTo>
                    <a:pt x="74865" y="75220"/>
                    <a:pt x="37400" y="37626"/>
                    <a:pt x="0" y="0"/>
                  </a:cubicBezTo>
                  <a:cubicBezTo>
                    <a:pt x="31850" y="3259"/>
                    <a:pt x="63732" y="6325"/>
                    <a:pt x="95550" y="9874"/>
                  </a:cubicBezTo>
                  <a:cubicBezTo>
                    <a:pt x="138565" y="14650"/>
                    <a:pt x="181547" y="19781"/>
                    <a:pt x="224562" y="24751"/>
                  </a:cubicBezTo>
                  <a:cubicBezTo>
                    <a:pt x="277129" y="30817"/>
                    <a:pt x="329664" y="36948"/>
                    <a:pt x="382230" y="42950"/>
                  </a:cubicBezTo>
                  <a:cubicBezTo>
                    <a:pt x="424729" y="47791"/>
                    <a:pt x="467260" y="52309"/>
                    <a:pt x="509759" y="57181"/>
                  </a:cubicBezTo>
                  <a:cubicBezTo>
                    <a:pt x="560712" y="62990"/>
                    <a:pt x="611633" y="69153"/>
                    <a:pt x="662586" y="74929"/>
                  </a:cubicBezTo>
                  <a:cubicBezTo>
                    <a:pt x="705666" y="79738"/>
                    <a:pt x="946653" y="101971"/>
                    <a:pt x="990346" y="107070"/>
                  </a:cubicBezTo>
                  <a:close/>
                </a:path>
              </a:pathLst>
            </a:custGeom>
            <a:solidFill>
              <a:srgbClr val="D5D37D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3" name="Freeform: Shape 28">
              <a:extLst>
                <a:ext uri="{FF2B5EF4-FFF2-40B4-BE49-F238E27FC236}">
                  <a16:creationId xmlns:a16="http://schemas.microsoft.com/office/drawing/2014/main" id="{8A31C99C-8328-4C62-AF3E-2040847B782D}"/>
                </a:ext>
              </a:extLst>
            </p:cNvPr>
            <p:cNvSpPr/>
            <p:nvPr/>
          </p:nvSpPr>
          <p:spPr>
            <a:xfrm>
              <a:off x="9464866" y="5919491"/>
              <a:ext cx="1002317" cy="638319"/>
            </a:xfrm>
            <a:custGeom>
              <a:avLst/>
              <a:gdLst>
                <a:gd name="connsiteX0" fmla="*/ 0 w 1002317"/>
                <a:gd name="connsiteY0" fmla="*/ 0 h 638319"/>
                <a:gd name="connsiteX1" fmla="*/ 163089 w 1002317"/>
                <a:gd name="connsiteY1" fmla="*/ 17393 h 638319"/>
                <a:gd name="connsiteX2" fmla="*/ 351607 w 1002317"/>
                <a:gd name="connsiteY2" fmla="*/ 39046 h 638319"/>
                <a:gd name="connsiteX3" fmla="*/ 405948 w 1002317"/>
                <a:gd name="connsiteY3" fmla="*/ 45209 h 638319"/>
                <a:gd name="connsiteX4" fmla="*/ 418146 w 1002317"/>
                <a:gd name="connsiteY4" fmla="*/ 51954 h 638319"/>
                <a:gd name="connsiteX5" fmla="*/ 1000543 w 1002317"/>
                <a:gd name="connsiteY5" fmla="*/ 635641 h 638319"/>
                <a:gd name="connsiteX6" fmla="*/ 1002318 w 1002317"/>
                <a:gd name="connsiteY6" fmla="*/ 638320 h 638319"/>
                <a:gd name="connsiteX7" fmla="*/ 842714 w 1002317"/>
                <a:gd name="connsiteY7" fmla="*/ 621088 h 638319"/>
                <a:gd name="connsiteX8" fmla="*/ 593885 w 1002317"/>
                <a:gd name="connsiteY8" fmla="*/ 592465 h 638319"/>
                <a:gd name="connsiteX9" fmla="*/ 574620 w 1002317"/>
                <a:gd name="connsiteY9" fmla="*/ 578815 h 638319"/>
                <a:gd name="connsiteX10" fmla="*/ 118590 w 1002317"/>
                <a:gd name="connsiteY10" fmla="*/ 122236 h 638319"/>
                <a:gd name="connsiteX11" fmla="*/ 0 w 1002317"/>
                <a:gd name="connsiteY11" fmla="*/ 0 h 63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2317" h="638319">
                  <a:moveTo>
                    <a:pt x="0" y="0"/>
                  </a:moveTo>
                  <a:cubicBezTo>
                    <a:pt x="54374" y="5776"/>
                    <a:pt x="108748" y="11359"/>
                    <a:pt x="163089" y="17393"/>
                  </a:cubicBezTo>
                  <a:cubicBezTo>
                    <a:pt x="225950" y="24396"/>
                    <a:pt x="288778" y="31785"/>
                    <a:pt x="351607" y="39046"/>
                  </a:cubicBezTo>
                  <a:cubicBezTo>
                    <a:pt x="369710" y="41143"/>
                    <a:pt x="387813" y="43467"/>
                    <a:pt x="405948" y="45209"/>
                  </a:cubicBezTo>
                  <a:cubicBezTo>
                    <a:pt x="411370" y="45726"/>
                    <a:pt x="414693" y="48501"/>
                    <a:pt x="418146" y="51954"/>
                  </a:cubicBezTo>
                  <a:cubicBezTo>
                    <a:pt x="612278" y="246506"/>
                    <a:pt x="806411" y="441057"/>
                    <a:pt x="1000543" y="635641"/>
                  </a:cubicBezTo>
                  <a:cubicBezTo>
                    <a:pt x="1001285" y="636384"/>
                    <a:pt x="1001737" y="637416"/>
                    <a:pt x="1002318" y="638320"/>
                  </a:cubicBezTo>
                  <a:cubicBezTo>
                    <a:pt x="949106" y="632576"/>
                    <a:pt x="895894" y="627090"/>
                    <a:pt x="842714" y="621088"/>
                  </a:cubicBezTo>
                  <a:cubicBezTo>
                    <a:pt x="759749" y="611730"/>
                    <a:pt x="676817" y="602017"/>
                    <a:pt x="593885" y="592465"/>
                  </a:cubicBezTo>
                  <a:cubicBezTo>
                    <a:pt x="586463" y="589303"/>
                    <a:pt x="580364" y="584559"/>
                    <a:pt x="574620" y="578815"/>
                  </a:cubicBezTo>
                  <a:cubicBezTo>
                    <a:pt x="422535" y="426697"/>
                    <a:pt x="269610" y="275419"/>
                    <a:pt x="118590" y="122236"/>
                  </a:cubicBezTo>
                  <a:cubicBezTo>
                    <a:pt x="78769" y="81803"/>
                    <a:pt x="37529" y="42660"/>
                    <a:pt x="0" y="0"/>
                  </a:cubicBezTo>
                  <a:close/>
                </a:path>
              </a:pathLst>
            </a:custGeom>
            <a:solidFill>
              <a:srgbClr val="4288AB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29">
              <a:extLst>
                <a:ext uri="{FF2B5EF4-FFF2-40B4-BE49-F238E27FC236}">
                  <a16:creationId xmlns:a16="http://schemas.microsoft.com/office/drawing/2014/main" id="{DFB38576-D07F-420C-A99F-185019153A71}"/>
                </a:ext>
              </a:extLst>
            </p:cNvPr>
            <p:cNvSpPr/>
            <p:nvPr/>
          </p:nvSpPr>
          <p:spPr>
            <a:xfrm>
              <a:off x="10218000" y="6005005"/>
              <a:ext cx="1003221" cy="639773"/>
            </a:xfrm>
            <a:custGeom>
              <a:avLst/>
              <a:gdLst>
                <a:gd name="connsiteX0" fmla="*/ 589335 w 1003221"/>
                <a:gd name="connsiteY0" fmla="*/ 591336 h 639773"/>
                <a:gd name="connsiteX1" fmla="*/ 577492 w 1003221"/>
                <a:gd name="connsiteY1" fmla="*/ 578267 h 639773"/>
                <a:gd name="connsiteX2" fmla="*/ 13811 w 1003221"/>
                <a:gd name="connsiteY2" fmla="*/ 14554 h 639773"/>
                <a:gd name="connsiteX3" fmla="*/ 0 w 1003221"/>
                <a:gd name="connsiteY3" fmla="*/ 0 h 639773"/>
                <a:gd name="connsiteX4" fmla="*/ 91613 w 1003221"/>
                <a:gd name="connsiteY4" fmla="*/ 9745 h 639773"/>
                <a:gd name="connsiteX5" fmla="*/ 220755 w 1003221"/>
                <a:gd name="connsiteY5" fmla="*/ 24493 h 639773"/>
                <a:gd name="connsiteX6" fmla="*/ 348283 w 1003221"/>
                <a:gd name="connsiteY6" fmla="*/ 39078 h 639773"/>
                <a:gd name="connsiteX7" fmla="*/ 411918 w 1003221"/>
                <a:gd name="connsiteY7" fmla="*/ 43983 h 639773"/>
                <a:gd name="connsiteX8" fmla="*/ 422567 w 1003221"/>
                <a:gd name="connsiteY8" fmla="*/ 55955 h 639773"/>
                <a:gd name="connsiteX9" fmla="*/ 991056 w 1003221"/>
                <a:gd name="connsiteY9" fmla="*/ 623444 h 639773"/>
                <a:gd name="connsiteX10" fmla="*/ 1003221 w 1003221"/>
                <a:gd name="connsiteY10" fmla="*/ 633770 h 639773"/>
                <a:gd name="connsiteX11" fmla="*/ 989475 w 1003221"/>
                <a:gd name="connsiteY11" fmla="*/ 639546 h 639773"/>
                <a:gd name="connsiteX12" fmla="*/ 600274 w 1003221"/>
                <a:gd name="connsiteY12" fmla="*/ 593788 h 639773"/>
                <a:gd name="connsiteX13" fmla="*/ 589335 w 1003221"/>
                <a:gd name="connsiteY13" fmla="*/ 591336 h 63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3221" h="639773">
                  <a:moveTo>
                    <a:pt x="589335" y="591336"/>
                  </a:moveTo>
                  <a:cubicBezTo>
                    <a:pt x="585398" y="586979"/>
                    <a:pt x="581655" y="582429"/>
                    <a:pt x="577492" y="578267"/>
                  </a:cubicBezTo>
                  <a:cubicBezTo>
                    <a:pt x="389620" y="390362"/>
                    <a:pt x="201683" y="202458"/>
                    <a:pt x="13811" y="14554"/>
                  </a:cubicBezTo>
                  <a:cubicBezTo>
                    <a:pt x="10100" y="10842"/>
                    <a:pt x="6551" y="6938"/>
                    <a:pt x="0" y="0"/>
                  </a:cubicBezTo>
                  <a:cubicBezTo>
                    <a:pt x="33011" y="3485"/>
                    <a:pt x="62344" y="6454"/>
                    <a:pt x="91613" y="9745"/>
                  </a:cubicBezTo>
                  <a:cubicBezTo>
                    <a:pt x="134660" y="14554"/>
                    <a:pt x="177707" y="19523"/>
                    <a:pt x="220755" y="24493"/>
                  </a:cubicBezTo>
                  <a:cubicBezTo>
                    <a:pt x="263253" y="29397"/>
                    <a:pt x="305687" y="34851"/>
                    <a:pt x="348283" y="39078"/>
                  </a:cubicBezTo>
                  <a:cubicBezTo>
                    <a:pt x="369419" y="41176"/>
                    <a:pt x="390362" y="46662"/>
                    <a:pt x="411918" y="43983"/>
                  </a:cubicBezTo>
                  <a:cubicBezTo>
                    <a:pt x="415468" y="47984"/>
                    <a:pt x="418792" y="52179"/>
                    <a:pt x="422567" y="55955"/>
                  </a:cubicBezTo>
                  <a:cubicBezTo>
                    <a:pt x="612020" y="245150"/>
                    <a:pt x="801506" y="434313"/>
                    <a:pt x="991056" y="623444"/>
                  </a:cubicBezTo>
                  <a:cubicBezTo>
                    <a:pt x="994799" y="627187"/>
                    <a:pt x="999155" y="630349"/>
                    <a:pt x="1003221" y="633770"/>
                  </a:cubicBezTo>
                  <a:cubicBezTo>
                    <a:pt x="1000027" y="638998"/>
                    <a:pt x="995251" y="640385"/>
                    <a:pt x="989475" y="639546"/>
                  </a:cubicBezTo>
                  <a:cubicBezTo>
                    <a:pt x="860171" y="620604"/>
                    <a:pt x="729997" y="609116"/>
                    <a:pt x="600274" y="593788"/>
                  </a:cubicBezTo>
                  <a:cubicBezTo>
                    <a:pt x="596563" y="593304"/>
                    <a:pt x="592981" y="592142"/>
                    <a:pt x="589335" y="591336"/>
                  </a:cubicBezTo>
                  <a:close/>
                </a:path>
              </a:pathLst>
            </a:custGeom>
            <a:solidFill>
              <a:srgbClr val="AB8941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30">
              <a:extLst>
                <a:ext uri="{FF2B5EF4-FFF2-40B4-BE49-F238E27FC236}">
                  <a16:creationId xmlns:a16="http://schemas.microsoft.com/office/drawing/2014/main" id="{4F2FCF32-FFCE-44A4-9B50-634D3D4A45B5}"/>
                </a:ext>
              </a:extLst>
            </p:cNvPr>
            <p:cNvSpPr/>
            <p:nvPr/>
          </p:nvSpPr>
          <p:spPr>
            <a:xfrm>
              <a:off x="9644394" y="4328234"/>
              <a:ext cx="1015328" cy="1636125"/>
            </a:xfrm>
            <a:custGeom>
              <a:avLst/>
              <a:gdLst>
                <a:gd name="connsiteX0" fmla="*/ 926342 w 1015328"/>
                <a:gd name="connsiteY0" fmla="*/ 798625 h 1636125"/>
                <a:gd name="connsiteX1" fmla="*/ 626851 w 1015328"/>
                <a:gd name="connsiteY1" fmla="*/ 1346591 h 1636125"/>
                <a:gd name="connsiteX2" fmla="*/ 541143 w 1015328"/>
                <a:gd name="connsiteY2" fmla="*/ 1537561 h 1636125"/>
                <a:gd name="connsiteX3" fmla="*/ 533237 w 1015328"/>
                <a:gd name="connsiteY3" fmla="*/ 1561956 h 1636125"/>
                <a:gd name="connsiteX4" fmla="*/ 521685 w 1015328"/>
                <a:gd name="connsiteY4" fmla="*/ 1618621 h 1636125"/>
                <a:gd name="connsiteX5" fmla="*/ 507002 w 1015328"/>
                <a:gd name="connsiteY5" fmla="*/ 1636111 h 1636125"/>
                <a:gd name="connsiteX6" fmla="*/ 494127 w 1015328"/>
                <a:gd name="connsiteY6" fmla="*/ 1618815 h 1636125"/>
                <a:gd name="connsiteX7" fmla="*/ 483413 w 1015328"/>
                <a:gd name="connsiteY7" fmla="*/ 1552501 h 1636125"/>
                <a:gd name="connsiteX8" fmla="*/ 424715 w 1015328"/>
                <a:gd name="connsiteY8" fmla="*/ 1415809 h 1636125"/>
                <a:gd name="connsiteX9" fmla="*/ 191408 w 1015328"/>
                <a:gd name="connsiteY9" fmla="*/ 995113 h 1636125"/>
                <a:gd name="connsiteX10" fmla="*/ 97020 w 1015328"/>
                <a:gd name="connsiteY10" fmla="*/ 812307 h 1636125"/>
                <a:gd name="connsiteX11" fmla="*/ 23414 w 1015328"/>
                <a:gd name="connsiteY11" fmla="*/ 634148 h 1636125"/>
                <a:gd name="connsiteX12" fmla="*/ 41549 w 1015328"/>
                <a:gd name="connsiteY12" fmla="*/ 306292 h 1636125"/>
                <a:gd name="connsiteX13" fmla="*/ 538820 w 1015328"/>
                <a:gd name="connsiteY13" fmla="*/ 830 h 1636125"/>
                <a:gd name="connsiteX14" fmla="*/ 1012501 w 1015328"/>
                <a:gd name="connsiteY14" fmla="*/ 445986 h 1636125"/>
                <a:gd name="connsiteX15" fmla="*/ 970938 w 1015328"/>
                <a:gd name="connsiteY15" fmla="*/ 693717 h 1636125"/>
                <a:gd name="connsiteX16" fmla="*/ 926342 w 1015328"/>
                <a:gd name="connsiteY16" fmla="*/ 798625 h 163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5328" h="1636125">
                  <a:moveTo>
                    <a:pt x="926342" y="798625"/>
                  </a:moveTo>
                  <a:cubicBezTo>
                    <a:pt x="834762" y="985787"/>
                    <a:pt x="725821" y="1163462"/>
                    <a:pt x="626851" y="1346591"/>
                  </a:cubicBezTo>
                  <a:cubicBezTo>
                    <a:pt x="624592" y="1350786"/>
                    <a:pt x="560924" y="1483187"/>
                    <a:pt x="541143" y="1537561"/>
                  </a:cubicBezTo>
                  <a:cubicBezTo>
                    <a:pt x="538207" y="1545596"/>
                    <a:pt x="535399" y="1553663"/>
                    <a:pt x="533237" y="1561956"/>
                  </a:cubicBezTo>
                  <a:cubicBezTo>
                    <a:pt x="527913" y="1580543"/>
                    <a:pt x="522879" y="1599131"/>
                    <a:pt x="521685" y="1618621"/>
                  </a:cubicBezTo>
                  <a:cubicBezTo>
                    <a:pt x="521136" y="1627463"/>
                    <a:pt x="518458" y="1636531"/>
                    <a:pt x="507002" y="1636111"/>
                  </a:cubicBezTo>
                  <a:cubicBezTo>
                    <a:pt x="496515" y="1635724"/>
                    <a:pt x="494546" y="1627270"/>
                    <a:pt x="494127" y="1618815"/>
                  </a:cubicBezTo>
                  <a:cubicBezTo>
                    <a:pt x="493288" y="1602616"/>
                    <a:pt x="489738" y="1573670"/>
                    <a:pt x="483413" y="1552501"/>
                  </a:cubicBezTo>
                  <a:cubicBezTo>
                    <a:pt x="469118" y="1504678"/>
                    <a:pt x="447143" y="1460114"/>
                    <a:pt x="424715" y="1415809"/>
                  </a:cubicBezTo>
                  <a:cubicBezTo>
                    <a:pt x="352174" y="1272694"/>
                    <a:pt x="269887" y="1134936"/>
                    <a:pt x="191408" y="995113"/>
                  </a:cubicBezTo>
                  <a:cubicBezTo>
                    <a:pt x="160171" y="934060"/>
                    <a:pt x="126353" y="874329"/>
                    <a:pt x="97020" y="812307"/>
                  </a:cubicBezTo>
                  <a:cubicBezTo>
                    <a:pt x="69495" y="754158"/>
                    <a:pt x="44260" y="695170"/>
                    <a:pt x="23414" y="634148"/>
                  </a:cubicBezTo>
                  <a:cubicBezTo>
                    <a:pt x="-14825" y="522109"/>
                    <a:pt x="-4435" y="412813"/>
                    <a:pt x="41549" y="306292"/>
                  </a:cubicBezTo>
                  <a:cubicBezTo>
                    <a:pt x="126644" y="109126"/>
                    <a:pt x="324035" y="-11239"/>
                    <a:pt x="538820" y="830"/>
                  </a:cubicBezTo>
                  <a:cubicBezTo>
                    <a:pt x="781905" y="14480"/>
                    <a:pt x="983168" y="204805"/>
                    <a:pt x="1012501" y="445986"/>
                  </a:cubicBezTo>
                  <a:cubicBezTo>
                    <a:pt x="1023150" y="533436"/>
                    <a:pt x="1002498" y="614206"/>
                    <a:pt x="970938" y="693717"/>
                  </a:cubicBezTo>
                  <a:cubicBezTo>
                    <a:pt x="956934" y="729020"/>
                    <a:pt x="941251" y="763677"/>
                    <a:pt x="926342" y="798625"/>
                  </a:cubicBezTo>
                  <a:close/>
                </a:path>
              </a:pathLst>
            </a:custGeom>
            <a:solidFill>
              <a:srgbClr val="9F1E20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6" name="Freeform: Shape 31">
              <a:extLst>
                <a:ext uri="{FF2B5EF4-FFF2-40B4-BE49-F238E27FC236}">
                  <a16:creationId xmlns:a16="http://schemas.microsoft.com/office/drawing/2014/main" id="{94A68B3C-D0A8-47A6-9343-5657B6DF8D99}"/>
                </a:ext>
              </a:extLst>
            </p:cNvPr>
            <p:cNvSpPr/>
            <p:nvPr/>
          </p:nvSpPr>
          <p:spPr>
            <a:xfrm>
              <a:off x="9661947" y="4345119"/>
              <a:ext cx="982291" cy="1550589"/>
            </a:xfrm>
            <a:custGeom>
              <a:avLst/>
              <a:gdLst>
                <a:gd name="connsiteX0" fmla="*/ 977878 w 982291"/>
                <a:gd name="connsiteY0" fmla="*/ 440621 h 1550589"/>
                <a:gd name="connsiteX1" fmla="*/ 977878 w 982291"/>
                <a:gd name="connsiteY1" fmla="*/ 440621 h 1550589"/>
                <a:gd name="connsiteX2" fmla="*/ 928119 w 982291"/>
                <a:gd name="connsiteY2" fmla="*/ 268077 h 1550589"/>
                <a:gd name="connsiteX3" fmla="*/ 794814 w 982291"/>
                <a:gd name="connsiteY3" fmla="*/ 105891 h 1550589"/>
                <a:gd name="connsiteX4" fmla="*/ 446757 w 982291"/>
                <a:gd name="connsiteY4" fmla="*/ 2274 h 1550589"/>
                <a:gd name="connsiteX5" fmla="*/ 254625 w 982291"/>
                <a:gd name="connsiteY5" fmla="*/ 59423 h 1550589"/>
                <a:gd name="connsiteX6" fmla="*/ 136165 w 982291"/>
                <a:gd name="connsiteY6" fmla="*/ 149358 h 1550589"/>
                <a:gd name="connsiteX7" fmla="*/ 48489 w 982291"/>
                <a:gd name="connsiteY7" fmla="*/ 275112 h 1550589"/>
                <a:gd name="connsiteX8" fmla="*/ 3215 w 982291"/>
                <a:gd name="connsiteY8" fmla="*/ 437394 h 1550589"/>
                <a:gd name="connsiteX9" fmla="*/ 3215 w 982291"/>
                <a:gd name="connsiteY9" fmla="*/ 437394 h 1550589"/>
                <a:gd name="connsiteX10" fmla="*/ 504 w 982291"/>
                <a:gd name="connsiteY10" fmla="*/ 442977 h 1550589"/>
                <a:gd name="connsiteX11" fmla="*/ 8410 w 982291"/>
                <a:gd name="connsiteY11" fmla="*/ 564277 h 1550589"/>
                <a:gd name="connsiteX12" fmla="*/ 154203 w 982291"/>
                <a:gd name="connsiteY12" fmla="*/ 904428 h 1550589"/>
                <a:gd name="connsiteX13" fmla="*/ 289476 w 982291"/>
                <a:gd name="connsiteY13" fmla="*/ 1147158 h 1550589"/>
                <a:gd name="connsiteX14" fmla="*/ 375764 w 982291"/>
                <a:gd name="connsiteY14" fmla="*/ 1301309 h 1550589"/>
                <a:gd name="connsiteX15" fmla="*/ 471475 w 982291"/>
                <a:gd name="connsiteY15" fmla="*/ 1499378 h 1550589"/>
                <a:gd name="connsiteX16" fmla="*/ 490611 w 982291"/>
                <a:gd name="connsiteY16" fmla="*/ 1550590 h 1550589"/>
                <a:gd name="connsiteX17" fmla="*/ 534626 w 982291"/>
                <a:gd name="connsiteY17" fmla="*/ 1438808 h 1550589"/>
                <a:gd name="connsiteX18" fmla="*/ 684776 w 982291"/>
                <a:gd name="connsiteY18" fmla="*/ 1158323 h 1550589"/>
                <a:gd name="connsiteX19" fmla="*/ 863580 w 982291"/>
                <a:gd name="connsiteY19" fmla="*/ 833145 h 1550589"/>
                <a:gd name="connsiteX20" fmla="*/ 979007 w 982291"/>
                <a:gd name="connsiteY20" fmla="*/ 524844 h 1550589"/>
                <a:gd name="connsiteX21" fmla="*/ 977878 w 982291"/>
                <a:gd name="connsiteY21" fmla="*/ 440621 h 1550589"/>
                <a:gd name="connsiteX22" fmla="*/ 455115 w 982291"/>
                <a:gd name="connsiteY22" fmla="*/ 642885 h 1550589"/>
                <a:gd name="connsiteX23" fmla="*/ 324424 w 982291"/>
                <a:gd name="connsiteY23" fmla="*/ 457240 h 1550589"/>
                <a:gd name="connsiteX24" fmla="*/ 323488 w 982291"/>
                <a:gd name="connsiteY24" fmla="*/ 439685 h 1550589"/>
                <a:gd name="connsiteX25" fmla="*/ 333524 w 982291"/>
                <a:gd name="connsiteY25" fmla="*/ 418032 h 1550589"/>
                <a:gd name="connsiteX26" fmla="*/ 500130 w 982291"/>
                <a:gd name="connsiteY26" fmla="*/ 312641 h 1550589"/>
                <a:gd name="connsiteX27" fmla="*/ 648376 w 982291"/>
                <a:gd name="connsiteY27" fmla="*/ 425454 h 1550589"/>
                <a:gd name="connsiteX28" fmla="*/ 657056 w 982291"/>
                <a:gd name="connsiteY28" fmla="*/ 440072 h 1550589"/>
                <a:gd name="connsiteX29" fmla="*/ 656379 w 982291"/>
                <a:gd name="connsiteY29" fmla="*/ 459144 h 1550589"/>
                <a:gd name="connsiteX30" fmla="*/ 455115 w 982291"/>
                <a:gd name="connsiteY30" fmla="*/ 642885 h 15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82291" h="1550589">
                  <a:moveTo>
                    <a:pt x="977878" y="440621"/>
                  </a:moveTo>
                  <a:cubicBezTo>
                    <a:pt x="977878" y="440621"/>
                    <a:pt x="977878" y="440621"/>
                    <a:pt x="977878" y="440621"/>
                  </a:cubicBezTo>
                  <a:cubicBezTo>
                    <a:pt x="972489" y="379890"/>
                    <a:pt x="955870" y="322160"/>
                    <a:pt x="928119" y="268077"/>
                  </a:cubicBezTo>
                  <a:cubicBezTo>
                    <a:pt x="895527" y="204571"/>
                    <a:pt x="851769" y="149035"/>
                    <a:pt x="794814" y="105891"/>
                  </a:cubicBezTo>
                  <a:cubicBezTo>
                    <a:pt x="692165" y="28187"/>
                    <a:pt x="577028" y="-10053"/>
                    <a:pt x="446757" y="2274"/>
                  </a:cubicBezTo>
                  <a:cubicBezTo>
                    <a:pt x="378701" y="8728"/>
                    <a:pt x="314485" y="26670"/>
                    <a:pt x="254625" y="59423"/>
                  </a:cubicBezTo>
                  <a:cubicBezTo>
                    <a:pt x="210707" y="83464"/>
                    <a:pt x="170661" y="113184"/>
                    <a:pt x="136165" y="149358"/>
                  </a:cubicBezTo>
                  <a:cubicBezTo>
                    <a:pt x="100636" y="186629"/>
                    <a:pt x="70432" y="228224"/>
                    <a:pt x="48489" y="275112"/>
                  </a:cubicBezTo>
                  <a:cubicBezTo>
                    <a:pt x="24351" y="326613"/>
                    <a:pt x="6087" y="379890"/>
                    <a:pt x="3215" y="437394"/>
                  </a:cubicBezTo>
                  <a:cubicBezTo>
                    <a:pt x="3215" y="437394"/>
                    <a:pt x="3215" y="437394"/>
                    <a:pt x="3215" y="437394"/>
                  </a:cubicBezTo>
                  <a:cubicBezTo>
                    <a:pt x="2279" y="439266"/>
                    <a:pt x="537" y="441105"/>
                    <a:pt x="504" y="442977"/>
                  </a:cubicBezTo>
                  <a:cubicBezTo>
                    <a:pt x="-238" y="483604"/>
                    <a:pt x="-1561" y="524102"/>
                    <a:pt x="8410" y="564277"/>
                  </a:cubicBezTo>
                  <a:cubicBezTo>
                    <a:pt x="38518" y="685610"/>
                    <a:pt x="96667" y="795003"/>
                    <a:pt x="154203" y="904428"/>
                  </a:cubicBezTo>
                  <a:cubicBezTo>
                    <a:pt x="197315" y="986392"/>
                    <a:pt x="244202" y="1066356"/>
                    <a:pt x="289476" y="1147158"/>
                  </a:cubicBezTo>
                  <a:cubicBezTo>
                    <a:pt x="318260" y="1198531"/>
                    <a:pt x="347851" y="1249484"/>
                    <a:pt x="375764" y="1301309"/>
                  </a:cubicBezTo>
                  <a:cubicBezTo>
                    <a:pt x="410551" y="1365912"/>
                    <a:pt x="445821" y="1430354"/>
                    <a:pt x="471475" y="1499378"/>
                  </a:cubicBezTo>
                  <a:cubicBezTo>
                    <a:pt x="477477" y="1515513"/>
                    <a:pt x="483512" y="1531615"/>
                    <a:pt x="490611" y="1550590"/>
                  </a:cubicBezTo>
                  <a:cubicBezTo>
                    <a:pt x="504067" y="1510317"/>
                    <a:pt x="518008" y="1473982"/>
                    <a:pt x="534626" y="1438808"/>
                  </a:cubicBezTo>
                  <a:cubicBezTo>
                    <a:pt x="579965" y="1342807"/>
                    <a:pt x="632596" y="1250678"/>
                    <a:pt x="684776" y="1158323"/>
                  </a:cubicBezTo>
                  <a:cubicBezTo>
                    <a:pt x="745636" y="1050608"/>
                    <a:pt x="808206" y="943829"/>
                    <a:pt x="863580" y="833145"/>
                  </a:cubicBezTo>
                  <a:cubicBezTo>
                    <a:pt x="912952" y="734466"/>
                    <a:pt x="962195" y="635560"/>
                    <a:pt x="979007" y="524844"/>
                  </a:cubicBezTo>
                  <a:cubicBezTo>
                    <a:pt x="983170" y="497060"/>
                    <a:pt x="983977" y="468631"/>
                    <a:pt x="977878" y="440621"/>
                  </a:cubicBezTo>
                  <a:close/>
                  <a:moveTo>
                    <a:pt x="455115" y="642885"/>
                  </a:moveTo>
                  <a:cubicBezTo>
                    <a:pt x="370537" y="625557"/>
                    <a:pt x="316195" y="548336"/>
                    <a:pt x="324424" y="457240"/>
                  </a:cubicBezTo>
                  <a:cubicBezTo>
                    <a:pt x="324973" y="451270"/>
                    <a:pt x="326973" y="445074"/>
                    <a:pt x="323488" y="439685"/>
                  </a:cubicBezTo>
                  <a:cubicBezTo>
                    <a:pt x="329619" y="433844"/>
                    <a:pt x="330652" y="425390"/>
                    <a:pt x="333524" y="418032"/>
                  </a:cubicBezTo>
                  <a:cubicBezTo>
                    <a:pt x="358113" y="355365"/>
                    <a:pt x="422878" y="309188"/>
                    <a:pt x="500130" y="312641"/>
                  </a:cubicBezTo>
                  <a:cubicBezTo>
                    <a:pt x="564540" y="315513"/>
                    <a:pt x="625497" y="360851"/>
                    <a:pt x="648376" y="425454"/>
                  </a:cubicBezTo>
                  <a:cubicBezTo>
                    <a:pt x="650280" y="430876"/>
                    <a:pt x="651086" y="437233"/>
                    <a:pt x="657056" y="440072"/>
                  </a:cubicBezTo>
                  <a:cubicBezTo>
                    <a:pt x="653765" y="446107"/>
                    <a:pt x="655669" y="452657"/>
                    <a:pt x="656379" y="459144"/>
                  </a:cubicBezTo>
                  <a:cubicBezTo>
                    <a:pt x="669286" y="574829"/>
                    <a:pt x="569122" y="666248"/>
                    <a:pt x="455115" y="642885"/>
                  </a:cubicBezTo>
                  <a:close/>
                </a:path>
              </a:pathLst>
            </a:custGeom>
            <a:solidFill>
              <a:srgbClr val="EB1F2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77" name="Right Arrow 7">
            <a:extLst>
              <a:ext uri="{FF2B5EF4-FFF2-40B4-BE49-F238E27FC236}">
                <a16:creationId xmlns:a16="http://schemas.microsoft.com/office/drawing/2014/main" id="{3C02539C-16DB-4638-96A8-923E518B1F47}"/>
              </a:ext>
            </a:extLst>
          </p:cNvPr>
          <p:cNvSpPr/>
          <p:nvPr/>
        </p:nvSpPr>
        <p:spPr>
          <a:xfrm rot="16200000">
            <a:off x="6805556" y="4113082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78" name="Right Arrow 56">
            <a:extLst>
              <a:ext uri="{FF2B5EF4-FFF2-40B4-BE49-F238E27FC236}">
                <a16:creationId xmlns:a16="http://schemas.microsoft.com/office/drawing/2014/main" id="{8E2FA531-A7DE-4DD4-9D2B-EF5FB1DE9159}"/>
              </a:ext>
            </a:extLst>
          </p:cNvPr>
          <p:cNvSpPr/>
          <p:nvPr/>
        </p:nvSpPr>
        <p:spPr>
          <a:xfrm rot="5400000">
            <a:off x="4511676" y="4113082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79" name="TextBox 1878">
            <a:extLst>
              <a:ext uri="{FF2B5EF4-FFF2-40B4-BE49-F238E27FC236}">
                <a16:creationId xmlns:a16="http://schemas.microsoft.com/office/drawing/2014/main" id="{5CBB159F-5345-4D23-AEB9-C447574A94B7}"/>
              </a:ext>
            </a:extLst>
          </p:cNvPr>
          <p:cNvSpPr txBox="1"/>
          <p:nvPr/>
        </p:nvSpPr>
        <p:spPr>
          <a:xfrm>
            <a:off x="8277711" y="4591319"/>
            <a:ext cx="338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80" name="TextBox 1879">
            <a:extLst>
              <a:ext uri="{FF2B5EF4-FFF2-40B4-BE49-F238E27FC236}">
                <a16:creationId xmlns:a16="http://schemas.microsoft.com/office/drawing/2014/main" id="{147E9113-E6DC-4A97-AA2F-1FA068BEA148}"/>
              </a:ext>
            </a:extLst>
          </p:cNvPr>
          <p:cNvSpPr txBox="1"/>
          <p:nvPr/>
        </p:nvSpPr>
        <p:spPr>
          <a:xfrm>
            <a:off x="8277711" y="5602686"/>
            <a:ext cx="338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81" name="Freeform 17">
            <a:extLst>
              <a:ext uri="{FF2B5EF4-FFF2-40B4-BE49-F238E27FC236}">
                <a16:creationId xmlns:a16="http://schemas.microsoft.com/office/drawing/2014/main" id="{94040906-AA17-4D7E-AC21-4D8F6C6AEA63}"/>
              </a:ext>
            </a:extLst>
          </p:cNvPr>
          <p:cNvSpPr/>
          <p:nvPr/>
        </p:nvSpPr>
        <p:spPr>
          <a:xfrm>
            <a:off x="7360801" y="5728194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82" name="Freeform 18">
            <a:extLst>
              <a:ext uri="{FF2B5EF4-FFF2-40B4-BE49-F238E27FC236}">
                <a16:creationId xmlns:a16="http://schemas.microsoft.com/office/drawing/2014/main" id="{45819443-8FB1-47B0-A848-5B6A412AA4B0}"/>
              </a:ext>
            </a:extLst>
          </p:cNvPr>
          <p:cNvSpPr/>
          <p:nvPr/>
        </p:nvSpPr>
        <p:spPr>
          <a:xfrm>
            <a:off x="7774457" y="4716827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83" name="TextBox 1882">
            <a:extLst>
              <a:ext uri="{FF2B5EF4-FFF2-40B4-BE49-F238E27FC236}">
                <a16:creationId xmlns:a16="http://schemas.microsoft.com/office/drawing/2014/main" id="{BB83E22F-0C77-4CBD-906D-925383CA938E}"/>
              </a:ext>
            </a:extLst>
          </p:cNvPr>
          <p:cNvSpPr txBox="1"/>
          <p:nvPr/>
        </p:nvSpPr>
        <p:spPr>
          <a:xfrm>
            <a:off x="529899" y="4591319"/>
            <a:ext cx="339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84" name="TextBox 1883">
            <a:extLst>
              <a:ext uri="{FF2B5EF4-FFF2-40B4-BE49-F238E27FC236}">
                <a16:creationId xmlns:a16="http://schemas.microsoft.com/office/drawing/2014/main" id="{DFCCEDBC-A7BC-4F2C-97C7-2A0727B33838}"/>
              </a:ext>
            </a:extLst>
          </p:cNvPr>
          <p:cNvSpPr txBox="1"/>
          <p:nvPr/>
        </p:nvSpPr>
        <p:spPr>
          <a:xfrm>
            <a:off x="529899" y="5602686"/>
            <a:ext cx="339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85" name="Freeform 80">
            <a:extLst>
              <a:ext uri="{FF2B5EF4-FFF2-40B4-BE49-F238E27FC236}">
                <a16:creationId xmlns:a16="http://schemas.microsoft.com/office/drawing/2014/main" id="{1F40DFF3-494D-4077-8A78-5F03AA542D6A}"/>
              </a:ext>
            </a:extLst>
          </p:cNvPr>
          <p:cNvSpPr/>
          <p:nvPr/>
        </p:nvSpPr>
        <p:spPr>
          <a:xfrm rot="10800000">
            <a:off x="3938555" y="5728194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86" name="Freeform 81">
            <a:extLst>
              <a:ext uri="{FF2B5EF4-FFF2-40B4-BE49-F238E27FC236}">
                <a16:creationId xmlns:a16="http://schemas.microsoft.com/office/drawing/2014/main" id="{2B554AD2-576A-46AE-A5CE-9A01D9FA3DC5}"/>
              </a:ext>
            </a:extLst>
          </p:cNvPr>
          <p:cNvSpPr/>
          <p:nvPr/>
        </p:nvSpPr>
        <p:spPr>
          <a:xfrm rot="10800000">
            <a:off x="3938555" y="4716827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87" name="Group 50">
            <a:extLst>
              <a:ext uri="{FF2B5EF4-FFF2-40B4-BE49-F238E27FC236}">
                <a16:creationId xmlns:a16="http://schemas.microsoft.com/office/drawing/2014/main" id="{199C2720-FA0A-48F7-A536-7240D0D9D377}"/>
              </a:ext>
            </a:extLst>
          </p:cNvPr>
          <p:cNvGrpSpPr/>
          <p:nvPr/>
        </p:nvGrpSpPr>
        <p:grpSpPr>
          <a:xfrm>
            <a:off x="8522094" y="2120901"/>
            <a:ext cx="2711712" cy="1068786"/>
            <a:chOff x="270023" y="1671304"/>
            <a:chExt cx="2279585" cy="1079474"/>
          </a:xfrm>
        </p:grpSpPr>
        <p:sp>
          <p:nvSpPr>
            <p:cNvPr id="1888" name="TextBox 1887">
              <a:extLst>
                <a:ext uri="{FF2B5EF4-FFF2-40B4-BE49-F238E27FC236}">
                  <a16:creationId xmlns:a16="http://schemas.microsoft.com/office/drawing/2014/main" id="{680EE238-AB3A-4210-AB33-67E364ECA7F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9" name="TextBox 1888">
              <a:extLst>
                <a:ext uri="{FF2B5EF4-FFF2-40B4-BE49-F238E27FC236}">
                  <a16:creationId xmlns:a16="http://schemas.microsoft.com/office/drawing/2014/main" id="{CA1866AC-585D-4834-A70F-64F283806D09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0" name="Group 53">
            <a:extLst>
              <a:ext uri="{FF2B5EF4-FFF2-40B4-BE49-F238E27FC236}">
                <a16:creationId xmlns:a16="http://schemas.microsoft.com/office/drawing/2014/main" id="{3D2D01B8-B615-49BE-B340-A0F59EFD82D9}"/>
              </a:ext>
            </a:extLst>
          </p:cNvPr>
          <p:cNvGrpSpPr/>
          <p:nvPr/>
        </p:nvGrpSpPr>
        <p:grpSpPr>
          <a:xfrm>
            <a:off x="958195" y="2120901"/>
            <a:ext cx="2734154" cy="1068786"/>
            <a:chOff x="270023" y="1671304"/>
            <a:chExt cx="2279585" cy="1079474"/>
          </a:xfrm>
        </p:grpSpPr>
        <p:sp>
          <p:nvSpPr>
            <p:cNvPr id="1891" name="TextBox 1890">
              <a:extLst>
                <a:ext uri="{FF2B5EF4-FFF2-40B4-BE49-F238E27FC236}">
                  <a16:creationId xmlns:a16="http://schemas.microsoft.com/office/drawing/2014/main" id="{3A64136F-E88B-4601-8C72-F7F4591B933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2" name="TextBox 1891">
              <a:extLst>
                <a:ext uri="{FF2B5EF4-FFF2-40B4-BE49-F238E27FC236}">
                  <a16:creationId xmlns:a16="http://schemas.microsoft.com/office/drawing/2014/main" id="{3ACEB625-900B-4B52-8BC9-5B2C2886A078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11319</TotalTime>
  <Words>156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2022-10-24T04:50:44Z</dcterms:modified>
</cp:coreProperties>
</file>