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07" name="Group 3906">
            <a:extLst>
              <a:ext uri="{FF2B5EF4-FFF2-40B4-BE49-F238E27FC236}">
                <a16:creationId xmlns:a16="http://schemas.microsoft.com/office/drawing/2014/main" id="{3377829F-2392-48FE-B989-CBA03637D8BF}"/>
              </a:ext>
            </a:extLst>
          </p:cNvPr>
          <p:cNvGrpSpPr/>
          <p:nvPr/>
        </p:nvGrpSpPr>
        <p:grpSpPr>
          <a:xfrm>
            <a:off x="2538740" y="4341610"/>
            <a:ext cx="3075220" cy="2188279"/>
            <a:chOff x="3021553" y="4231522"/>
            <a:chExt cx="3075220" cy="2188279"/>
          </a:xfrm>
        </p:grpSpPr>
        <p:sp>
          <p:nvSpPr>
            <p:cNvPr id="3908" name="Freeform: Shape 3907">
              <a:extLst>
                <a:ext uri="{FF2B5EF4-FFF2-40B4-BE49-F238E27FC236}">
                  <a16:creationId xmlns:a16="http://schemas.microsoft.com/office/drawing/2014/main" id="{D96C2DD3-E86F-454E-BD30-DA772BD2FA2C}"/>
                </a:ext>
              </a:extLst>
            </p:cNvPr>
            <p:cNvSpPr/>
            <p:nvPr/>
          </p:nvSpPr>
          <p:spPr>
            <a:xfrm>
              <a:off x="3021553" y="5856257"/>
              <a:ext cx="2510902" cy="563544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9" name="Freeform: Shape 3908">
              <a:extLst>
                <a:ext uri="{FF2B5EF4-FFF2-40B4-BE49-F238E27FC236}">
                  <a16:creationId xmlns:a16="http://schemas.microsoft.com/office/drawing/2014/main" id="{A17F3BA5-D128-4CC9-9766-3EE928A271DE}"/>
                </a:ext>
              </a:extLst>
            </p:cNvPr>
            <p:cNvSpPr/>
            <p:nvPr/>
          </p:nvSpPr>
          <p:spPr>
            <a:xfrm>
              <a:off x="4393414" y="4232824"/>
              <a:ext cx="1703359" cy="2124929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0" name="Freeform: Shape 3909">
              <a:extLst>
                <a:ext uri="{FF2B5EF4-FFF2-40B4-BE49-F238E27FC236}">
                  <a16:creationId xmlns:a16="http://schemas.microsoft.com/office/drawing/2014/main" id="{C57208DF-C581-4C54-A578-F5B9BB7B11AB}"/>
                </a:ext>
              </a:extLst>
            </p:cNvPr>
            <p:cNvSpPr/>
            <p:nvPr/>
          </p:nvSpPr>
          <p:spPr>
            <a:xfrm>
              <a:off x="4467984" y="4231522"/>
              <a:ext cx="1621467" cy="1528532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1" name="Freeform: Shape 3910">
              <a:extLst>
                <a:ext uri="{FF2B5EF4-FFF2-40B4-BE49-F238E27FC236}">
                  <a16:creationId xmlns:a16="http://schemas.microsoft.com/office/drawing/2014/main" id="{4168D0EC-3563-45AE-9C75-B3E2C09267DB}"/>
                </a:ext>
              </a:extLst>
            </p:cNvPr>
            <p:cNvSpPr/>
            <p:nvPr/>
          </p:nvSpPr>
          <p:spPr>
            <a:xfrm>
              <a:off x="3056847" y="5800472"/>
              <a:ext cx="2506348" cy="562973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2" name="Freeform: Shape 3911">
              <a:extLst>
                <a:ext uri="{FF2B5EF4-FFF2-40B4-BE49-F238E27FC236}">
                  <a16:creationId xmlns:a16="http://schemas.microsoft.com/office/drawing/2014/main" id="{109C7259-A275-4F89-B730-64FE1C017DAE}"/>
                </a:ext>
              </a:extLst>
            </p:cNvPr>
            <p:cNvSpPr/>
            <p:nvPr/>
          </p:nvSpPr>
          <p:spPr>
            <a:xfrm>
              <a:off x="3056847" y="5811857"/>
              <a:ext cx="1436183" cy="481005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3" name="Freeform: Shape 3912">
              <a:extLst>
                <a:ext uri="{FF2B5EF4-FFF2-40B4-BE49-F238E27FC236}">
                  <a16:creationId xmlns:a16="http://schemas.microsoft.com/office/drawing/2014/main" id="{0BD97835-F4D4-4D70-9BBA-75825EDC371A}"/>
                </a:ext>
              </a:extLst>
            </p:cNvPr>
            <p:cNvSpPr/>
            <p:nvPr/>
          </p:nvSpPr>
          <p:spPr>
            <a:xfrm>
              <a:off x="3697237" y="5946196"/>
              <a:ext cx="776438" cy="306818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14" name="Group 3913">
            <a:extLst>
              <a:ext uri="{FF2B5EF4-FFF2-40B4-BE49-F238E27FC236}">
                <a16:creationId xmlns:a16="http://schemas.microsoft.com/office/drawing/2014/main" id="{4CF4AC53-E291-40BE-B6EF-0E64C26B55E9}"/>
              </a:ext>
            </a:extLst>
          </p:cNvPr>
          <p:cNvGrpSpPr/>
          <p:nvPr/>
        </p:nvGrpSpPr>
        <p:grpSpPr>
          <a:xfrm>
            <a:off x="504255" y="2118035"/>
            <a:ext cx="3316520" cy="4339835"/>
            <a:chOff x="504255" y="2118035"/>
            <a:chExt cx="3316520" cy="4339835"/>
          </a:xfrm>
        </p:grpSpPr>
        <p:sp>
          <p:nvSpPr>
            <p:cNvPr id="3915" name="Freeform: Shape 3914">
              <a:extLst>
                <a:ext uri="{FF2B5EF4-FFF2-40B4-BE49-F238E27FC236}">
                  <a16:creationId xmlns:a16="http://schemas.microsoft.com/office/drawing/2014/main" id="{4C2623F4-D0AF-482A-93AF-C54D766ADD44}"/>
                </a:ext>
              </a:extLst>
            </p:cNvPr>
            <p:cNvSpPr/>
            <p:nvPr/>
          </p:nvSpPr>
          <p:spPr>
            <a:xfrm>
              <a:off x="521514" y="3587117"/>
              <a:ext cx="3299261" cy="285521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6" name="Freeform: Shape 3915">
              <a:extLst>
                <a:ext uri="{FF2B5EF4-FFF2-40B4-BE49-F238E27FC236}">
                  <a16:creationId xmlns:a16="http://schemas.microsoft.com/office/drawing/2014/main" id="{BA1C8BBC-B2B6-41E9-9BCA-8A22412EE90E}"/>
                </a:ext>
              </a:extLst>
            </p:cNvPr>
            <p:cNvSpPr/>
            <p:nvPr/>
          </p:nvSpPr>
          <p:spPr>
            <a:xfrm>
              <a:off x="504255" y="3979477"/>
              <a:ext cx="1440380" cy="2478393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7" name="Freeform: Shape 3916">
              <a:extLst>
                <a:ext uri="{FF2B5EF4-FFF2-40B4-BE49-F238E27FC236}">
                  <a16:creationId xmlns:a16="http://schemas.microsoft.com/office/drawing/2014/main" id="{F396B1D3-D082-485B-872B-7A64069C5B4F}"/>
                </a:ext>
              </a:extLst>
            </p:cNvPr>
            <p:cNvSpPr/>
            <p:nvPr/>
          </p:nvSpPr>
          <p:spPr>
            <a:xfrm>
              <a:off x="1690657" y="4053458"/>
              <a:ext cx="961462" cy="1823289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8" name="Freeform: Shape 3917">
              <a:extLst>
                <a:ext uri="{FF2B5EF4-FFF2-40B4-BE49-F238E27FC236}">
                  <a16:creationId xmlns:a16="http://schemas.microsoft.com/office/drawing/2014/main" id="{A080AA71-0CA7-435F-8F33-9AB63ED137B2}"/>
                </a:ext>
              </a:extLst>
            </p:cNvPr>
            <p:cNvSpPr/>
            <p:nvPr/>
          </p:nvSpPr>
          <p:spPr>
            <a:xfrm>
              <a:off x="1916492" y="4385918"/>
              <a:ext cx="733919" cy="1491968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9" name="Freeform: Shape 3918">
              <a:extLst>
                <a:ext uri="{FF2B5EF4-FFF2-40B4-BE49-F238E27FC236}">
                  <a16:creationId xmlns:a16="http://schemas.microsoft.com/office/drawing/2014/main" id="{0DC5D181-AD32-4F88-AE78-649D6EFA1A12}"/>
                </a:ext>
              </a:extLst>
            </p:cNvPr>
            <p:cNvSpPr/>
            <p:nvPr/>
          </p:nvSpPr>
          <p:spPr>
            <a:xfrm>
              <a:off x="2442072" y="4615890"/>
              <a:ext cx="1342462" cy="946071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20" name="Graphic 2">
              <a:extLst>
                <a:ext uri="{FF2B5EF4-FFF2-40B4-BE49-F238E27FC236}">
                  <a16:creationId xmlns:a16="http://schemas.microsoft.com/office/drawing/2014/main" id="{A562E4FE-2956-46AB-A680-F4D862A26095}"/>
                </a:ext>
              </a:extLst>
            </p:cNvPr>
            <p:cNvGrpSpPr/>
            <p:nvPr/>
          </p:nvGrpSpPr>
          <p:grpSpPr>
            <a:xfrm>
              <a:off x="810242" y="2118035"/>
              <a:ext cx="2579113" cy="3290531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3935" name="Freeform: Shape 3934">
                <a:extLst>
                  <a:ext uri="{FF2B5EF4-FFF2-40B4-BE49-F238E27FC236}">
                    <a16:creationId xmlns:a16="http://schemas.microsoft.com/office/drawing/2014/main" id="{DEA750D4-CA20-40EB-B40C-1C616EFD7BE7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6" name="Freeform: Shape 3935">
                <a:extLst>
                  <a:ext uri="{FF2B5EF4-FFF2-40B4-BE49-F238E27FC236}">
                    <a16:creationId xmlns:a16="http://schemas.microsoft.com/office/drawing/2014/main" id="{34201A70-E319-44EF-A55A-698128EA88EF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921" name="Freeform: Shape 3920">
              <a:extLst>
                <a:ext uri="{FF2B5EF4-FFF2-40B4-BE49-F238E27FC236}">
                  <a16:creationId xmlns:a16="http://schemas.microsoft.com/office/drawing/2014/main" id="{C8998071-3E54-4DDC-A5E1-BE35974F75EB}"/>
                </a:ext>
              </a:extLst>
            </p:cNvPr>
            <p:cNvSpPr/>
            <p:nvPr/>
          </p:nvSpPr>
          <p:spPr>
            <a:xfrm>
              <a:off x="541376" y="6213430"/>
              <a:ext cx="124107" cy="240868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2" name="Freeform: Shape 3921">
              <a:extLst>
                <a:ext uri="{FF2B5EF4-FFF2-40B4-BE49-F238E27FC236}">
                  <a16:creationId xmlns:a16="http://schemas.microsoft.com/office/drawing/2014/main" id="{A0D73CAF-1AE4-4401-9203-5013F9DD79A0}"/>
                </a:ext>
              </a:extLst>
            </p:cNvPr>
            <p:cNvSpPr/>
            <p:nvPr/>
          </p:nvSpPr>
          <p:spPr>
            <a:xfrm>
              <a:off x="691101" y="5412253"/>
              <a:ext cx="421326" cy="483280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3" name="Freeform: Shape 3922">
              <a:extLst>
                <a:ext uri="{FF2B5EF4-FFF2-40B4-BE49-F238E27FC236}">
                  <a16:creationId xmlns:a16="http://schemas.microsoft.com/office/drawing/2014/main" id="{34720268-4B69-4E58-9A0F-EDCF1E7699C1}"/>
                </a:ext>
              </a:extLst>
            </p:cNvPr>
            <p:cNvSpPr/>
            <p:nvPr/>
          </p:nvSpPr>
          <p:spPr>
            <a:xfrm>
              <a:off x="673453" y="5433315"/>
              <a:ext cx="431480" cy="462219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4" name="Freeform: Shape 3923">
              <a:extLst>
                <a:ext uri="{FF2B5EF4-FFF2-40B4-BE49-F238E27FC236}">
                  <a16:creationId xmlns:a16="http://schemas.microsoft.com/office/drawing/2014/main" id="{5C0A3AD0-DCA4-4CA2-B8DC-054AA6C3D80B}"/>
                </a:ext>
              </a:extLst>
            </p:cNvPr>
            <p:cNvSpPr/>
            <p:nvPr/>
          </p:nvSpPr>
          <p:spPr>
            <a:xfrm>
              <a:off x="981979" y="5618173"/>
              <a:ext cx="119898" cy="147005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5" name="Freeform: Shape 3924">
              <a:extLst>
                <a:ext uri="{FF2B5EF4-FFF2-40B4-BE49-F238E27FC236}">
                  <a16:creationId xmlns:a16="http://schemas.microsoft.com/office/drawing/2014/main" id="{4120DD8E-2531-4C5B-A1CC-DF7F78296ED8}"/>
                </a:ext>
              </a:extLst>
            </p:cNvPr>
            <p:cNvSpPr/>
            <p:nvPr/>
          </p:nvSpPr>
          <p:spPr>
            <a:xfrm>
              <a:off x="1205604" y="2416015"/>
              <a:ext cx="1527537" cy="2908574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6" name="Freeform: Shape 3925">
              <a:extLst>
                <a:ext uri="{FF2B5EF4-FFF2-40B4-BE49-F238E27FC236}">
                  <a16:creationId xmlns:a16="http://schemas.microsoft.com/office/drawing/2014/main" id="{55FF6F1B-6302-4091-BAA9-988A0B9629B3}"/>
                </a:ext>
              </a:extLst>
            </p:cNvPr>
            <p:cNvSpPr/>
            <p:nvPr/>
          </p:nvSpPr>
          <p:spPr>
            <a:xfrm>
              <a:off x="1341544" y="2459929"/>
              <a:ext cx="971895" cy="1317055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7" name="Freeform: Shape 3926">
              <a:extLst>
                <a:ext uri="{FF2B5EF4-FFF2-40B4-BE49-F238E27FC236}">
                  <a16:creationId xmlns:a16="http://schemas.microsoft.com/office/drawing/2014/main" id="{ED0C08E8-7CEA-44C6-8B20-328F40DC87D6}"/>
                </a:ext>
              </a:extLst>
            </p:cNvPr>
            <p:cNvSpPr/>
            <p:nvPr/>
          </p:nvSpPr>
          <p:spPr>
            <a:xfrm>
              <a:off x="1598462" y="2911028"/>
              <a:ext cx="741437" cy="1864734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8" name="Freeform: Shape 3927">
              <a:extLst>
                <a:ext uri="{FF2B5EF4-FFF2-40B4-BE49-F238E27FC236}">
                  <a16:creationId xmlns:a16="http://schemas.microsoft.com/office/drawing/2014/main" id="{42D14DD3-6B2D-47B8-8F0A-D7DA9264CC1C}"/>
                </a:ext>
              </a:extLst>
            </p:cNvPr>
            <p:cNvSpPr/>
            <p:nvPr/>
          </p:nvSpPr>
          <p:spPr>
            <a:xfrm>
              <a:off x="623400" y="5802459"/>
              <a:ext cx="1699636" cy="653834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29" name="Graphic 2">
              <a:extLst>
                <a:ext uri="{FF2B5EF4-FFF2-40B4-BE49-F238E27FC236}">
                  <a16:creationId xmlns:a16="http://schemas.microsoft.com/office/drawing/2014/main" id="{C460F6B5-C3A2-4247-98B9-7EA8EB6D5D76}"/>
                </a:ext>
              </a:extLst>
            </p:cNvPr>
            <p:cNvGrpSpPr/>
            <p:nvPr/>
          </p:nvGrpSpPr>
          <p:grpSpPr>
            <a:xfrm>
              <a:off x="622274" y="5802176"/>
              <a:ext cx="1700616" cy="654400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3931" name="Freeform: Shape 3930">
                <a:extLst>
                  <a:ext uri="{FF2B5EF4-FFF2-40B4-BE49-F238E27FC236}">
                    <a16:creationId xmlns:a16="http://schemas.microsoft.com/office/drawing/2014/main" id="{DDBF9B5E-7F8A-48F7-BBD2-6BC53995B9F8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2" name="Freeform: Shape 3931">
                <a:extLst>
                  <a:ext uri="{FF2B5EF4-FFF2-40B4-BE49-F238E27FC236}">
                    <a16:creationId xmlns:a16="http://schemas.microsoft.com/office/drawing/2014/main" id="{74C717D9-8A58-43C0-AF50-2A99612F3490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3" name="Freeform: Shape 3932">
                <a:extLst>
                  <a:ext uri="{FF2B5EF4-FFF2-40B4-BE49-F238E27FC236}">
                    <a16:creationId xmlns:a16="http://schemas.microsoft.com/office/drawing/2014/main" id="{1B249C7C-1B17-4228-9F4F-D37A18F9C686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4" name="Freeform: Shape 3933">
                <a:extLst>
                  <a:ext uri="{FF2B5EF4-FFF2-40B4-BE49-F238E27FC236}">
                    <a16:creationId xmlns:a16="http://schemas.microsoft.com/office/drawing/2014/main" id="{6A0DAB08-2DEC-4762-BCF9-7AE2FB120E7A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930" name="Freeform: Shape 3929">
              <a:extLst>
                <a:ext uri="{FF2B5EF4-FFF2-40B4-BE49-F238E27FC236}">
                  <a16:creationId xmlns:a16="http://schemas.microsoft.com/office/drawing/2014/main" id="{2E8394B1-5BC6-4C07-B233-B1D8E9D3FCB2}"/>
                </a:ext>
              </a:extLst>
            </p:cNvPr>
            <p:cNvSpPr/>
            <p:nvPr/>
          </p:nvSpPr>
          <p:spPr>
            <a:xfrm>
              <a:off x="2063940" y="5747308"/>
              <a:ext cx="273881" cy="307612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37" name="TextBox 3936">
            <a:extLst>
              <a:ext uri="{FF2B5EF4-FFF2-40B4-BE49-F238E27FC236}">
                <a16:creationId xmlns:a16="http://schemas.microsoft.com/office/drawing/2014/main" id="{7D8286F7-9ED5-479C-AEAC-F68014A79F9D}"/>
              </a:ext>
            </a:extLst>
          </p:cNvPr>
          <p:cNvSpPr txBox="1"/>
          <p:nvPr/>
        </p:nvSpPr>
        <p:spPr>
          <a:xfrm>
            <a:off x="5392938" y="185932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938" name="Group 3937">
            <a:extLst>
              <a:ext uri="{FF2B5EF4-FFF2-40B4-BE49-F238E27FC236}">
                <a16:creationId xmlns:a16="http://schemas.microsoft.com/office/drawing/2014/main" id="{F1168BF5-1BD1-4E51-AF42-D55A67C04EA0}"/>
              </a:ext>
            </a:extLst>
          </p:cNvPr>
          <p:cNvGrpSpPr/>
          <p:nvPr/>
        </p:nvGrpSpPr>
        <p:grpSpPr>
          <a:xfrm>
            <a:off x="7075038" y="1903216"/>
            <a:ext cx="1680971" cy="743214"/>
            <a:chOff x="323529" y="1876742"/>
            <a:chExt cx="2664296" cy="743214"/>
          </a:xfrm>
        </p:grpSpPr>
        <p:sp>
          <p:nvSpPr>
            <p:cNvPr id="3939" name="TextBox 3938">
              <a:extLst>
                <a:ext uri="{FF2B5EF4-FFF2-40B4-BE49-F238E27FC236}">
                  <a16:creationId xmlns:a16="http://schemas.microsoft.com/office/drawing/2014/main" id="{7E492B37-3525-4705-8BD5-94619980D4B9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40" name="TextBox 3939">
              <a:extLst>
                <a:ext uri="{FF2B5EF4-FFF2-40B4-BE49-F238E27FC236}">
                  <a16:creationId xmlns:a16="http://schemas.microsoft.com/office/drawing/2014/main" id="{67E25A0E-A246-4D04-812C-532A5758951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41" name="TextBox 3940">
            <a:extLst>
              <a:ext uri="{FF2B5EF4-FFF2-40B4-BE49-F238E27FC236}">
                <a16:creationId xmlns:a16="http://schemas.microsoft.com/office/drawing/2014/main" id="{69B4653F-2933-4880-99DB-C557E48D1567}"/>
              </a:ext>
            </a:extLst>
          </p:cNvPr>
          <p:cNvSpPr txBox="1"/>
          <p:nvPr/>
        </p:nvSpPr>
        <p:spPr>
          <a:xfrm>
            <a:off x="10094474" y="3114678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942" name="Group 3941">
            <a:extLst>
              <a:ext uri="{FF2B5EF4-FFF2-40B4-BE49-F238E27FC236}">
                <a16:creationId xmlns:a16="http://schemas.microsoft.com/office/drawing/2014/main" id="{46C51FE6-75BE-487B-A31E-DFBBE9D69CE4}"/>
              </a:ext>
            </a:extLst>
          </p:cNvPr>
          <p:cNvGrpSpPr/>
          <p:nvPr/>
        </p:nvGrpSpPr>
        <p:grpSpPr>
          <a:xfrm>
            <a:off x="8788061" y="3066236"/>
            <a:ext cx="1377983" cy="927880"/>
            <a:chOff x="323529" y="1876742"/>
            <a:chExt cx="2664296" cy="927880"/>
          </a:xfrm>
        </p:grpSpPr>
        <p:sp>
          <p:nvSpPr>
            <p:cNvPr id="3943" name="TextBox 3942">
              <a:extLst>
                <a:ext uri="{FF2B5EF4-FFF2-40B4-BE49-F238E27FC236}">
                  <a16:creationId xmlns:a16="http://schemas.microsoft.com/office/drawing/2014/main" id="{9B5DA53E-1532-48D9-82CB-AFD95209829B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44" name="TextBox 3943">
              <a:extLst>
                <a:ext uri="{FF2B5EF4-FFF2-40B4-BE49-F238E27FC236}">
                  <a16:creationId xmlns:a16="http://schemas.microsoft.com/office/drawing/2014/main" id="{4025CFB9-03E4-439A-B068-323DCC53182B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45" name="TextBox 3944">
            <a:extLst>
              <a:ext uri="{FF2B5EF4-FFF2-40B4-BE49-F238E27FC236}">
                <a16:creationId xmlns:a16="http://schemas.microsoft.com/office/drawing/2014/main" id="{50DD5582-3C99-4C07-8411-C002E4598A6F}"/>
              </a:ext>
            </a:extLst>
          </p:cNvPr>
          <p:cNvSpPr txBox="1"/>
          <p:nvPr/>
        </p:nvSpPr>
        <p:spPr>
          <a:xfrm>
            <a:off x="9064041" y="18593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3946" name="TextBox 3945">
            <a:extLst>
              <a:ext uri="{FF2B5EF4-FFF2-40B4-BE49-F238E27FC236}">
                <a16:creationId xmlns:a16="http://schemas.microsoft.com/office/drawing/2014/main" id="{3A144218-6032-4778-B011-BEDBD3E6C072}"/>
              </a:ext>
            </a:extLst>
          </p:cNvPr>
          <p:cNvSpPr txBox="1"/>
          <p:nvPr/>
        </p:nvSpPr>
        <p:spPr>
          <a:xfrm>
            <a:off x="5408132" y="311467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3947" name="Group 3946">
            <a:extLst>
              <a:ext uri="{FF2B5EF4-FFF2-40B4-BE49-F238E27FC236}">
                <a16:creationId xmlns:a16="http://schemas.microsoft.com/office/drawing/2014/main" id="{AD376492-2259-4CAF-B5CB-41E50B60FEC6}"/>
              </a:ext>
            </a:extLst>
          </p:cNvPr>
          <p:cNvGrpSpPr/>
          <p:nvPr/>
        </p:nvGrpSpPr>
        <p:grpSpPr>
          <a:xfrm>
            <a:off x="5859713" y="4429998"/>
            <a:ext cx="3907853" cy="646331"/>
            <a:chOff x="857631" y="4562456"/>
            <a:chExt cx="3907853" cy="646331"/>
          </a:xfrm>
        </p:grpSpPr>
        <p:sp>
          <p:nvSpPr>
            <p:cNvPr id="3948" name="Round Same Side Corner Rectangle 20">
              <a:extLst>
                <a:ext uri="{FF2B5EF4-FFF2-40B4-BE49-F238E27FC236}">
                  <a16:creationId xmlns:a16="http://schemas.microsoft.com/office/drawing/2014/main" id="{2713B274-28A9-4FA8-91B0-EA5C0A6BF568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49" name="Round Same Side Corner Rectangle 20">
              <a:extLst>
                <a:ext uri="{FF2B5EF4-FFF2-40B4-BE49-F238E27FC236}">
                  <a16:creationId xmlns:a16="http://schemas.microsoft.com/office/drawing/2014/main" id="{751929DD-280B-4E65-92D1-DEB9880F31FC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0" name="Round Same Side Corner Rectangle 20">
              <a:extLst>
                <a:ext uri="{FF2B5EF4-FFF2-40B4-BE49-F238E27FC236}">
                  <a16:creationId xmlns:a16="http://schemas.microsoft.com/office/drawing/2014/main" id="{B17461B8-2AB0-427C-8E7E-59333A328FDE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1" name="Round Same Side Corner Rectangle 20">
              <a:extLst>
                <a:ext uri="{FF2B5EF4-FFF2-40B4-BE49-F238E27FC236}">
                  <a16:creationId xmlns:a16="http://schemas.microsoft.com/office/drawing/2014/main" id="{E8266E70-EF60-4D0F-8E03-5007AEE52CED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2" name="Round Same Side Corner Rectangle 20">
              <a:extLst>
                <a:ext uri="{FF2B5EF4-FFF2-40B4-BE49-F238E27FC236}">
                  <a16:creationId xmlns:a16="http://schemas.microsoft.com/office/drawing/2014/main" id="{304AD7CA-78C9-4D47-8FC1-126EC23F8466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3" name="Round Same Side Corner Rectangle 20">
              <a:extLst>
                <a:ext uri="{FF2B5EF4-FFF2-40B4-BE49-F238E27FC236}">
                  <a16:creationId xmlns:a16="http://schemas.microsoft.com/office/drawing/2014/main" id="{E3362136-F13F-40A3-8043-76DFC960BE2A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4" name="Round Same Side Corner Rectangle 20">
              <a:extLst>
                <a:ext uri="{FF2B5EF4-FFF2-40B4-BE49-F238E27FC236}">
                  <a16:creationId xmlns:a16="http://schemas.microsoft.com/office/drawing/2014/main" id="{0A7DB3B1-170C-4D18-996B-E8147A6F3201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5" name="Round Same Side Corner Rectangle 20">
              <a:extLst>
                <a:ext uri="{FF2B5EF4-FFF2-40B4-BE49-F238E27FC236}">
                  <a16:creationId xmlns:a16="http://schemas.microsoft.com/office/drawing/2014/main" id="{14A1789C-53EA-4B3D-B896-A02E146601EA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6" name="Round Same Side Corner Rectangle 20">
              <a:extLst>
                <a:ext uri="{FF2B5EF4-FFF2-40B4-BE49-F238E27FC236}">
                  <a16:creationId xmlns:a16="http://schemas.microsoft.com/office/drawing/2014/main" id="{92EFAD3C-084F-4638-B18B-D7E73D45271B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7" name="Round Same Side Corner Rectangle 20">
              <a:extLst>
                <a:ext uri="{FF2B5EF4-FFF2-40B4-BE49-F238E27FC236}">
                  <a16:creationId xmlns:a16="http://schemas.microsoft.com/office/drawing/2014/main" id="{18F23678-5049-4A4F-B677-50CED38C2779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958" name="Group 3957">
            <a:extLst>
              <a:ext uri="{FF2B5EF4-FFF2-40B4-BE49-F238E27FC236}">
                <a16:creationId xmlns:a16="http://schemas.microsoft.com/office/drawing/2014/main" id="{CCBCE698-B28A-4C9D-8D21-00A1D4DD56FC}"/>
              </a:ext>
            </a:extLst>
          </p:cNvPr>
          <p:cNvGrpSpPr/>
          <p:nvPr/>
        </p:nvGrpSpPr>
        <p:grpSpPr>
          <a:xfrm>
            <a:off x="9909155" y="4373793"/>
            <a:ext cx="1761331" cy="758741"/>
            <a:chOff x="203895" y="3409836"/>
            <a:chExt cx="1761331" cy="758741"/>
          </a:xfrm>
        </p:grpSpPr>
        <p:sp>
          <p:nvSpPr>
            <p:cNvPr id="3959" name="TextBox 3958">
              <a:extLst>
                <a:ext uri="{FF2B5EF4-FFF2-40B4-BE49-F238E27FC236}">
                  <a16:creationId xmlns:a16="http://schemas.microsoft.com/office/drawing/2014/main" id="{C653F7A9-81C9-441C-B1A5-5F318F6E2DE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960" name="TextBox 3959">
              <a:extLst>
                <a:ext uri="{FF2B5EF4-FFF2-40B4-BE49-F238E27FC236}">
                  <a16:creationId xmlns:a16="http://schemas.microsoft.com/office/drawing/2014/main" id="{A815BF59-A1A5-44B7-BC96-831B664AFC35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61" name="Group 3960">
            <a:extLst>
              <a:ext uri="{FF2B5EF4-FFF2-40B4-BE49-F238E27FC236}">
                <a16:creationId xmlns:a16="http://schemas.microsoft.com/office/drawing/2014/main" id="{96F1B5CA-70B7-4016-9772-394D9F519441}"/>
              </a:ext>
            </a:extLst>
          </p:cNvPr>
          <p:cNvGrpSpPr/>
          <p:nvPr/>
        </p:nvGrpSpPr>
        <p:grpSpPr>
          <a:xfrm>
            <a:off x="5859713" y="5602170"/>
            <a:ext cx="3907853" cy="646331"/>
            <a:chOff x="857631" y="4562456"/>
            <a:chExt cx="3907853" cy="646331"/>
          </a:xfrm>
        </p:grpSpPr>
        <p:sp>
          <p:nvSpPr>
            <p:cNvPr id="3962" name="Round Same Side Corner Rectangle 20">
              <a:extLst>
                <a:ext uri="{FF2B5EF4-FFF2-40B4-BE49-F238E27FC236}">
                  <a16:creationId xmlns:a16="http://schemas.microsoft.com/office/drawing/2014/main" id="{1581B6FE-0D05-487E-BB2D-DF814E4A6AA4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63" name="Round Same Side Corner Rectangle 20">
              <a:extLst>
                <a:ext uri="{FF2B5EF4-FFF2-40B4-BE49-F238E27FC236}">
                  <a16:creationId xmlns:a16="http://schemas.microsoft.com/office/drawing/2014/main" id="{9410E772-A207-49CA-97CC-AAFCEE168235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64" name="Round Same Side Corner Rectangle 20">
              <a:extLst>
                <a:ext uri="{FF2B5EF4-FFF2-40B4-BE49-F238E27FC236}">
                  <a16:creationId xmlns:a16="http://schemas.microsoft.com/office/drawing/2014/main" id="{84DF21E8-2A6D-4027-A43F-70CEB67390A8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65" name="Round Same Side Corner Rectangle 20">
              <a:extLst>
                <a:ext uri="{FF2B5EF4-FFF2-40B4-BE49-F238E27FC236}">
                  <a16:creationId xmlns:a16="http://schemas.microsoft.com/office/drawing/2014/main" id="{8E87FB4E-591A-4962-8957-C766413B1457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66" name="Round Same Side Corner Rectangle 20">
              <a:extLst>
                <a:ext uri="{FF2B5EF4-FFF2-40B4-BE49-F238E27FC236}">
                  <a16:creationId xmlns:a16="http://schemas.microsoft.com/office/drawing/2014/main" id="{72D4B9B0-0C42-44B5-B56D-17A6BA8DB882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67" name="Round Same Side Corner Rectangle 20">
              <a:extLst>
                <a:ext uri="{FF2B5EF4-FFF2-40B4-BE49-F238E27FC236}">
                  <a16:creationId xmlns:a16="http://schemas.microsoft.com/office/drawing/2014/main" id="{C8F2DDE6-63D6-487A-85A6-6358A58F383B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68" name="Round Same Side Corner Rectangle 20">
              <a:extLst>
                <a:ext uri="{FF2B5EF4-FFF2-40B4-BE49-F238E27FC236}">
                  <a16:creationId xmlns:a16="http://schemas.microsoft.com/office/drawing/2014/main" id="{43803B08-128E-4673-98FB-EE4A7C54256D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69" name="Round Same Side Corner Rectangle 20">
              <a:extLst>
                <a:ext uri="{FF2B5EF4-FFF2-40B4-BE49-F238E27FC236}">
                  <a16:creationId xmlns:a16="http://schemas.microsoft.com/office/drawing/2014/main" id="{1E7AB9D1-68C4-40CF-88EB-6B2C65130975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70" name="Round Same Side Corner Rectangle 20">
              <a:extLst>
                <a:ext uri="{FF2B5EF4-FFF2-40B4-BE49-F238E27FC236}">
                  <a16:creationId xmlns:a16="http://schemas.microsoft.com/office/drawing/2014/main" id="{43356ED8-8580-4AE4-B270-FCF819EB62BC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71" name="Round Same Side Corner Rectangle 20">
              <a:extLst>
                <a:ext uri="{FF2B5EF4-FFF2-40B4-BE49-F238E27FC236}">
                  <a16:creationId xmlns:a16="http://schemas.microsoft.com/office/drawing/2014/main" id="{54083A9F-EFFE-46D4-821B-15563543EB9F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972" name="Group 3971">
            <a:extLst>
              <a:ext uri="{FF2B5EF4-FFF2-40B4-BE49-F238E27FC236}">
                <a16:creationId xmlns:a16="http://schemas.microsoft.com/office/drawing/2014/main" id="{A6227FFF-AF77-4461-B0A4-8B06F44811A6}"/>
              </a:ext>
            </a:extLst>
          </p:cNvPr>
          <p:cNvGrpSpPr/>
          <p:nvPr/>
        </p:nvGrpSpPr>
        <p:grpSpPr>
          <a:xfrm>
            <a:off x="9909155" y="5522158"/>
            <a:ext cx="1761331" cy="758741"/>
            <a:chOff x="203895" y="3409836"/>
            <a:chExt cx="1761331" cy="758741"/>
          </a:xfrm>
        </p:grpSpPr>
        <p:sp>
          <p:nvSpPr>
            <p:cNvPr id="3973" name="TextBox 3972">
              <a:extLst>
                <a:ext uri="{FF2B5EF4-FFF2-40B4-BE49-F238E27FC236}">
                  <a16:creationId xmlns:a16="http://schemas.microsoft.com/office/drawing/2014/main" id="{F75F60AF-D5C5-4001-B14A-C7864472BE4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74" name="TextBox 3973">
              <a:extLst>
                <a:ext uri="{FF2B5EF4-FFF2-40B4-BE49-F238E27FC236}">
                  <a16:creationId xmlns:a16="http://schemas.microsoft.com/office/drawing/2014/main" id="{6ECC8FA5-6CA6-48F1-B819-DAC46BF23F9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12726</TotalTime>
  <Words>86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92</cp:revision>
  <dcterms:created xsi:type="dcterms:W3CDTF">2018-02-18T19:39:47Z</dcterms:created>
  <dcterms:modified xsi:type="dcterms:W3CDTF">2020-09-03T03:08:55Z</dcterms:modified>
</cp:coreProperties>
</file>