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5222"/>
    <a:srgbClr val="D7D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040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406FE-2463-4DA6-B26C-F63112546914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E5F80-7A67-4AEF-838A-9199D38A80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7183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AutoShape 45"/>
          <p:cNvSpPr>
            <a:spLocks noChangeArrowheads="1"/>
          </p:cNvSpPr>
          <p:nvPr/>
        </p:nvSpPr>
        <p:spPr bwMode="auto">
          <a:xfrm>
            <a:off x="2462197" y="1340710"/>
            <a:ext cx="4195791" cy="4899850"/>
          </a:xfrm>
          <a:prstGeom prst="roundRect">
            <a:avLst>
              <a:gd name="adj" fmla="val 16667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20" name="AutoShape 45"/>
          <p:cNvSpPr>
            <a:spLocks noChangeArrowheads="1"/>
          </p:cNvSpPr>
          <p:nvPr/>
        </p:nvSpPr>
        <p:spPr bwMode="auto">
          <a:xfrm>
            <a:off x="2747951" y="1646128"/>
            <a:ext cx="3652862" cy="4265817"/>
          </a:xfrm>
          <a:prstGeom prst="roundRect">
            <a:avLst>
              <a:gd name="adj" fmla="val 16667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19" name="AutoShape 45"/>
          <p:cNvSpPr>
            <a:spLocks noChangeArrowheads="1"/>
          </p:cNvSpPr>
          <p:nvPr/>
        </p:nvSpPr>
        <p:spPr bwMode="auto">
          <a:xfrm>
            <a:off x="3088306" y="2025718"/>
            <a:ext cx="2983892" cy="3484593"/>
          </a:xfrm>
          <a:prstGeom prst="roundRect">
            <a:avLst>
              <a:gd name="adj" fmla="val 16667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18" name="AutoShape 45"/>
          <p:cNvSpPr>
            <a:spLocks noChangeArrowheads="1"/>
          </p:cNvSpPr>
          <p:nvPr/>
        </p:nvSpPr>
        <p:spPr bwMode="auto">
          <a:xfrm>
            <a:off x="3365499" y="2319387"/>
            <a:ext cx="2437781" cy="2921041"/>
          </a:xfrm>
          <a:prstGeom prst="roundRect">
            <a:avLst>
              <a:gd name="adj" fmla="val 16667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17" name="AutoShape 45"/>
          <p:cNvSpPr>
            <a:spLocks noChangeArrowheads="1"/>
          </p:cNvSpPr>
          <p:nvPr/>
        </p:nvSpPr>
        <p:spPr bwMode="auto">
          <a:xfrm>
            <a:off x="3608387" y="2625797"/>
            <a:ext cx="1944695" cy="2330207"/>
          </a:xfrm>
          <a:prstGeom prst="roundRect">
            <a:avLst>
              <a:gd name="adj" fmla="val 16667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34" name="AutoShape 45"/>
          <p:cNvSpPr>
            <a:spLocks noChangeArrowheads="1"/>
          </p:cNvSpPr>
          <p:nvPr/>
        </p:nvSpPr>
        <p:spPr bwMode="auto">
          <a:xfrm>
            <a:off x="3851275" y="2932207"/>
            <a:ext cx="1441450" cy="172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accent1"/>
              </a:gs>
              <a:gs pos="61000">
                <a:schemeClr val="tx2"/>
              </a:gs>
              <a:gs pos="100000">
                <a:schemeClr val="accent1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38" name="AutoShape 52"/>
          <p:cNvSpPr>
            <a:spLocks noChangeArrowheads="1"/>
          </p:cNvSpPr>
          <p:nvPr/>
        </p:nvSpPr>
        <p:spPr bwMode="auto">
          <a:xfrm>
            <a:off x="969963" y="1708245"/>
            <a:ext cx="1873250" cy="576262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accent3"/>
              </a:gs>
              <a:gs pos="6100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39" name="AutoShape 53"/>
          <p:cNvSpPr>
            <a:spLocks noChangeArrowheads="1"/>
          </p:cNvSpPr>
          <p:nvPr/>
        </p:nvSpPr>
        <p:spPr bwMode="auto">
          <a:xfrm>
            <a:off x="969963" y="2427382"/>
            <a:ext cx="1873250" cy="576263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accent3"/>
              </a:gs>
              <a:gs pos="6100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40" name="AutoShape 54"/>
          <p:cNvSpPr>
            <a:spLocks noChangeArrowheads="1"/>
          </p:cNvSpPr>
          <p:nvPr/>
        </p:nvSpPr>
        <p:spPr bwMode="auto">
          <a:xfrm>
            <a:off x="969963" y="3148107"/>
            <a:ext cx="1873250" cy="576263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accent3"/>
              </a:gs>
              <a:gs pos="6100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41" name="AutoShape 55"/>
          <p:cNvSpPr>
            <a:spLocks noChangeArrowheads="1"/>
          </p:cNvSpPr>
          <p:nvPr/>
        </p:nvSpPr>
        <p:spPr bwMode="auto">
          <a:xfrm>
            <a:off x="969963" y="3867245"/>
            <a:ext cx="1873250" cy="576262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accent3"/>
              </a:gs>
              <a:gs pos="6100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42" name="AutoShape 56"/>
          <p:cNvSpPr>
            <a:spLocks noChangeArrowheads="1"/>
          </p:cNvSpPr>
          <p:nvPr/>
        </p:nvSpPr>
        <p:spPr bwMode="auto">
          <a:xfrm>
            <a:off x="969963" y="4587970"/>
            <a:ext cx="1873250" cy="576262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accent3"/>
              </a:gs>
              <a:gs pos="6100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43" name="AutoShape 57"/>
          <p:cNvSpPr>
            <a:spLocks noChangeArrowheads="1"/>
          </p:cNvSpPr>
          <p:nvPr/>
        </p:nvSpPr>
        <p:spPr bwMode="auto">
          <a:xfrm>
            <a:off x="969963" y="5307107"/>
            <a:ext cx="1873250" cy="576263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accent3"/>
              </a:gs>
              <a:gs pos="6100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44" name="Line 65"/>
          <p:cNvSpPr>
            <a:spLocks noChangeShapeType="1"/>
          </p:cNvSpPr>
          <p:nvPr/>
        </p:nvSpPr>
        <p:spPr bwMode="auto">
          <a:xfrm flipH="1" flipV="1">
            <a:off x="3132138" y="1995582"/>
            <a:ext cx="719137" cy="1800225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 type="oval" w="med" len="med"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45" name="Line 66"/>
          <p:cNvSpPr>
            <a:spLocks noChangeShapeType="1"/>
          </p:cNvSpPr>
          <p:nvPr/>
        </p:nvSpPr>
        <p:spPr bwMode="auto">
          <a:xfrm flipH="1" flipV="1">
            <a:off x="3132138" y="2716307"/>
            <a:ext cx="719137" cy="107950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 type="oval" w="med" len="med"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46" name="Line 68"/>
          <p:cNvSpPr>
            <a:spLocks noChangeShapeType="1"/>
          </p:cNvSpPr>
          <p:nvPr/>
        </p:nvSpPr>
        <p:spPr bwMode="auto">
          <a:xfrm flipH="1" flipV="1">
            <a:off x="2843213" y="1995582"/>
            <a:ext cx="288925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47" name="Line 69"/>
          <p:cNvSpPr>
            <a:spLocks noChangeShapeType="1"/>
          </p:cNvSpPr>
          <p:nvPr/>
        </p:nvSpPr>
        <p:spPr bwMode="auto">
          <a:xfrm flipH="1" flipV="1">
            <a:off x="2843213" y="2716307"/>
            <a:ext cx="288925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48" name="Line 70"/>
          <p:cNvSpPr>
            <a:spLocks noChangeShapeType="1"/>
          </p:cNvSpPr>
          <p:nvPr/>
        </p:nvSpPr>
        <p:spPr bwMode="auto">
          <a:xfrm flipH="1" flipV="1">
            <a:off x="2843213" y="3435445"/>
            <a:ext cx="288925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49" name="Line 71"/>
          <p:cNvSpPr>
            <a:spLocks noChangeShapeType="1"/>
          </p:cNvSpPr>
          <p:nvPr/>
        </p:nvSpPr>
        <p:spPr bwMode="auto">
          <a:xfrm flipH="1" flipV="1">
            <a:off x="2843213" y="4156170"/>
            <a:ext cx="288925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0" name="Line 72"/>
          <p:cNvSpPr>
            <a:spLocks noChangeShapeType="1"/>
          </p:cNvSpPr>
          <p:nvPr/>
        </p:nvSpPr>
        <p:spPr bwMode="auto">
          <a:xfrm flipH="1" flipV="1">
            <a:off x="2843213" y="4875307"/>
            <a:ext cx="288925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1" name="Line 73"/>
          <p:cNvSpPr>
            <a:spLocks noChangeShapeType="1"/>
          </p:cNvSpPr>
          <p:nvPr/>
        </p:nvSpPr>
        <p:spPr bwMode="auto">
          <a:xfrm flipH="1" flipV="1">
            <a:off x="2843213" y="5596032"/>
            <a:ext cx="288925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2" name="Line 74"/>
          <p:cNvSpPr>
            <a:spLocks noChangeShapeType="1"/>
          </p:cNvSpPr>
          <p:nvPr/>
        </p:nvSpPr>
        <p:spPr bwMode="auto">
          <a:xfrm flipH="1" flipV="1">
            <a:off x="6011863" y="1995582"/>
            <a:ext cx="288925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3" name="Line 75"/>
          <p:cNvSpPr>
            <a:spLocks noChangeShapeType="1"/>
          </p:cNvSpPr>
          <p:nvPr/>
        </p:nvSpPr>
        <p:spPr bwMode="auto">
          <a:xfrm flipH="1" flipV="1">
            <a:off x="6011863" y="2716307"/>
            <a:ext cx="288925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4" name="Line 76"/>
          <p:cNvSpPr>
            <a:spLocks noChangeShapeType="1"/>
          </p:cNvSpPr>
          <p:nvPr/>
        </p:nvSpPr>
        <p:spPr bwMode="auto">
          <a:xfrm flipH="1" flipV="1">
            <a:off x="6011863" y="3435445"/>
            <a:ext cx="288925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5" name="Line 77"/>
          <p:cNvSpPr>
            <a:spLocks noChangeShapeType="1"/>
          </p:cNvSpPr>
          <p:nvPr/>
        </p:nvSpPr>
        <p:spPr bwMode="auto">
          <a:xfrm flipH="1" flipV="1">
            <a:off x="6011863" y="4156170"/>
            <a:ext cx="288925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6" name="Line 78"/>
          <p:cNvSpPr>
            <a:spLocks noChangeShapeType="1"/>
          </p:cNvSpPr>
          <p:nvPr/>
        </p:nvSpPr>
        <p:spPr bwMode="auto">
          <a:xfrm flipH="1" flipV="1">
            <a:off x="6011863" y="4875307"/>
            <a:ext cx="288925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7" name="Line 79"/>
          <p:cNvSpPr>
            <a:spLocks noChangeShapeType="1"/>
          </p:cNvSpPr>
          <p:nvPr/>
        </p:nvSpPr>
        <p:spPr bwMode="auto">
          <a:xfrm flipH="1" flipV="1">
            <a:off x="6011863" y="5596032"/>
            <a:ext cx="288925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8" name="Line 80"/>
          <p:cNvSpPr>
            <a:spLocks noChangeShapeType="1"/>
          </p:cNvSpPr>
          <p:nvPr/>
        </p:nvSpPr>
        <p:spPr bwMode="auto">
          <a:xfrm flipH="1" flipV="1">
            <a:off x="3132138" y="3435445"/>
            <a:ext cx="719137" cy="360362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 type="oval" w="med" len="med"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9" name="Line 81"/>
          <p:cNvSpPr>
            <a:spLocks noChangeShapeType="1"/>
          </p:cNvSpPr>
          <p:nvPr/>
        </p:nvSpPr>
        <p:spPr bwMode="auto">
          <a:xfrm flipH="1">
            <a:off x="3132138" y="3795807"/>
            <a:ext cx="719137" cy="360363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 type="oval" w="med" len="med"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60" name="Line 82"/>
          <p:cNvSpPr>
            <a:spLocks noChangeShapeType="1"/>
          </p:cNvSpPr>
          <p:nvPr/>
        </p:nvSpPr>
        <p:spPr bwMode="auto">
          <a:xfrm flipH="1">
            <a:off x="3132138" y="3795807"/>
            <a:ext cx="719137" cy="107950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 type="oval" w="med" len="med"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63" name="Line 83"/>
          <p:cNvSpPr>
            <a:spLocks noChangeShapeType="1"/>
          </p:cNvSpPr>
          <p:nvPr/>
        </p:nvSpPr>
        <p:spPr bwMode="auto">
          <a:xfrm flipH="1">
            <a:off x="3132138" y="3795807"/>
            <a:ext cx="719137" cy="1800225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 type="oval" w="med" len="med"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64" name="Line 84"/>
          <p:cNvSpPr>
            <a:spLocks noChangeShapeType="1"/>
          </p:cNvSpPr>
          <p:nvPr/>
        </p:nvSpPr>
        <p:spPr bwMode="auto">
          <a:xfrm flipV="1">
            <a:off x="5291138" y="1995582"/>
            <a:ext cx="720725" cy="1800225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 type="oval" w="med" len="med"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66" name="Line 85"/>
          <p:cNvSpPr>
            <a:spLocks noChangeShapeType="1"/>
          </p:cNvSpPr>
          <p:nvPr/>
        </p:nvSpPr>
        <p:spPr bwMode="auto">
          <a:xfrm flipV="1">
            <a:off x="5292725" y="2716307"/>
            <a:ext cx="719138" cy="107950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 type="oval" w="med" len="med"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69" name="Line 86"/>
          <p:cNvSpPr>
            <a:spLocks noChangeShapeType="1"/>
          </p:cNvSpPr>
          <p:nvPr/>
        </p:nvSpPr>
        <p:spPr bwMode="auto">
          <a:xfrm flipV="1">
            <a:off x="5292725" y="3435445"/>
            <a:ext cx="719138" cy="360362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 type="oval" w="med" len="med"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72" name="Line 87"/>
          <p:cNvSpPr>
            <a:spLocks noChangeShapeType="1"/>
          </p:cNvSpPr>
          <p:nvPr/>
        </p:nvSpPr>
        <p:spPr bwMode="auto">
          <a:xfrm>
            <a:off x="5292725" y="3795807"/>
            <a:ext cx="719138" cy="360363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 type="oval" w="med" len="med"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96" name="Line 88"/>
          <p:cNvSpPr>
            <a:spLocks noChangeShapeType="1"/>
          </p:cNvSpPr>
          <p:nvPr/>
        </p:nvSpPr>
        <p:spPr bwMode="auto">
          <a:xfrm>
            <a:off x="5292725" y="3795807"/>
            <a:ext cx="719138" cy="107950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 type="oval" w="med" len="med"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97" name="Line 89"/>
          <p:cNvSpPr>
            <a:spLocks noChangeShapeType="1"/>
          </p:cNvSpPr>
          <p:nvPr/>
        </p:nvSpPr>
        <p:spPr bwMode="auto">
          <a:xfrm>
            <a:off x="5292725" y="3795807"/>
            <a:ext cx="719138" cy="1800225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dash"/>
            <a:round/>
            <a:headEnd type="oval" w="med" len="med"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99" name="AutoShape 96"/>
          <p:cNvSpPr>
            <a:spLocks noChangeArrowheads="1"/>
          </p:cNvSpPr>
          <p:nvPr/>
        </p:nvSpPr>
        <p:spPr bwMode="auto">
          <a:xfrm>
            <a:off x="6300788" y="1708245"/>
            <a:ext cx="1873250" cy="576262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accent6"/>
              </a:gs>
              <a:gs pos="61000">
                <a:schemeClr val="accent6">
                  <a:lumMod val="7500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00" name="AutoShape 97"/>
          <p:cNvSpPr>
            <a:spLocks noChangeArrowheads="1"/>
          </p:cNvSpPr>
          <p:nvPr/>
        </p:nvSpPr>
        <p:spPr bwMode="auto">
          <a:xfrm>
            <a:off x="6300788" y="2427382"/>
            <a:ext cx="1873250" cy="576263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accent6"/>
              </a:gs>
              <a:gs pos="61000">
                <a:schemeClr val="accent6">
                  <a:lumMod val="7500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01" name="AutoShape 98"/>
          <p:cNvSpPr>
            <a:spLocks noChangeArrowheads="1"/>
          </p:cNvSpPr>
          <p:nvPr/>
        </p:nvSpPr>
        <p:spPr bwMode="auto">
          <a:xfrm>
            <a:off x="6300788" y="3148107"/>
            <a:ext cx="1873250" cy="576263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accent6"/>
              </a:gs>
              <a:gs pos="61000">
                <a:schemeClr val="accent6">
                  <a:lumMod val="7500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02" name="AutoShape 99"/>
          <p:cNvSpPr>
            <a:spLocks noChangeArrowheads="1"/>
          </p:cNvSpPr>
          <p:nvPr/>
        </p:nvSpPr>
        <p:spPr bwMode="auto">
          <a:xfrm>
            <a:off x="6300788" y="3867245"/>
            <a:ext cx="1873250" cy="576262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accent6"/>
              </a:gs>
              <a:gs pos="61000">
                <a:schemeClr val="accent6">
                  <a:lumMod val="7500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03" name="AutoShape 100"/>
          <p:cNvSpPr>
            <a:spLocks noChangeArrowheads="1"/>
          </p:cNvSpPr>
          <p:nvPr/>
        </p:nvSpPr>
        <p:spPr bwMode="auto">
          <a:xfrm>
            <a:off x="6300788" y="4587970"/>
            <a:ext cx="1873250" cy="576262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accent6"/>
              </a:gs>
              <a:gs pos="61000">
                <a:schemeClr val="accent6">
                  <a:lumMod val="7500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04" name="AutoShape 101"/>
          <p:cNvSpPr>
            <a:spLocks noChangeArrowheads="1"/>
          </p:cNvSpPr>
          <p:nvPr/>
        </p:nvSpPr>
        <p:spPr bwMode="auto">
          <a:xfrm>
            <a:off x="6300788" y="5307107"/>
            <a:ext cx="1873250" cy="576263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accent6"/>
              </a:gs>
              <a:gs pos="61000">
                <a:schemeClr val="accent6">
                  <a:lumMod val="7500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1081063" y="1808786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1081063" y="2525784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1081063" y="3242782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1081063" y="3959780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1081063" y="467677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1081063" y="5393776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429388" y="1811404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6429388" y="2528402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6429388" y="3245400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429388" y="396239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6429388" y="4679396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429388" y="5396394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3752844" y="3140151"/>
            <a:ext cx="16430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IN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HERE</a:t>
            </a:r>
            <a:endParaRPr kumimoji="1" lang="ko-KR" altLang="ko-KR" sz="20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61" name="직사각형 60"/>
          <p:cNvSpPr/>
          <p:nvPr/>
        </p:nvSpPr>
        <p:spPr>
          <a:xfrm>
            <a:off x="0" y="0"/>
            <a:ext cx="9144000" cy="980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249271" y="116540"/>
            <a:ext cx="868044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Free Diagrams-ALLPPT.com</a:t>
            </a:r>
            <a:endParaRPr lang="en-US" altLang="ko-KR" sz="3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>
            <a:hlinkClick r:id="rId2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27</Words>
  <Application>Microsoft Office PowerPoint</Application>
  <PresentationFormat>화면 슬라이드 쇼(4:3)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Butterfly Process Diagram PowerPoint Templates</dc:title>
  <dc:creator>ALLPPT.COM</dc:creator>
  <cp:lastModifiedBy>Registered User</cp:lastModifiedBy>
  <cp:revision>61</cp:revision>
  <dcterms:created xsi:type="dcterms:W3CDTF">2010-08-14T06:45:49Z</dcterms:created>
  <dcterms:modified xsi:type="dcterms:W3CDTF">2014-02-08T06:30:10Z</dcterms:modified>
</cp:coreProperties>
</file>