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1868" y="627534"/>
            <a:ext cx="6462420" cy="3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656257" y="1326216"/>
            <a:ext cx="1186726" cy="527434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227570" y="1326216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798883" y="1326216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370196" y="1326216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22"/>
          <p:cNvSpPr/>
          <p:nvPr/>
        </p:nvSpPr>
        <p:spPr>
          <a:xfrm>
            <a:off x="1656257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23"/>
          <p:cNvSpPr/>
          <p:nvPr/>
        </p:nvSpPr>
        <p:spPr>
          <a:xfrm>
            <a:off x="3227570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모서리가 둥근 직사각형 24"/>
          <p:cNvSpPr/>
          <p:nvPr/>
        </p:nvSpPr>
        <p:spPr>
          <a:xfrm>
            <a:off x="4798883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25"/>
          <p:cNvSpPr/>
          <p:nvPr/>
        </p:nvSpPr>
        <p:spPr>
          <a:xfrm>
            <a:off x="6370196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30"/>
          <p:cNvCxnSpPr>
            <a:stCxn id="5" idx="2"/>
          </p:cNvCxnSpPr>
          <p:nvPr/>
        </p:nvCxnSpPr>
        <p:spPr>
          <a:xfrm rot="16200000" flipH="1">
            <a:off x="2933518" y="1169751"/>
            <a:ext cx="989175" cy="235697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연결선 31"/>
          <p:cNvCxnSpPr>
            <a:stCxn id="6" idx="2"/>
          </p:cNvCxnSpPr>
          <p:nvPr/>
        </p:nvCxnSpPr>
        <p:spPr>
          <a:xfrm rot="16200000" flipH="1">
            <a:off x="3719173" y="1955408"/>
            <a:ext cx="989175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직선 연결선 35"/>
          <p:cNvCxnSpPr>
            <a:stCxn id="7" idx="2"/>
          </p:cNvCxnSpPr>
          <p:nvPr/>
        </p:nvCxnSpPr>
        <p:spPr>
          <a:xfrm rot="5400000">
            <a:off x="4504830" y="1955409"/>
            <a:ext cx="989175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연결선 38"/>
          <p:cNvCxnSpPr>
            <a:stCxn id="8" idx="2"/>
          </p:cNvCxnSpPr>
          <p:nvPr/>
        </p:nvCxnSpPr>
        <p:spPr>
          <a:xfrm rot="5400000">
            <a:off x="5290488" y="1169752"/>
            <a:ext cx="989175" cy="235697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직선 연결선 41"/>
          <p:cNvCxnSpPr>
            <a:stCxn id="9" idx="0"/>
          </p:cNvCxnSpPr>
          <p:nvPr/>
        </p:nvCxnSpPr>
        <p:spPr>
          <a:xfrm rot="5400000" flipH="1" flipV="1">
            <a:off x="2834861" y="2257586"/>
            <a:ext cx="1186488" cy="235697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직선 연결선 42"/>
          <p:cNvCxnSpPr>
            <a:stCxn id="10" idx="0"/>
          </p:cNvCxnSpPr>
          <p:nvPr/>
        </p:nvCxnSpPr>
        <p:spPr>
          <a:xfrm rot="5400000" flipH="1" flipV="1">
            <a:off x="3620516" y="3043242"/>
            <a:ext cx="1186490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연결선 43"/>
          <p:cNvCxnSpPr>
            <a:stCxn id="11" idx="0"/>
          </p:cNvCxnSpPr>
          <p:nvPr/>
        </p:nvCxnSpPr>
        <p:spPr>
          <a:xfrm rot="16200000" flipV="1">
            <a:off x="4406174" y="3043241"/>
            <a:ext cx="1186490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직선 연결선 44"/>
          <p:cNvCxnSpPr>
            <a:stCxn id="12" idx="0"/>
          </p:cNvCxnSpPr>
          <p:nvPr/>
        </p:nvCxnSpPr>
        <p:spPr>
          <a:xfrm rot="16200000" flipV="1">
            <a:off x="5191830" y="2257585"/>
            <a:ext cx="1186490" cy="235697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타원 13"/>
          <p:cNvSpPr/>
          <p:nvPr/>
        </p:nvSpPr>
        <p:spPr>
          <a:xfrm>
            <a:off x="3914333" y="2249225"/>
            <a:ext cx="1384514" cy="138451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9171" y="2760757"/>
            <a:ext cx="1285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4268" y="2478058"/>
            <a:ext cx="343583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3076" y="2478058"/>
            <a:ext cx="345215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 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1868" y="627534"/>
            <a:ext cx="6462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656257" y="1326216"/>
            <a:ext cx="1186726" cy="527434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227570" y="1326216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798883" y="1326216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370196" y="1326216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22"/>
          <p:cNvSpPr/>
          <p:nvPr/>
        </p:nvSpPr>
        <p:spPr>
          <a:xfrm>
            <a:off x="1656257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23"/>
          <p:cNvSpPr/>
          <p:nvPr/>
        </p:nvSpPr>
        <p:spPr>
          <a:xfrm>
            <a:off x="3227570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모서리가 둥근 직사각형 24"/>
          <p:cNvSpPr/>
          <p:nvPr/>
        </p:nvSpPr>
        <p:spPr>
          <a:xfrm>
            <a:off x="4798883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25"/>
          <p:cNvSpPr/>
          <p:nvPr/>
        </p:nvSpPr>
        <p:spPr>
          <a:xfrm>
            <a:off x="6370196" y="4029314"/>
            <a:ext cx="1186726" cy="52743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30"/>
          <p:cNvCxnSpPr>
            <a:stCxn id="5" idx="2"/>
          </p:cNvCxnSpPr>
          <p:nvPr/>
        </p:nvCxnSpPr>
        <p:spPr>
          <a:xfrm rot="16200000" flipH="1">
            <a:off x="2933518" y="1169751"/>
            <a:ext cx="989175" cy="235697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연결선 31"/>
          <p:cNvCxnSpPr>
            <a:stCxn id="6" idx="2"/>
          </p:cNvCxnSpPr>
          <p:nvPr/>
        </p:nvCxnSpPr>
        <p:spPr>
          <a:xfrm rot="16200000" flipH="1">
            <a:off x="3719173" y="1955408"/>
            <a:ext cx="989175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직선 연결선 35"/>
          <p:cNvCxnSpPr>
            <a:stCxn id="7" idx="2"/>
          </p:cNvCxnSpPr>
          <p:nvPr/>
        </p:nvCxnSpPr>
        <p:spPr>
          <a:xfrm rot="5400000">
            <a:off x="4504830" y="1955409"/>
            <a:ext cx="989175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연결선 38"/>
          <p:cNvCxnSpPr>
            <a:stCxn id="8" idx="2"/>
          </p:cNvCxnSpPr>
          <p:nvPr/>
        </p:nvCxnSpPr>
        <p:spPr>
          <a:xfrm rot="5400000">
            <a:off x="5290488" y="1169752"/>
            <a:ext cx="989175" cy="235697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직선 연결선 41"/>
          <p:cNvCxnSpPr>
            <a:stCxn id="9" idx="0"/>
          </p:cNvCxnSpPr>
          <p:nvPr/>
        </p:nvCxnSpPr>
        <p:spPr>
          <a:xfrm rot="5400000" flipH="1" flipV="1">
            <a:off x="2834861" y="2257586"/>
            <a:ext cx="1186488" cy="235697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직선 연결선 42"/>
          <p:cNvCxnSpPr>
            <a:stCxn id="10" idx="0"/>
          </p:cNvCxnSpPr>
          <p:nvPr/>
        </p:nvCxnSpPr>
        <p:spPr>
          <a:xfrm rot="5400000" flipH="1" flipV="1">
            <a:off x="3620516" y="3043242"/>
            <a:ext cx="1186490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연결선 43"/>
          <p:cNvCxnSpPr>
            <a:stCxn id="11" idx="0"/>
          </p:cNvCxnSpPr>
          <p:nvPr/>
        </p:nvCxnSpPr>
        <p:spPr>
          <a:xfrm rot="16200000" flipV="1">
            <a:off x="4406174" y="3043241"/>
            <a:ext cx="1186490" cy="78565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직선 연결선 44"/>
          <p:cNvCxnSpPr>
            <a:stCxn id="12" idx="0"/>
          </p:cNvCxnSpPr>
          <p:nvPr/>
        </p:nvCxnSpPr>
        <p:spPr>
          <a:xfrm rot="16200000" flipV="1">
            <a:off x="5191830" y="2257585"/>
            <a:ext cx="1186490" cy="235697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타원 13"/>
          <p:cNvSpPr/>
          <p:nvPr/>
        </p:nvSpPr>
        <p:spPr>
          <a:xfrm>
            <a:off x="3914333" y="2249225"/>
            <a:ext cx="1384514" cy="138451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9171" y="2760757"/>
            <a:ext cx="1285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4268" y="2478058"/>
            <a:ext cx="343583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3076" y="2478058"/>
            <a:ext cx="345215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 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208</Words>
  <Application>Microsoft Office PowerPoint</Application>
  <PresentationFormat>On-screen Show (16:9)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2014-03-15T04:04:34Z</dcterms:modified>
</cp:coreProperties>
</file>