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81" r:id="rId2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D3D3D3"/>
            </a:gs>
            <a:gs pos="68000">
              <a:schemeClr val="bg1">
                <a:lumMod val="95000"/>
              </a:schemeClr>
            </a:gs>
            <a:gs pos="92000">
              <a:schemeClr val="bg1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hord 25"/>
          <p:cNvSpPr/>
          <p:nvPr/>
        </p:nvSpPr>
        <p:spPr>
          <a:xfrm rot="7947310">
            <a:off x="4396363" y="1006534"/>
            <a:ext cx="3170053" cy="2876069"/>
          </a:xfrm>
          <a:prstGeom prst="chord">
            <a:avLst>
              <a:gd name="adj1" fmla="val 2700000"/>
              <a:gd name="adj2" fmla="val 2044996"/>
            </a:avLst>
          </a:prstGeom>
          <a:gradFill>
            <a:gsLst>
              <a:gs pos="65021">
                <a:schemeClr val="accent6">
                  <a:lumMod val="60000"/>
                  <a:lumOff val="40000"/>
                </a:schemeClr>
              </a:gs>
              <a:gs pos="92000">
                <a:schemeClr val="accent6">
                  <a:lumMod val="75000"/>
                </a:schemeClr>
              </a:gs>
              <a:gs pos="9000">
                <a:schemeClr val="accent6">
                  <a:lumMod val="75000"/>
                </a:schemeClr>
              </a:gs>
              <a:gs pos="23000">
                <a:schemeClr val="accent6">
                  <a:lumMod val="75000"/>
                </a:schemeClr>
              </a:gs>
            </a:gsLst>
            <a:lin ang="288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Chord 26"/>
          <p:cNvSpPr/>
          <p:nvPr/>
        </p:nvSpPr>
        <p:spPr>
          <a:xfrm rot="13009765">
            <a:off x="4456673" y="3732083"/>
            <a:ext cx="3170053" cy="2876069"/>
          </a:xfrm>
          <a:prstGeom prst="chord">
            <a:avLst>
              <a:gd name="adj1" fmla="val 2700000"/>
              <a:gd name="adj2" fmla="val 2044996"/>
            </a:avLst>
          </a:prstGeom>
          <a:gradFill>
            <a:gsLst>
              <a:gs pos="65021">
                <a:schemeClr val="accent2">
                  <a:lumMod val="60000"/>
                  <a:lumOff val="40000"/>
                </a:schemeClr>
              </a:gs>
              <a:gs pos="92000">
                <a:schemeClr val="accent2">
                  <a:lumMod val="50000"/>
                </a:schemeClr>
              </a:gs>
              <a:gs pos="9000">
                <a:srgbClr val="CF8785"/>
              </a:gs>
              <a:gs pos="23000">
                <a:schemeClr val="accent2">
                  <a:lumMod val="75000"/>
                </a:schemeClr>
              </a:gs>
            </a:gsLst>
            <a:lin ang="288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Chord 27"/>
          <p:cNvSpPr/>
          <p:nvPr/>
        </p:nvSpPr>
        <p:spPr>
          <a:xfrm rot="19917299">
            <a:off x="1547092" y="3746830"/>
            <a:ext cx="3170053" cy="2876069"/>
          </a:xfrm>
          <a:prstGeom prst="chord">
            <a:avLst>
              <a:gd name="adj1" fmla="val 2700000"/>
              <a:gd name="adj2" fmla="val 2044996"/>
            </a:avLst>
          </a:prstGeom>
          <a:gradFill>
            <a:gsLst>
              <a:gs pos="65021">
                <a:schemeClr val="accent1">
                  <a:lumMod val="60000"/>
                  <a:lumOff val="40000"/>
                </a:schemeClr>
              </a:gs>
              <a:gs pos="92000">
                <a:schemeClr val="accent1">
                  <a:lumMod val="75000"/>
                </a:schemeClr>
              </a:gs>
              <a:gs pos="9000">
                <a:schemeClr val="tx2">
                  <a:lumMod val="60000"/>
                  <a:lumOff val="40000"/>
                </a:schemeClr>
              </a:gs>
              <a:gs pos="23000">
                <a:schemeClr val="accent1">
                  <a:lumMod val="75000"/>
                </a:schemeClr>
              </a:gs>
            </a:gsLst>
            <a:lin ang="288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mtClean="0"/>
              <a:t>SWOT Template</a:t>
            </a:r>
            <a:endParaRPr lang="en-IN" dirty="0"/>
          </a:p>
        </p:txBody>
      </p:sp>
      <p:sp>
        <p:nvSpPr>
          <p:cNvPr id="31" name="Chord 30"/>
          <p:cNvSpPr/>
          <p:nvPr/>
        </p:nvSpPr>
        <p:spPr>
          <a:xfrm rot="2550268">
            <a:off x="1386893" y="1106959"/>
            <a:ext cx="3170053" cy="2876069"/>
          </a:xfrm>
          <a:prstGeom prst="chord">
            <a:avLst>
              <a:gd name="adj1" fmla="val 2700000"/>
              <a:gd name="adj2" fmla="val 2044996"/>
            </a:avLst>
          </a:prstGeom>
          <a:gradFill>
            <a:gsLst>
              <a:gs pos="30000">
                <a:schemeClr val="accent3">
                  <a:lumMod val="60000"/>
                  <a:lumOff val="40000"/>
                </a:schemeClr>
              </a:gs>
              <a:gs pos="54000">
                <a:schemeClr val="accent3">
                  <a:lumMod val="50000"/>
                </a:schemeClr>
              </a:gs>
              <a:gs pos="9000">
                <a:schemeClr val="accent3">
                  <a:lumMod val="75000"/>
                </a:schemeClr>
              </a:gs>
              <a:gs pos="17000">
                <a:schemeClr val="accent3">
                  <a:lumMod val="60000"/>
                  <a:lumOff val="40000"/>
                </a:schemeClr>
              </a:gs>
            </a:gsLst>
            <a:lin ang="2880000" scaled="0"/>
          </a:gra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72087" y="2305053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</a:p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50759" y="1387962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Strengths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29371" y="2324662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</a:p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17687" y="1407571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Weaknesses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061019" y="4809346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</a:p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23859" y="5877272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Opportunities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012802" y="4809346"/>
            <a:ext cx="199874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</a:p>
          <a:p>
            <a:pPr algn="ctr"/>
            <a:r>
              <a:rPr lang="en-US" sz="2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Edit text here</a:t>
            </a:r>
            <a:endParaRPr lang="en-US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064574" y="5877272"/>
            <a:ext cx="2451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Threats</a:t>
            </a:r>
            <a:endParaRPr lang="en-US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608291" y="2662386"/>
            <a:ext cx="2145777" cy="2148978"/>
            <a:chOff x="3496886" y="2838302"/>
            <a:chExt cx="2148978" cy="2148978"/>
          </a:xfrm>
        </p:grpSpPr>
        <p:sp>
          <p:nvSpPr>
            <p:cNvPr id="62" name="Oval 61"/>
            <p:cNvSpPr/>
            <p:nvPr/>
          </p:nvSpPr>
          <p:spPr>
            <a:xfrm>
              <a:off x="3496886" y="2838302"/>
              <a:ext cx="2148978" cy="2148978"/>
            </a:xfrm>
            <a:prstGeom prst="ellipse">
              <a:avLst/>
            </a:prstGeom>
            <a:gradFill>
              <a:gsLst>
                <a:gs pos="9000">
                  <a:schemeClr val="tx1">
                    <a:lumMod val="85000"/>
                    <a:lumOff val="15000"/>
                  </a:schemeClr>
                </a:gs>
                <a:gs pos="43800">
                  <a:srgbClr val="FFFFFF"/>
                </a:gs>
                <a:gs pos="100000">
                  <a:schemeClr val="tx1"/>
                </a:gs>
                <a:gs pos="6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3582478" y="2923887"/>
              <a:ext cx="1977794" cy="1977793"/>
              <a:chOff x="6019800" y="3276599"/>
              <a:chExt cx="533400" cy="533400"/>
            </a:xfrm>
            <a:effectLst/>
          </p:grpSpPr>
          <p:sp>
            <p:nvSpPr>
              <p:cNvPr id="65" name="Oval 64"/>
              <p:cNvSpPr/>
              <p:nvPr/>
            </p:nvSpPr>
            <p:spPr>
              <a:xfrm>
                <a:off x="6019800" y="3276599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51000">
                    <a:schemeClr val="accent6">
                      <a:lumMod val="7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  <a:ln w="127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6032368" y="3296068"/>
                <a:ext cx="508265" cy="446900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100000"/>
                      <a:alpha val="65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4" name="Rectangle 63"/>
            <p:cNvSpPr/>
            <p:nvPr/>
          </p:nvSpPr>
          <p:spPr>
            <a:xfrm>
              <a:off x="3792620" y="2989363"/>
              <a:ext cx="1557515" cy="181588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200" b="1" smtClean="0">
                  <a:solidFill>
                    <a:prstClr val="white"/>
                  </a:solidFill>
                  <a:effectLst>
                    <a:outerShdw blurRad="1016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Arial" pitchFamily="34" charset="0"/>
                  <a:ea typeface="Kozuka Gothic Pr6N B" pitchFamily="34" charset="-128"/>
                  <a:cs typeface="Arial" pitchFamily="34" charset="0"/>
                </a:rPr>
                <a:t>SWOT</a:t>
              </a:r>
            </a:p>
            <a:p>
              <a:pPr algn="ctr"/>
              <a:r>
                <a:rPr lang="en-US" b="1" smtClean="0">
                  <a:solidFill>
                    <a:prstClr val="white"/>
                  </a:solidFill>
                  <a:effectLst>
                    <a:outerShdw blurRad="101600" dist="38100" dir="2700000" algn="tl" rotWithShape="0">
                      <a:prstClr val="black">
                        <a:alpha val="50000"/>
                      </a:prstClr>
                    </a:outerShdw>
                  </a:effectLst>
                  <a:latin typeface="Arial" pitchFamily="34" charset="0"/>
                  <a:ea typeface="Kozuka Gothic Pr6N B" pitchFamily="34" charset="-128"/>
                  <a:cs typeface="Arial" pitchFamily="34" charset="0"/>
                </a:rPr>
                <a:t>Analysis</a:t>
              </a:r>
              <a:endParaRPr lang="en-US" sz="3200" b="1" dirty="0">
                <a:solidFill>
                  <a:prstClr val="white"/>
                </a:solidFill>
                <a:effectLst>
                  <a:outerShdw blurRad="1016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Arial" pitchFamily="34" charset="0"/>
                <a:ea typeface="Kozuka Gothic Pr6N B" pitchFamily="34" charset="-128"/>
                <a:cs typeface="Arial" pitchFamily="34" charset="0"/>
              </a:endParaRPr>
            </a:p>
          </p:txBody>
        </p:sp>
      </p:grpSp>
      <p:pic>
        <p:nvPicPr>
          <p:cNvPr id="32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28825"/>
            <a:ext cx="1333045" cy="47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504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SWOT Template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2014-02-21T02:17:57Z</dcterms:modified>
</cp:coreProperties>
</file>