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2" name="Group 1691">
            <a:extLst>
              <a:ext uri="{FF2B5EF4-FFF2-40B4-BE49-F238E27FC236}">
                <a16:creationId xmlns:a16="http://schemas.microsoft.com/office/drawing/2014/main" id="{2F435598-C5E6-4551-BDB2-63FEBB2A24F1}"/>
              </a:ext>
            </a:extLst>
          </p:cNvPr>
          <p:cNvGrpSpPr/>
          <p:nvPr/>
        </p:nvGrpSpPr>
        <p:grpSpPr>
          <a:xfrm>
            <a:off x="4690627" y="2085168"/>
            <a:ext cx="2886946" cy="2914850"/>
            <a:chOff x="4483745" y="2197915"/>
            <a:chExt cx="3299490" cy="3331381"/>
          </a:xfrm>
        </p:grpSpPr>
        <p:sp>
          <p:nvSpPr>
            <p:cNvPr id="1693" name="Freeform: Shape 1692">
              <a:extLst>
                <a:ext uri="{FF2B5EF4-FFF2-40B4-BE49-F238E27FC236}">
                  <a16:creationId xmlns:a16="http://schemas.microsoft.com/office/drawing/2014/main" id="{AE209F45-7C9B-43E9-928A-E7EF16CE2DCF}"/>
                </a:ext>
              </a:extLst>
            </p:cNvPr>
            <p:cNvSpPr/>
            <p:nvPr/>
          </p:nvSpPr>
          <p:spPr>
            <a:xfrm>
              <a:off x="5019749" y="3017040"/>
              <a:ext cx="990600" cy="1171575"/>
            </a:xfrm>
            <a:custGeom>
              <a:avLst/>
              <a:gdLst>
                <a:gd name="connsiteX0" fmla="*/ 31050 w 990600"/>
                <a:gd name="connsiteY0" fmla="*/ 828675 h 1171575"/>
                <a:gd name="connsiteX1" fmla="*/ 225360 w 990600"/>
                <a:gd name="connsiteY1" fmla="*/ 867728 h 1171575"/>
                <a:gd name="connsiteX2" fmla="*/ 390142 w 990600"/>
                <a:gd name="connsiteY2" fmla="*/ 1032510 h 1171575"/>
                <a:gd name="connsiteX3" fmla="*/ 410145 w 990600"/>
                <a:gd name="connsiteY3" fmla="*/ 1081088 h 1171575"/>
                <a:gd name="connsiteX4" fmla="*/ 468247 w 990600"/>
                <a:gd name="connsiteY4" fmla="*/ 1160145 h 1171575"/>
                <a:gd name="connsiteX5" fmla="*/ 541590 w 990600"/>
                <a:gd name="connsiteY5" fmla="*/ 1147763 h 1171575"/>
                <a:gd name="connsiteX6" fmla="*/ 558735 w 990600"/>
                <a:gd name="connsiteY6" fmla="*/ 1116330 h 1171575"/>
                <a:gd name="connsiteX7" fmla="*/ 609217 w 990600"/>
                <a:gd name="connsiteY7" fmla="*/ 975360 h 1171575"/>
                <a:gd name="connsiteX8" fmla="*/ 730185 w 990600"/>
                <a:gd name="connsiteY8" fmla="*/ 912495 h 1171575"/>
                <a:gd name="connsiteX9" fmla="*/ 768285 w 990600"/>
                <a:gd name="connsiteY9" fmla="*/ 923925 h 1171575"/>
                <a:gd name="connsiteX10" fmla="*/ 996885 w 990600"/>
                <a:gd name="connsiteY10" fmla="*/ 667703 h 1171575"/>
                <a:gd name="connsiteX11" fmla="*/ 893062 w 990600"/>
                <a:gd name="connsiteY11" fmla="*/ 449580 h 1171575"/>
                <a:gd name="connsiteX12" fmla="*/ 867345 w 990600"/>
                <a:gd name="connsiteY12" fmla="*/ 447675 h 1171575"/>
                <a:gd name="connsiteX13" fmla="*/ 681607 w 990600"/>
                <a:gd name="connsiteY13" fmla="*/ 428625 h 1171575"/>
                <a:gd name="connsiteX14" fmla="*/ 653032 w 990600"/>
                <a:gd name="connsiteY14" fmla="*/ 356235 h 1171575"/>
                <a:gd name="connsiteX15" fmla="*/ 650175 w 990600"/>
                <a:gd name="connsiteY15" fmla="*/ 319088 h 1171575"/>
                <a:gd name="connsiteX16" fmla="*/ 569212 w 990600"/>
                <a:gd name="connsiteY16" fmla="*/ 186690 h 1171575"/>
                <a:gd name="connsiteX17" fmla="*/ 462532 w 990600"/>
                <a:gd name="connsiteY17" fmla="*/ 100965 h 1171575"/>
                <a:gd name="connsiteX18" fmla="*/ 442530 w 990600"/>
                <a:gd name="connsiteY18" fmla="*/ 0 h 1171575"/>
                <a:gd name="connsiteX19" fmla="*/ 287272 w 990600"/>
                <a:gd name="connsiteY19" fmla="*/ 119063 h 1171575"/>
                <a:gd name="connsiteX20" fmla="*/ 157732 w 990600"/>
                <a:gd name="connsiteY20" fmla="*/ 287655 h 1171575"/>
                <a:gd name="connsiteX21" fmla="*/ 101535 w 990600"/>
                <a:gd name="connsiteY21" fmla="*/ 349568 h 1171575"/>
                <a:gd name="connsiteX22" fmla="*/ 64387 w 990600"/>
                <a:gd name="connsiteY22" fmla="*/ 415290 h 1171575"/>
                <a:gd name="connsiteX23" fmla="*/ 2475 w 990600"/>
                <a:gd name="connsiteY23" fmla="*/ 693420 h 1171575"/>
                <a:gd name="connsiteX24" fmla="*/ 9142 w 990600"/>
                <a:gd name="connsiteY24" fmla="*/ 806768 h 1171575"/>
                <a:gd name="connsiteX25" fmla="*/ 31050 w 990600"/>
                <a:gd name="connsiteY25" fmla="*/ 8286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0600" h="1171575">
                  <a:moveTo>
                    <a:pt x="31050" y="828675"/>
                  </a:moveTo>
                  <a:cubicBezTo>
                    <a:pt x="97725" y="832485"/>
                    <a:pt x="162495" y="844868"/>
                    <a:pt x="225360" y="867728"/>
                  </a:cubicBezTo>
                  <a:cubicBezTo>
                    <a:pt x="304417" y="897255"/>
                    <a:pt x="371092" y="941070"/>
                    <a:pt x="390142" y="1032510"/>
                  </a:cubicBezTo>
                  <a:cubicBezTo>
                    <a:pt x="393000" y="1049655"/>
                    <a:pt x="400620" y="1065848"/>
                    <a:pt x="410145" y="1081088"/>
                  </a:cubicBezTo>
                  <a:cubicBezTo>
                    <a:pt x="427290" y="1108710"/>
                    <a:pt x="441577" y="1140143"/>
                    <a:pt x="468247" y="1160145"/>
                  </a:cubicBezTo>
                  <a:cubicBezTo>
                    <a:pt x="495870" y="1181100"/>
                    <a:pt x="521587" y="1177290"/>
                    <a:pt x="541590" y="1147763"/>
                  </a:cubicBezTo>
                  <a:cubicBezTo>
                    <a:pt x="548257" y="1137285"/>
                    <a:pt x="553020" y="1126808"/>
                    <a:pt x="558735" y="1116330"/>
                  </a:cubicBezTo>
                  <a:cubicBezTo>
                    <a:pt x="580642" y="1071563"/>
                    <a:pt x="594930" y="1022985"/>
                    <a:pt x="609217" y="975360"/>
                  </a:cubicBezTo>
                  <a:cubicBezTo>
                    <a:pt x="630172" y="905828"/>
                    <a:pt x="662557" y="888683"/>
                    <a:pt x="730185" y="912495"/>
                  </a:cubicBezTo>
                  <a:cubicBezTo>
                    <a:pt x="742567" y="917258"/>
                    <a:pt x="754950" y="922973"/>
                    <a:pt x="768285" y="923925"/>
                  </a:cubicBezTo>
                  <a:cubicBezTo>
                    <a:pt x="894967" y="931545"/>
                    <a:pt x="1012125" y="809625"/>
                    <a:pt x="996885" y="667703"/>
                  </a:cubicBezTo>
                  <a:cubicBezTo>
                    <a:pt x="987360" y="582930"/>
                    <a:pt x="942592" y="515303"/>
                    <a:pt x="893062" y="449580"/>
                  </a:cubicBezTo>
                  <a:cubicBezTo>
                    <a:pt x="883537" y="437198"/>
                    <a:pt x="878775" y="436245"/>
                    <a:pt x="867345" y="447675"/>
                  </a:cubicBezTo>
                  <a:cubicBezTo>
                    <a:pt x="806385" y="508635"/>
                    <a:pt x="730185" y="500063"/>
                    <a:pt x="681607" y="428625"/>
                  </a:cubicBezTo>
                  <a:cubicBezTo>
                    <a:pt x="667320" y="406718"/>
                    <a:pt x="657795" y="381953"/>
                    <a:pt x="653032" y="356235"/>
                  </a:cubicBezTo>
                  <a:cubicBezTo>
                    <a:pt x="651127" y="343853"/>
                    <a:pt x="645412" y="333375"/>
                    <a:pt x="650175" y="319088"/>
                  </a:cubicBezTo>
                  <a:cubicBezTo>
                    <a:pt x="670177" y="251460"/>
                    <a:pt x="638745" y="200025"/>
                    <a:pt x="569212" y="186690"/>
                  </a:cubicBezTo>
                  <a:cubicBezTo>
                    <a:pt x="518730" y="176213"/>
                    <a:pt x="483487" y="148590"/>
                    <a:pt x="462532" y="100965"/>
                  </a:cubicBezTo>
                  <a:cubicBezTo>
                    <a:pt x="449197" y="69533"/>
                    <a:pt x="445387" y="35243"/>
                    <a:pt x="442530" y="0"/>
                  </a:cubicBezTo>
                  <a:cubicBezTo>
                    <a:pt x="375855" y="21908"/>
                    <a:pt x="317752" y="55245"/>
                    <a:pt x="287272" y="119063"/>
                  </a:cubicBezTo>
                  <a:cubicBezTo>
                    <a:pt x="255840" y="185738"/>
                    <a:pt x="211072" y="239078"/>
                    <a:pt x="157732" y="287655"/>
                  </a:cubicBezTo>
                  <a:cubicBezTo>
                    <a:pt x="137730" y="306705"/>
                    <a:pt x="120585" y="328613"/>
                    <a:pt x="101535" y="349568"/>
                  </a:cubicBezTo>
                  <a:cubicBezTo>
                    <a:pt x="84390" y="368618"/>
                    <a:pt x="72960" y="391478"/>
                    <a:pt x="64387" y="415290"/>
                  </a:cubicBezTo>
                  <a:cubicBezTo>
                    <a:pt x="34860" y="505778"/>
                    <a:pt x="12000" y="598170"/>
                    <a:pt x="2475" y="693420"/>
                  </a:cubicBezTo>
                  <a:cubicBezTo>
                    <a:pt x="-383" y="731520"/>
                    <a:pt x="-3240" y="769620"/>
                    <a:pt x="9142" y="806768"/>
                  </a:cubicBezTo>
                  <a:cubicBezTo>
                    <a:pt x="12000" y="820103"/>
                    <a:pt x="16762" y="827723"/>
                    <a:pt x="31050" y="8286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4" name="Freeform: Shape 1693">
              <a:extLst>
                <a:ext uri="{FF2B5EF4-FFF2-40B4-BE49-F238E27FC236}">
                  <a16:creationId xmlns:a16="http://schemas.microsoft.com/office/drawing/2014/main" id="{4AF5F31E-26F7-4F72-B923-07EA7F17F6B6}"/>
                </a:ext>
              </a:extLst>
            </p:cNvPr>
            <p:cNvSpPr/>
            <p:nvPr/>
          </p:nvSpPr>
          <p:spPr>
            <a:xfrm>
              <a:off x="5512127" y="2743047"/>
              <a:ext cx="1724025" cy="1038225"/>
            </a:xfrm>
            <a:custGeom>
              <a:avLst/>
              <a:gdLst>
                <a:gd name="connsiteX0" fmla="*/ 124555 w 1724025"/>
                <a:gd name="connsiteY0" fmla="*/ 378975 h 1038225"/>
                <a:gd name="connsiteX1" fmla="*/ 197897 w 1724025"/>
                <a:gd name="connsiteY1" fmla="*/ 412312 h 1038225"/>
                <a:gd name="connsiteX2" fmla="*/ 239807 w 1724025"/>
                <a:gd name="connsiteY2" fmla="*/ 502800 h 1038225"/>
                <a:gd name="connsiteX3" fmla="*/ 236950 w 1724025"/>
                <a:gd name="connsiteY3" fmla="*/ 601860 h 1038225"/>
                <a:gd name="connsiteX4" fmla="*/ 324580 w 1724025"/>
                <a:gd name="connsiteY4" fmla="*/ 636150 h 1038225"/>
                <a:gd name="connsiteX5" fmla="*/ 391255 w 1724025"/>
                <a:gd name="connsiteY5" fmla="*/ 561855 h 1038225"/>
                <a:gd name="connsiteX6" fmla="*/ 459835 w 1724025"/>
                <a:gd name="connsiteY6" fmla="*/ 489465 h 1038225"/>
                <a:gd name="connsiteX7" fmla="*/ 568420 w 1724025"/>
                <a:gd name="connsiteY7" fmla="*/ 493275 h 1038225"/>
                <a:gd name="connsiteX8" fmla="*/ 651287 w 1724025"/>
                <a:gd name="connsiteY8" fmla="*/ 571380 h 1038225"/>
                <a:gd name="connsiteX9" fmla="*/ 705580 w 1724025"/>
                <a:gd name="connsiteY9" fmla="*/ 597097 h 1038225"/>
                <a:gd name="connsiteX10" fmla="*/ 820832 w 1724025"/>
                <a:gd name="connsiteY10" fmla="*/ 611385 h 1038225"/>
                <a:gd name="connsiteX11" fmla="*/ 906557 w 1724025"/>
                <a:gd name="connsiteY11" fmla="*/ 710445 h 1038225"/>
                <a:gd name="connsiteX12" fmla="*/ 985615 w 1724025"/>
                <a:gd name="connsiteY12" fmla="*/ 817125 h 1038225"/>
                <a:gd name="connsiteX13" fmla="*/ 1076102 w 1724025"/>
                <a:gd name="connsiteY13" fmla="*/ 836175 h 1038225"/>
                <a:gd name="connsiteX14" fmla="*/ 1192307 w 1724025"/>
                <a:gd name="connsiteY14" fmla="*/ 841890 h 1038225"/>
                <a:gd name="connsiteX15" fmla="*/ 1226597 w 1724025"/>
                <a:gd name="connsiteY15" fmla="*/ 898087 h 1038225"/>
                <a:gd name="connsiteX16" fmla="*/ 1197070 w 1724025"/>
                <a:gd name="connsiteY16" fmla="*/ 955237 h 1038225"/>
                <a:gd name="connsiteX17" fmla="*/ 1180877 w 1724025"/>
                <a:gd name="connsiteY17" fmla="*/ 1022865 h 1038225"/>
                <a:gd name="connsiteX18" fmla="*/ 1251362 w 1724025"/>
                <a:gd name="connsiteY18" fmla="*/ 1047630 h 1038225"/>
                <a:gd name="connsiteX19" fmla="*/ 1253268 w 1724025"/>
                <a:gd name="connsiteY19" fmla="*/ 1047630 h 1038225"/>
                <a:gd name="connsiteX20" fmla="*/ 1443768 w 1724025"/>
                <a:gd name="connsiteY20" fmla="*/ 976192 h 1038225"/>
                <a:gd name="connsiteX21" fmla="*/ 1603787 w 1724025"/>
                <a:gd name="connsiteY21" fmla="*/ 941902 h 1038225"/>
                <a:gd name="connsiteX22" fmla="*/ 1708562 w 1724025"/>
                <a:gd name="connsiteY22" fmla="*/ 984765 h 1038225"/>
                <a:gd name="connsiteX23" fmla="*/ 1729518 w 1724025"/>
                <a:gd name="connsiteY23" fmla="*/ 975240 h 1038225"/>
                <a:gd name="connsiteX24" fmla="*/ 1707610 w 1724025"/>
                <a:gd name="connsiteY24" fmla="*/ 867607 h 1038225"/>
                <a:gd name="connsiteX25" fmla="*/ 1667605 w 1724025"/>
                <a:gd name="connsiteY25" fmla="*/ 702825 h 1038225"/>
                <a:gd name="connsiteX26" fmla="*/ 1613312 w 1724025"/>
                <a:gd name="connsiteY26" fmla="*/ 558997 h 1038225"/>
                <a:gd name="connsiteX27" fmla="*/ 1539970 w 1724025"/>
                <a:gd name="connsiteY27" fmla="*/ 508515 h 1038225"/>
                <a:gd name="connsiteX28" fmla="*/ 1447577 w 1724025"/>
                <a:gd name="connsiteY28" fmla="*/ 363735 h 1038225"/>
                <a:gd name="connsiteX29" fmla="*/ 1410430 w 1724025"/>
                <a:gd name="connsiteY29" fmla="*/ 294202 h 1038225"/>
                <a:gd name="connsiteX30" fmla="*/ 1359947 w 1724025"/>
                <a:gd name="connsiteY30" fmla="*/ 255150 h 1038225"/>
                <a:gd name="connsiteX31" fmla="*/ 1268507 w 1724025"/>
                <a:gd name="connsiteY31" fmla="*/ 191332 h 1038225"/>
                <a:gd name="connsiteX32" fmla="*/ 1043718 w 1724025"/>
                <a:gd name="connsiteY32" fmla="*/ 107512 h 1038225"/>
                <a:gd name="connsiteX33" fmla="*/ 893222 w 1724025"/>
                <a:gd name="connsiteY33" fmla="*/ 63697 h 1038225"/>
                <a:gd name="connsiteX34" fmla="*/ 849407 w 1724025"/>
                <a:gd name="connsiteY34" fmla="*/ 35122 h 1038225"/>
                <a:gd name="connsiteX35" fmla="*/ 746537 w 1724025"/>
                <a:gd name="connsiteY35" fmla="*/ 2737 h 1038225"/>
                <a:gd name="connsiteX36" fmla="*/ 570325 w 1724025"/>
                <a:gd name="connsiteY36" fmla="*/ 832 h 1038225"/>
                <a:gd name="connsiteX37" fmla="*/ 342677 w 1724025"/>
                <a:gd name="connsiteY37" fmla="*/ 69412 h 1038225"/>
                <a:gd name="connsiteX38" fmla="*/ 253143 w 1724025"/>
                <a:gd name="connsiteY38" fmla="*/ 127515 h 1038225"/>
                <a:gd name="connsiteX39" fmla="*/ 185515 w 1724025"/>
                <a:gd name="connsiteY39" fmla="*/ 137992 h 1038225"/>
                <a:gd name="connsiteX40" fmla="*/ 5493 w 1724025"/>
                <a:gd name="connsiteY40" fmla="*/ 210382 h 1038225"/>
                <a:gd name="connsiteX41" fmla="*/ 730 w 1724025"/>
                <a:gd name="connsiteY41" fmla="*/ 232290 h 1038225"/>
                <a:gd name="connsiteX42" fmla="*/ 124555 w 1724025"/>
                <a:gd name="connsiteY42" fmla="*/ 378975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4025" h="1038225">
                  <a:moveTo>
                    <a:pt x="124555" y="378975"/>
                  </a:moveTo>
                  <a:cubicBezTo>
                    <a:pt x="149320" y="389452"/>
                    <a:pt x="175037" y="398025"/>
                    <a:pt x="197897" y="412312"/>
                  </a:cubicBezTo>
                  <a:cubicBezTo>
                    <a:pt x="232187" y="434220"/>
                    <a:pt x="246475" y="462795"/>
                    <a:pt x="239807" y="502800"/>
                  </a:cubicBezTo>
                  <a:cubicBezTo>
                    <a:pt x="234093" y="535185"/>
                    <a:pt x="229330" y="568522"/>
                    <a:pt x="236950" y="601860"/>
                  </a:cubicBezTo>
                  <a:cubicBezTo>
                    <a:pt x="248380" y="655200"/>
                    <a:pt x="279812" y="667582"/>
                    <a:pt x="324580" y="636150"/>
                  </a:cubicBezTo>
                  <a:cubicBezTo>
                    <a:pt x="352202" y="616147"/>
                    <a:pt x="370300" y="587572"/>
                    <a:pt x="391255" y="561855"/>
                  </a:cubicBezTo>
                  <a:cubicBezTo>
                    <a:pt x="412210" y="535185"/>
                    <a:pt x="432212" y="509467"/>
                    <a:pt x="459835" y="489465"/>
                  </a:cubicBezTo>
                  <a:cubicBezTo>
                    <a:pt x="499840" y="458985"/>
                    <a:pt x="530320" y="459937"/>
                    <a:pt x="568420" y="493275"/>
                  </a:cubicBezTo>
                  <a:cubicBezTo>
                    <a:pt x="596995" y="518992"/>
                    <a:pt x="624618" y="544710"/>
                    <a:pt x="651287" y="571380"/>
                  </a:cubicBezTo>
                  <a:cubicBezTo>
                    <a:pt x="666527" y="586620"/>
                    <a:pt x="684625" y="594240"/>
                    <a:pt x="705580" y="597097"/>
                  </a:cubicBezTo>
                  <a:cubicBezTo>
                    <a:pt x="743680" y="601860"/>
                    <a:pt x="782732" y="601860"/>
                    <a:pt x="820832" y="611385"/>
                  </a:cubicBezTo>
                  <a:cubicBezTo>
                    <a:pt x="877030" y="625672"/>
                    <a:pt x="901795" y="652342"/>
                    <a:pt x="906557" y="710445"/>
                  </a:cubicBezTo>
                  <a:cubicBezTo>
                    <a:pt x="910368" y="763785"/>
                    <a:pt x="938943" y="796170"/>
                    <a:pt x="985615" y="817125"/>
                  </a:cubicBezTo>
                  <a:cubicBezTo>
                    <a:pt x="1014190" y="830460"/>
                    <a:pt x="1044670" y="835222"/>
                    <a:pt x="1076102" y="836175"/>
                  </a:cubicBezTo>
                  <a:cubicBezTo>
                    <a:pt x="1115155" y="838080"/>
                    <a:pt x="1154207" y="838080"/>
                    <a:pt x="1192307" y="841890"/>
                  </a:cubicBezTo>
                  <a:cubicBezTo>
                    <a:pt x="1227550" y="845700"/>
                    <a:pt x="1238027" y="864750"/>
                    <a:pt x="1226597" y="898087"/>
                  </a:cubicBezTo>
                  <a:cubicBezTo>
                    <a:pt x="1219930" y="919042"/>
                    <a:pt x="1207547" y="937140"/>
                    <a:pt x="1197070" y="955237"/>
                  </a:cubicBezTo>
                  <a:cubicBezTo>
                    <a:pt x="1184687" y="976192"/>
                    <a:pt x="1165637" y="997147"/>
                    <a:pt x="1180877" y="1022865"/>
                  </a:cubicBezTo>
                  <a:cubicBezTo>
                    <a:pt x="1196118" y="1049535"/>
                    <a:pt x="1224693" y="1047630"/>
                    <a:pt x="1251362" y="1047630"/>
                  </a:cubicBezTo>
                  <a:cubicBezTo>
                    <a:pt x="1252315" y="1047630"/>
                    <a:pt x="1252315" y="1047630"/>
                    <a:pt x="1253268" y="1047630"/>
                  </a:cubicBezTo>
                  <a:cubicBezTo>
                    <a:pt x="1323752" y="1043820"/>
                    <a:pt x="1386618" y="1015245"/>
                    <a:pt x="1443768" y="976192"/>
                  </a:cubicBezTo>
                  <a:cubicBezTo>
                    <a:pt x="1492345" y="942855"/>
                    <a:pt x="1545685" y="930472"/>
                    <a:pt x="1603787" y="941902"/>
                  </a:cubicBezTo>
                  <a:cubicBezTo>
                    <a:pt x="1641887" y="949522"/>
                    <a:pt x="1676177" y="963810"/>
                    <a:pt x="1708562" y="984765"/>
                  </a:cubicBezTo>
                  <a:cubicBezTo>
                    <a:pt x="1722850" y="994290"/>
                    <a:pt x="1726660" y="990480"/>
                    <a:pt x="1729518" y="975240"/>
                  </a:cubicBezTo>
                  <a:cubicBezTo>
                    <a:pt x="1739043" y="935235"/>
                    <a:pt x="1725707" y="900945"/>
                    <a:pt x="1707610" y="867607"/>
                  </a:cubicBezTo>
                  <a:cubicBezTo>
                    <a:pt x="1678082" y="811410"/>
                    <a:pt x="1650460" y="756165"/>
                    <a:pt x="1667605" y="702825"/>
                  </a:cubicBezTo>
                  <a:cubicBezTo>
                    <a:pt x="1670462" y="638055"/>
                    <a:pt x="1656175" y="590430"/>
                    <a:pt x="1613312" y="558997"/>
                  </a:cubicBezTo>
                  <a:cubicBezTo>
                    <a:pt x="1590452" y="540900"/>
                    <a:pt x="1562830" y="526612"/>
                    <a:pt x="1539970" y="508515"/>
                  </a:cubicBezTo>
                  <a:cubicBezTo>
                    <a:pt x="1492345" y="471367"/>
                    <a:pt x="1452340" y="428505"/>
                    <a:pt x="1447577" y="363735"/>
                  </a:cubicBezTo>
                  <a:cubicBezTo>
                    <a:pt x="1445672" y="335160"/>
                    <a:pt x="1431385" y="312300"/>
                    <a:pt x="1410430" y="294202"/>
                  </a:cubicBezTo>
                  <a:cubicBezTo>
                    <a:pt x="1394237" y="279915"/>
                    <a:pt x="1377093" y="267532"/>
                    <a:pt x="1359947" y="255150"/>
                  </a:cubicBezTo>
                  <a:cubicBezTo>
                    <a:pt x="1329468" y="233242"/>
                    <a:pt x="1296130" y="215145"/>
                    <a:pt x="1268507" y="191332"/>
                  </a:cubicBezTo>
                  <a:cubicBezTo>
                    <a:pt x="1203737" y="134182"/>
                    <a:pt x="1133252" y="100845"/>
                    <a:pt x="1043718" y="107512"/>
                  </a:cubicBezTo>
                  <a:cubicBezTo>
                    <a:pt x="989425" y="111322"/>
                    <a:pt x="938943" y="95130"/>
                    <a:pt x="893222" y="63697"/>
                  </a:cubicBezTo>
                  <a:cubicBezTo>
                    <a:pt x="878935" y="53220"/>
                    <a:pt x="863695" y="44647"/>
                    <a:pt x="849407" y="35122"/>
                  </a:cubicBezTo>
                  <a:cubicBezTo>
                    <a:pt x="818927" y="14167"/>
                    <a:pt x="783685" y="4642"/>
                    <a:pt x="746537" y="2737"/>
                  </a:cubicBezTo>
                  <a:cubicBezTo>
                    <a:pt x="688435" y="-120"/>
                    <a:pt x="629380" y="5595"/>
                    <a:pt x="570325" y="832"/>
                  </a:cubicBezTo>
                  <a:cubicBezTo>
                    <a:pt x="486505" y="-4883"/>
                    <a:pt x="411257" y="18930"/>
                    <a:pt x="342677" y="69412"/>
                  </a:cubicBezTo>
                  <a:cubicBezTo>
                    <a:pt x="314102" y="90367"/>
                    <a:pt x="282670" y="107512"/>
                    <a:pt x="253143" y="127515"/>
                  </a:cubicBezTo>
                  <a:cubicBezTo>
                    <a:pt x="232187" y="141802"/>
                    <a:pt x="209327" y="143707"/>
                    <a:pt x="185515" y="137992"/>
                  </a:cubicBezTo>
                  <a:cubicBezTo>
                    <a:pt x="108362" y="118942"/>
                    <a:pt x="51212" y="151327"/>
                    <a:pt x="5493" y="210382"/>
                  </a:cubicBezTo>
                  <a:cubicBezTo>
                    <a:pt x="730" y="218002"/>
                    <a:pt x="-1175" y="223717"/>
                    <a:pt x="730" y="232290"/>
                  </a:cubicBezTo>
                  <a:cubicBezTo>
                    <a:pt x="15970" y="301822"/>
                    <a:pt x="55975" y="351352"/>
                    <a:pt x="124555" y="3789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5" name="Freeform: Shape 1694">
              <a:extLst>
                <a:ext uri="{FF2B5EF4-FFF2-40B4-BE49-F238E27FC236}">
                  <a16:creationId xmlns:a16="http://schemas.microsoft.com/office/drawing/2014/main" id="{AC6DAF8C-675D-4D5A-A5D4-A21E946056C0}"/>
                </a:ext>
              </a:extLst>
            </p:cNvPr>
            <p:cNvSpPr/>
            <p:nvPr/>
          </p:nvSpPr>
          <p:spPr>
            <a:xfrm>
              <a:off x="5040150" y="4500596"/>
              <a:ext cx="1704975" cy="1028700"/>
            </a:xfrm>
            <a:custGeom>
              <a:avLst/>
              <a:gdLst>
                <a:gd name="connsiteX0" fmla="*/ 1344457 w 1704975"/>
                <a:gd name="connsiteY0" fmla="*/ 620482 h 1028700"/>
                <a:gd name="connsiteX1" fmla="*/ 1391130 w 1704975"/>
                <a:gd name="connsiteY1" fmla="*/ 765262 h 1028700"/>
                <a:gd name="connsiteX2" fmla="*/ 1383509 w 1704975"/>
                <a:gd name="connsiteY2" fmla="*/ 758594 h 1028700"/>
                <a:gd name="connsiteX3" fmla="*/ 1214917 w 1704975"/>
                <a:gd name="connsiteY3" fmla="*/ 547139 h 1028700"/>
                <a:gd name="connsiteX4" fmla="*/ 1190152 w 1704975"/>
                <a:gd name="connsiteY4" fmla="*/ 526185 h 1028700"/>
                <a:gd name="connsiteX5" fmla="*/ 1016797 w 1704975"/>
                <a:gd name="connsiteY5" fmla="*/ 502372 h 1028700"/>
                <a:gd name="connsiteX6" fmla="*/ 905355 w 1704975"/>
                <a:gd name="connsiteY6" fmla="*/ 508087 h 1028700"/>
                <a:gd name="connsiteX7" fmla="*/ 886305 w 1704975"/>
                <a:gd name="connsiteY7" fmla="*/ 529994 h 1028700"/>
                <a:gd name="connsiteX8" fmla="*/ 903449 w 1704975"/>
                <a:gd name="connsiteY8" fmla="*/ 790027 h 1028700"/>
                <a:gd name="connsiteX9" fmla="*/ 857730 w 1704975"/>
                <a:gd name="connsiteY9" fmla="*/ 935760 h 1028700"/>
                <a:gd name="connsiteX10" fmla="*/ 857730 w 1704975"/>
                <a:gd name="connsiteY10" fmla="*/ 935760 h 1028700"/>
                <a:gd name="connsiteX11" fmla="*/ 857730 w 1704975"/>
                <a:gd name="connsiteY11" fmla="*/ 935760 h 1028700"/>
                <a:gd name="connsiteX12" fmla="*/ 853920 w 1704975"/>
                <a:gd name="connsiteY12" fmla="*/ 931949 h 1028700"/>
                <a:gd name="connsiteX13" fmla="*/ 852967 w 1704975"/>
                <a:gd name="connsiteY13" fmla="*/ 939569 h 1028700"/>
                <a:gd name="connsiteX14" fmla="*/ 852967 w 1704975"/>
                <a:gd name="connsiteY14" fmla="*/ 939569 h 1028700"/>
                <a:gd name="connsiteX15" fmla="*/ 853920 w 1704975"/>
                <a:gd name="connsiteY15" fmla="*/ 930997 h 1028700"/>
                <a:gd name="connsiteX16" fmla="*/ 854872 w 1704975"/>
                <a:gd name="connsiteY16" fmla="*/ 721447 h 1028700"/>
                <a:gd name="connsiteX17" fmla="*/ 718664 w 1704975"/>
                <a:gd name="connsiteY17" fmla="*/ 893849 h 1028700"/>
                <a:gd name="connsiteX18" fmla="*/ 831059 w 1704975"/>
                <a:gd name="connsiteY18" fmla="*/ 662392 h 1028700"/>
                <a:gd name="connsiteX19" fmla="*/ 838680 w 1704975"/>
                <a:gd name="connsiteY19" fmla="*/ 632864 h 1028700"/>
                <a:gd name="connsiteX20" fmla="*/ 805342 w 1704975"/>
                <a:gd name="connsiteY20" fmla="*/ 496657 h 1028700"/>
                <a:gd name="connsiteX21" fmla="*/ 775814 w 1704975"/>
                <a:gd name="connsiteY21" fmla="*/ 470939 h 1028700"/>
                <a:gd name="connsiteX22" fmla="*/ 670087 w 1704975"/>
                <a:gd name="connsiteY22" fmla="*/ 456652 h 1028700"/>
                <a:gd name="connsiteX23" fmla="*/ 556739 w 1704975"/>
                <a:gd name="connsiteY23" fmla="*/ 423314 h 1028700"/>
                <a:gd name="connsiteX24" fmla="*/ 390052 w 1704975"/>
                <a:gd name="connsiteY24" fmla="*/ 401407 h 1028700"/>
                <a:gd name="connsiteX25" fmla="*/ 363382 w 1704975"/>
                <a:gd name="connsiteY25" fmla="*/ 410932 h 1028700"/>
                <a:gd name="connsiteX26" fmla="*/ 144307 w 1704975"/>
                <a:gd name="connsiteY26" fmla="*/ 527137 h 1028700"/>
                <a:gd name="connsiteX27" fmla="*/ 143354 w 1704975"/>
                <a:gd name="connsiteY27" fmla="*/ 527137 h 1028700"/>
                <a:gd name="connsiteX28" fmla="*/ 141449 w 1704975"/>
                <a:gd name="connsiteY28" fmla="*/ 524279 h 1028700"/>
                <a:gd name="connsiteX29" fmla="*/ 132877 w 1704975"/>
                <a:gd name="connsiteY29" fmla="*/ 529042 h 1028700"/>
                <a:gd name="connsiteX30" fmla="*/ 132877 w 1704975"/>
                <a:gd name="connsiteY30" fmla="*/ 529042 h 1028700"/>
                <a:gd name="connsiteX31" fmla="*/ 141449 w 1704975"/>
                <a:gd name="connsiteY31" fmla="*/ 523327 h 1028700"/>
                <a:gd name="connsiteX32" fmla="*/ 304327 w 1704975"/>
                <a:gd name="connsiteY32" fmla="*/ 386167 h 1028700"/>
                <a:gd name="connsiteX33" fmla="*/ 90014 w 1704975"/>
                <a:gd name="connsiteY33" fmla="*/ 390929 h 1028700"/>
                <a:gd name="connsiteX34" fmla="*/ 481492 w 1704975"/>
                <a:gd name="connsiteY34" fmla="*/ 344257 h 1028700"/>
                <a:gd name="connsiteX35" fmla="*/ 399577 w 1704975"/>
                <a:gd name="connsiteY35" fmla="*/ 276629 h 1028700"/>
                <a:gd name="connsiteX36" fmla="*/ 300517 w 1704975"/>
                <a:gd name="connsiteY36" fmla="*/ 242339 h 1028700"/>
                <a:gd name="connsiteX37" fmla="*/ 223364 w 1704975"/>
                <a:gd name="connsiteY37" fmla="*/ 149947 h 1028700"/>
                <a:gd name="connsiteX38" fmla="*/ 130972 w 1704975"/>
                <a:gd name="connsiteY38" fmla="*/ 5167 h 1028700"/>
                <a:gd name="connsiteX39" fmla="*/ 107159 w 1704975"/>
                <a:gd name="connsiteY39" fmla="*/ 7072 h 1028700"/>
                <a:gd name="connsiteX40" fmla="*/ 52867 w 1704975"/>
                <a:gd name="connsiteY40" fmla="*/ 98512 h 1028700"/>
                <a:gd name="connsiteX41" fmla="*/ 2384 w 1704975"/>
                <a:gd name="connsiteY41" fmla="*/ 322349 h 1028700"/>
                <a:gd name="connsiteX42" fmla="*/ 30007 w 1704975"/>
                <a:gd name="connsiteY42" fmla="*/ 564285 h 1028700"/>
                <a:gd name="connsiteX43" fmla="*/ 178597 w 1704975"/>
                <a:gd name="connsiteY43" fmla="*/ 687157 h 1028700"/>
                <a:gd name="connsiteX44" fmla="*/ 341474 w 1704975"/>
                <a:gd name="connsiteY44" fmla="*/ 678585 h 1028700"/>
                <a:gd name="connsiteX45" fmla="*/ 531974 w 1704975"/>
                <a:gd name="connsiteY45" fmla="*/ 750974 h 1028700"/>
                <a:gd name="connsiteX46" fmla="*/ 605317 w 1704975"/>
                <a:gd name="connsiteY46" fmla="*/ 865274 h 1028700"/>
                <a:gd name="connsiteX47" fmla="*/ 701520 w 1704975"/>
                <a:gd name="connsiteY47" fmla="*/ 996719 h 1028700"/>
                <a:gd name="connsiteX48" fmla="*/ 855824 w 1704975"/>
                <a:gd name="connsiteY48" fmla="*/ 1016722 h 1028700"/>
                <a:gd name="connsiteX49" fmla="*/ 912974 w 1704975"/>
                <a:gd name="connsiteY49" fmla="*/ 977669 h 1028700"/>
                <a:gd name="connsiteX50" fmla="*/ 1028227 w 1704975"/>
                <a:gd name="connsiteY50" fmla="*/ 886229 h 1028700"/>
                <a:gd name="connsiteX51" fmla="*/ 1095855 w 1704975"/>
                <a:gd name="connsiteY51" fmla="*/ 851939 h 1028700"/>
                <a:gd name="connsiteX52" fmla="*/ 1247302 w 1704975"/>
                <a:gd name="connsiteY52" fmla="*/ 883372 h 1028700"/>
                <a:gd name="connsiteX53" fmla="*/ 1343505 w 1704975"/>
                <a:gd name="connsiteY53" fmla="*/ 939569 h 1028700"/>
                <a:gd name="connsiteX54" fmla="*/ 1539720 w 1704975"/>
                <a:gd name="connsiteY54" fmla="*/ 910042 h 1028700"/>
                <a:gd name="connsiteX55" fmla="*/ 1700692 w 1704975"/>
                <a:gd name="connsiteY55" fmla="*/ 722399 h 1028700"/>
                <a:gd name="connsiteX56" fmla="*/ 1706407 w 1704975"/>
                <a:gd name="connsiteY56" fmla="*/ 708112 h 1028700"/>
                <a:gd name="connsiteX57" fmla="*/ 1344457 w 1704975"/>
                <a:gd name="connsiteY57" fmla="*/ 620482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04975" h="1028700">
                  <a:moveTo>
                    <a:pt x="1344457" y="620482"/>
                  </a:moveTo>
                  <a:cubicBezTo>
                    <a:pt x="1363507" y="669060"/>
                    <a:pt x="1381605" y="713827"/>
                    <a:pt x="1391130" y="765262"/>
                  </a:cubicBezTo>
                  <a:cubicBezTo>
                    <a:pt x="1386367" y="761452"/>
                    <a:pt x="1384462" y="760499"/>
                    <a:pt x="1383509" y="758594"/>
                  </a:cubicBezTo>
                  <a:cubicBezTo>
                    <a:pt x="1340647" y="677632"/>
                    <a:pt x="1279687" y="610957"/>
                    <a:pt x="1214917" y="547139"/>
                  </a:cubicBezTo>
                  <a:cubicBezTo>
                    <a:pt x="1207297" y="539519"/>
                    <a:pt x="1201582" y="529042"/>
                    <a:pt x="1190152" y="526185"/>
                  </a:cubicBezTo>
                  <a:cubicBezTo>
                    <a:pt x="1133002" y="510944"/>
                    <a:pt x="1075852" y="497609"/>
                    <a:pt x="1016797" y="502372"/>
                  </a:cubicBezTo>
                  <a:cubicBezTo>
                    <a:pt x="979649" y="506182"/>
                    <a:pt x="942502" y="510944"/>
                    <a:pt x="905355" y="508087"/>
                  </a:cubicBezTo>
                  <a:cubicBezTo>
                    <a:pt x="887257" y="506182"/>
                    <a:pt x="882495" y="510944"/>
                    <a:pt x="886305" y="529994"/>
                  </a:cubicBezTo>
                  <a:cubicBezTo>
                    <a:pt x="905355" y="615719"/>
                    <a:pt x="913927" y="702397"/>
                    <a:pt x="903449" y="790027"/>
                  </a:cubicBezTo>
                  <a:cubicBezTo>
                    <a:pt x="897734" y="841462"/>
                    <a:pt x="888209" y="891944"/>
                    <a:pt x="857730" y="935760"/>
                  </a:cubicBezTo>
                  <a:lnTo>
                    <a:pt x="857730" y="935760"/>
                  </a:lnTo>
                  <a:lnTo>
                    <a:pt x="857730" y="935760"/>
                  </a:lnTo>
                  <a:cubicBezTo>
                    <a:pt x="855824" y="933854"/>
                    <a:pt x="854872" y="932902"/>
                    <a:pt x="853920" y="931949"/>
                  </a:cubicBezTo>
                  <a:lnTo>
                    <a:pt x="852967" y="939569"/>
                  </a:lnTo>
                  <a:lnTo>
                    <a:pt x="852967" y="939569"/>
                  </a:lnTo>
                  <a:cubicBezTo>
                    <a:pt x="850109" y="937664"/>
                    <a:pt x="852014" y="933854"/>
                    <a:pt x="853920" y="930997"/>
                  </a:cubicBezTo>
                  <a:cubicBezTo>
                    <a:pt x="866302" y="862417"/>
                    <a:pt x="868207" y="792885"/>
                    <a:pt x="854872" y="721447"/>
                  </a:cubicBezTo>
                  <a:cubicBezTo>
                    <a:pt x="799627" y="773835"/>
                    <a:pt x="754859" y="830032"/>
                    <a:pt x="718664" y="893849"/>
                  </a:cubicBezTo>
                  <a:cubicBezTo>
                    <a:pt x="736762" y="807172"/>
                    <a:pt x="768195" y="727162"/>
                    <a:pt x="831059" y="662392"/>
                  </a:cubicBezTo>
                  <a:cubicBezTo>
                    <a:pt x="838680" y="653819"/>
                    <a:pt x="842489" y="646199"/>
                    <a:pt x="838680" y="632864"/>
                  </a:cubicBezTo>
                  <a:cubicBezTo>
                    <a:pt x="826297" y="587144"/>
                    <a:pt x="814867" y="542377"/>
                    <a:pt x="805342" y="496657"/>
                  </a:cubicBezTo>
                  <a:cubicBezTo>
                    <a:pt x="801532" y="477607"/>
                    <a:pt x="792959" y="472844"/>
                    <a:pt x="775814" y="470939"/>
                  </a:cubicBezTo>
                  <a:cubicBezTo>
                    <a:pt x="740572" y="467129"/>
                    <a:pt x="705330" y="461414"/>
                    <a:pt x="670087" y="456652"/>
                  </a:cubicBezTo>
                  <a:cubicBezTo>
                    <a:pt x="631034" y="450937"/>
                    <a:pt x="594839" y="429982"/>
                    <a:pt x="556739" y="423314"/>
                  </a:cubicBezTo>
                  <a:cubicBezTo>
                    <a:pt x="501495" y="413789"/>
                    <a:pt x="445297" y="409027"/>
                    <a:pt x="390052" y="401407"/>
                  </a:cubicBezTo>
                  <a:cubicBezTo>
                    <a:pt x="378622" y="399502"/>
                    <a:pt x="371954" y="402359"/>
                    <a:pt x="363382" y="410932"/>
                  </a:cubicBezTo>
                  <a:cubicBezTo>
                    <a:pt x="302422" y="472844"/>
                    <a:pt x="228127" y="509039"/>
                    <a:pt x="144307" y="527137"/>
                  </a:cubicBezTo>
                  <a:lnTo>
                    <a:pt x="143354" y="527137"/>
                  </a:lnTo>
                  <a:lnTo>
                    <a:pt x="141449" y="524279"/>
                  </a:lnTo>
                  <a:lnTo>
                    <a:pt x="132877" y="529042"/>
                  </a:lnTo>
                  <a:lnTo>
                    <a:pt x="132877" y="529042"/>
                  </a:lnTo>
                  <a:cubicBezTo>
                    <a:pt x="130972" y="522374"/>
                    <a:pt x="138592" y="525232"/>
                    <a:pt x="141449" y="523327"/>
                  </a:cubicBezTo>
                  <a:cubicBezTo>
                    <a:pt x="202409" y="487132"/>
                    <a:pt x="255749" y="441412"/>
                    <a:pt x="304327" y="386167"/>
                  </a:cubicBezTo>
                  <a:cubicBezTo>
                    <a:pt x="230984" y="373784"/>
                    <a:pt x="160499" y="377594"/>
                    <a:pt x="90014" y="390929"/>
                  </a:cubicBezTo>
                  <a:cubicBezTo>
                    <a:pt x="210982" y="306157"/>
                    <a:pt x="345284" y="323302"/>
                    <a:pt x="481492" y="344257"/>
                  </a:cubicBezTo>
                  <a:cubicBezTo>
                    <a:pt x="463395" y="307109"/>
                    <a:pt x="432914" y="289964"/>
                    <a:pt x="399577" y="276629"/>
                  </a:cubicBezTo>
                  <a:cubicBezTo>
                    <a:pt x="367192" y="264247"/>
                    <a:pt x="333854" y="254722"/>
                    <a:pt x="300517" y="242339"/>
                  </a:cubicBezTo>
                  <a:cubicBezTo>
                    <a:pt x="257654" y="226147"/>
                    <a:pt x="229079" y="199477"/>
                    <a:pt x="223364" y="149947"/>
                  </a:cubicBezTo>
                  <a:cubicBezTo>
                    <a:pt x="216697" y="87082"/>
                    <a:pt x="178597" y="43267"/>
                    <a:pt x="130972" y="5167"/>
                  </a:cubicBezTo>
                  <a:cubicBezTo>
                    <a:pt x="121447" y="-2453"/>
                    <a:pt x="115732" y="-1501"/>
                    <a:pt x="107159" y="7072"/>
                  </a:cubicBezTo>
                  <a:cubicBezTo>
                    <a:pt x="83347" y="34694"/>
                    <a:pt x="66202" y="66127"/>
                    <a:pt x="52867" y="98512"/>
                  </a:cubicBezTo>
                  <a:cubicBezTo>
                    <a:pt x="23339" y="170902"/>
                    <a:pt x="7147" y="246149"/>
                    <a:pt x="2384" y="322349"/>
                  </a:cubicBezTo>
                  <a:cubicBezTo>
                    <a:pt x="-3330" y="404264"/>
                    <a:pt x="-473" y="486179"/>
                    <a:pt x="30007" y="564285"/>
                  </a:cubicBezTo>
                  <a:cubicBezTo>
                    <a:pt x="56677" y="632864"/>
                    <a:pt x="106207" y="673822"/>
                    <a:pt x="178597" y="687157"/>
                  </a:cubicBezTo>
                  <a:cubicBezTo>
                    <a:pt x="232889" y="697635"/>
                    <a:pt x="287182" y="689062"/>
                    <a:pt x="341474" y="678585"/>
                  </a:cubicBezTo>
                  <a:cubicBezTo>
                    <a:pt x="420532" y="663344"/>
                    <a:pt x="483397" y="688110"/>
                    <a:pt x="531974" y="750974"/>
                  </a:cubicBezTo>
                  <a:cubicBezTo>
                    <a:pt x="559597" y="787169"/>
                    <a:pt x="582457" y="826222"/>
                    <a:pt x="605317" y="865274"/>
                  </a:cubicBezTo>
                  <a:cubicBezTo>
                    <a:pt x="632939" y="912899"/>
                    <a:pt x="661514" y="959572"/>
                    <a:pt x="701520" y="996719"/>
                  </a:cubicBezTo>
                  <a:cubicBezTo>
                    <a:pt x="747239" y="1039582"/>
                    <a:pt x="801532" y="1047202"/>
                    <a:pt x="855824" y="1016722"/>
                  </a:cubicBezTo>
                  <a:cubicBezTo>
                    <a:pt x="875827" y="1005292"/>
                    <a:pt x="894877" y="991957"/>
                    <a:pt x="912974" y="977669"/>
                  </a:cubicBezTo>
                  <a:cubicBezTo>
                    <a:pt x="952027" y="947189"/>
                    <a:pt x="989174" y="915757"/>
                    <a:pt x="1028227" y="886229"/>
                  </a:cubicBezTo>
                  <a:cubicBezTo>
                    <a:pt x="1048230" y="870037"/>
                    <a:pt x="1070137" y="857654"/>
                    <a:pt x="1095855" y="851939"/>
                  </a:cubicBezTo>
                  <a:cubicBezTo>
                    <a:pt x="1151099" y="837652"/>
                    <a:pt x="1200630" y="857654"/>
                    <a:pt x="1247302" y="883372"/>
                  </a:cubicBezTo>
                  <a:cubicBezTo>
                    <a:pt x="1279687" y="901469"/>
                    <a:pt x="1311120" y="922424"/>
                    <a:pt x="1343505" y="939569"/>
                  </a:cubicBezTo>
                  <a:cubicBezTo>
                    <a:pt x="1421609" y="980527"/>
                    <a:pt x="1476855" y="971954"/>
                    <a:pt x="1539720" y="910042"/>
                  </a:cubicBezTo>
                  <a:cubicBezTo>
                    <a:pt x="1598774" y="851939"/>
                    <a:pt x="1651162" y="788122"/>
                    <a:pt x="1700692" y="722399"/>
                  </a:cubicBezTo>
                  <a:cubicBezTo>
                    <a:pt x="1703549" y="718589"/>
                    <a:pt x="1710217" y="715732"/>
                    <a:pt x="1706407" y="708112"/>
                  </a:cubicBezTo>
                  <a:cubicBezTo>
                    <a:pt x="1585439" y="691919"/>
                    <a:pt x="1464472" y="665249"/>
                    <a:pt x="1344457" y="6204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6" name="Freeform: Shape 1695">
              <a:extLst>
                <a:ext uri="{FF2B5EF4-FFF2-40B4-BE49-F238E27FC236}">
                  <a16:creationId xmlns:a16="http://schemas.microsoft.com/office/drawing/2014/main" id="{1758E0D1-0A1A-4462-84FF-239A46F7C6C7}"/>
                </a:ext>
              </a:extLst>
            </p:cNvPr>
            <p:cNvSpPr/>
            <p:nvPr/>
          </p:nvSpPr>
          <p:spPr>
            <a:xfrm>
              <a:off x="6344960" y="3647163"/>
              <a:ext cx="1438275" cy="1514475"/>
            </a:xfrm>
            <a:custGeom>
              <a:avLst/>
              <a:gdLst>
                <a:gd name="connsiteX0" fmla="*/ 17145 w 1438275"/>
                <a:gd name="connsiteY0" fmla="*/ 1407987 h 1514475"/>
                <a:gd name="connsiteX1" fmla="*/ 239077 w 1438275"/>
                <a:gd name="connsiteY1" fmla="*/ 1473709 h 1514475"/>
                <a:gd name="connsiteX2" fmla="*/ 615315 w 1438275"/>
                <a:gd name="connsiteY2" fmla="*/ 1516572 h 1514475"/>
                <a:gd name="connsiteX3" fmla="*/ 716280 w 1438275"/>
                <a:gd name="connsiteY3" fmla="*/ 1457517 h 1514475"/>
                <a:gd name="connsiteX4" fmla="*/ 754380 w 1438275"/>
                <a:gd name="connsiteY4" fmla="*/ 1363219 h 1514475"/>
                <a:gd name="connsiteX5" fmla="*/ 787718 w 1438275"/>
                <a:gd name="connsiteY5" fmla="*/ 1256539 h 1514475"/>
                <a:gd name="connsiteX6" fmla="*/ 901065 w 1438275"/>
                <a:gd name="connsiteY6" fmla="*/ 1156527 h 1514475"/>
                <a:gd name="connsiteX7" fmla="*/ 978218 w 1438275"/>
                <a:gd name="connsiteY7" fmla="*/ 1145097 h 1514475"/>
                <a:gd name="connsiteX8" fmla="*/ 1122045 w 1438275"/>
                <a:gd name="connsiteY8" fmla="*/ 1129857 h 1514475"/>
                <a:gd name="connsiteX9" fmla="*/ 1235393 w 1438275"/>
                <a:gd name="connsiteY9" fmla="*/ 1014604 h 1514475"/>
                <a:gd name="connsiteX10" fmla="*/ 1217295 w 1438275"/>
                <a:gd name="connsiteY10" fmla="*/ 849822 h 1514475"/>
                <a:gd name="connsiteX11" fmla="*/ 1190625 w 1438275"/>
                <a:gd name="connsiteY11" fmla="*/ 677419 h 1514475"/>
                <a:gd name="connsiteX12" fmla="*/ 1252538 w 1438275"/>
                <a:gd name="connsiteY12" fmla="*/ 552641 h 1514475"/>
                <a:gd name="connsiteX13" fmla="*/ 1332547 w 1438275"/>
                <a:gd name="connsiteY13" fmla="*/ 492634 h 1514475"/>
                <a:gd name="connsiteX14" fmla="*/ 1438275 w 1438275"/>
                <a:gd name="connsiteY14" fmla="*/ 260224 h 1514475"/>
                <a:gd name="connsiteX15" fmla="*/ 1251585 w 1438275"/>
                <a:gd name="connsiteY15" fmla="*/ 16384 h 1514475"/>
                <a:gd name="connsiteX16" fmla="*/ 1130618 w 1438275"/>
                <a:gd name="connsiteY16" fmla="*/ 192 h 1514475"/>
                <a:gd name="connsiteX17" fmla="*/ 1008697 w 1438275"/>
                <a:gd name="connsiteY17" fmla="*/ 3049 h 1514475"/>
                <a:gd name="connsiteX18" fmla="*/ 997268 w 1438275"/>
                <a:gd name="connsiteY18" fmla="*/ 15432 h 1514475"/>
                <a:gd name="connsiteX19" fmla="*/ 974407 w 1438275"/>
                <a:gd name="connsiteY19" fmla="*/ 108777 h 1514475"/>
                <a:gd name="connsiteX20" fmla="*/ 988695 w 1438275"/>
                <a:gd name="connsiteY20" fmla="*/ 311659 h 1514475"/>
                <a:gd name="connsiteX21" fmla="*/ 1015365 w 1438275"/>
                <a:gd name="connsiteY21" fmla="*/ 274512 h 1514475"/>
                <a:gd name="connsiteX22" fmla="*/ 1119188 w 1438275"/>
                <a:gd name="connsiteY22" fmla="*/ 28767 h 1514475"/>
                <a:gd name="connsiteX23" fmla="*/ 1123950 w 1438275"/>
                <a:gd name="connsiteY23" fmla="*/ 24004 h 1514475"/>
                <a:gd name="connsiteX24" fmla="*/ 1123950 w 1438275"/>
                <a:gd name="connsiteY24" fmla="*/ 24957 h 1514475"/>
                <a:gd name="connsiteX25" fmla="*/ 1119188 w 1438275"/>
                <a:gd name="connsiteY25" fmla="*/ 29719 h 1514475"/>
                <a:gd name="connsiteX26" fmla="*/ 1122997 w 1438275"/>
                <a:gd name="connsiteY26" fmla="*/ 32577 h 1514475"/>
                <a:gd name="connsiteX27" fmla="*/ 1079182 w 1438275"/>
                <a:gd name="connsiteY27" fmla="*/ 230697 h 1514475"/>
                <a:gd name="connsiteX28" fmla="*/ 1291590 w 1438275"/>
                <a:gd name="connsiteY28" fmla="*/ 156402 h 1514475"/>
                <a:gd name="connsiteX29" fmla="*/ 1281113 w 1438275"/>
                <a:gd name="connsiteY29" fmla="*/ 161164 h 1514475"/>
                <a:gd name="connsiteX30" fmla="*/ 1079182 w 1438275"/>
                <a:gd name="connsiteY30" fmla="*/ 316422 h 1514475"/>
                <a:gd name="connsiteX31" fmla="*/ 951547 w 1438275"/>
                <a:gd name="connsiteY31" fmla="*/ 469774 h 1514475"/>
                <a:gd name="connsiteX32" fmla="*/ 898207 w 1438275"/>
                <a:gd name="connsiteY32" fmla="*/ 685991 h 1514475"/>
                <a:gd name="connsiteX33" fmla="*/ 1047750 w 1438275"/>
                <a:gd name="connsiteY33" fmla="*/ 559309 h 1514475"/>
                <a:gd name="connsiteX34" fmla="*/ 1050607 w 1438275"/>
                <a:gd name="connsiteY34" fmla="*/ 561214 h 1514475"/>
                <a:gd name="connsiteX35" fmla="*/ 1049655 w 1438275"/>
                <a:gd name="connsiteY35" fmla="*/ 563119 h 1514475"/>
                <a:gd name="connsiteX36" fmla="*/ 971550 w 1438275"/>
                <a:gd name="connsiteY36" fmla="*/ 689802 h 1514475"/>
                <a:gd name="connsiteX37" fmla="*/ 815340 w 1438275"/>
                <a:gd name="connsiteY37" fmla="*/ 816484 h 1514475"/>
                <a:gd name="connsiteX38" fmla="*/ 727710 w 1438275"/>
                <a:gd name="connsiteY38" fmla="*/ 920307 h 1514475"/>
                <a:gd name="connsiteX39" fmla="*/ 643890 w 1438275"/>
                <a:gd name="connsiteY39" fmla="*/ 1204152 h 1514475"/>
                <a:gd name="connsiteX40" fmla="*/ 635318 w 1438275"/>
                <a:gd name="connsiteY40" fmla="*/ 1414654 h 1514475"/>
                <a:gd name="connsiteX41" fmla="*/ 638175 w 1438275"/>
                <a:gd name="connsiteY41" fmla="*/ 1430847 h 1514475"/>
                <a:gd name="connsiteX42" fmla="*/ 638175 w 1438275"/>
                <a:gd name="connsiteY42" fmla="*/ 1445134 h 1514475"/>
                <a:gd name="connsiteX43" fmla="*/ 601027 w 1438275"/>
                <a:gd name="connsiteY43" fmla="*/ 1061277 h 1514475"/>
                <a:gd name="connsiteX44" fmla="*/ 499110 w 1438275"/>
                <a:gd name="connsiteY44" fmla="*/ 1123189 h 1514475"/>
                <a:gd name="connsiteX45" fmla="*/ 367665 w 1438275"/>
                <a:gd name="connsiteY45" fmla="*/ 1207009 h 1514475"/>
                <a:gd name="connsiteX46" fmla="*/ 174307 w 1438275"/>
                <a:gd name="connsiteY46" fmla="*/ 1328929 h 1514475"/>
                <a:gd name="connsiteX47" fmla="*/ 952 w 1438275"/>
                <a:gd name="connsiteY47" fmla="*/ 1401319 h 1514475"/>
                <a:gd name="connsiteX48" fmla="*/ 0 w 1438275"/>
                <a:gd name="connsiteY48" fmla="*/ 1403224 h 1514475"/>
                <a:gd name="connsiteX49" fmla="*/ 17145 w 1438275"/>
                <a:gd name="connsiteY49" fmla="*/ 1407987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38275" h="1514475">
                  <a:moveTo>
                    <a:pt x="17145" y="1407987"/>
                  </a:moveTo>
                  <a:cubicBezTo>
                    <a:pt x="88582" y="1436562"/>
                    <a:pt x="163830" y="1457517"/>
                    <a:pt x="239077" y="1473709"/>
                  </a:cubicBezTo>
                  <a:cubicBezTo>
                    <a:pt x="362902" y="1501332"/>
                    <a:pt x="487680" y="1521334"/>
                    <a:pt x="615315" y="1516572"/>
                  </a:cubicBezTo>
                  <a:cubicBezTo>
                    <a:pt x="658177" y="1514667"/>
                    <a:pt x="692468" y="1493712"/>
                    <a:pt x="716280" y="1457517"/>
                  </a:cubicBezTo>
                  <a:cubicBezTo>
                    <a:pt x="735330" y="1428942"/>
                    <a:pt x="744855" y="1395604"/>
                    <a:pt x="754380" y="1363219"/>
                  </a:cubicBezTo>
                  <a:cubicBezTo>
                    <a:pt x="763905" y="1327024"/>
                    <a:pt x="772477" y="1290829"/>
                    <a:pt x="787718" y="1256539"/>
                  </a:cubicBezTo>
                  <a:cubicBezTo>
                    <a:pt x="810577" y="1206057"/>
                    <a:pt x="845820" y="1169862"/>
                    <a:pt x="901065" y="1156527"/>
                  </a:cubicBezTo>
                  <a:cubicBezTo>
                    <a:pt x="925830" y="1149859"/>
                    <a:pt x="951547" y="1146049"/>
                    <a:pt x="978218" y="1145097"/>
                  </a:cubicBezTo>
                  <a:cubicBezTo>
                    <a:pt x="1026795" y="1142239"/>
                    <a:pt x="1074420" y="1138429"/>
                    <a:pt x="1122045" y="1129857"/>
                  </a:cubicBezTo>
                  <a:cubicBezTo>
                    <a:pt x="1191577" y="1117474"/>
                    <a:pt x="1223963" y="1085089"/>
                    <a:pt x="1235393" y="1014604"/>
                  </a:cubicBezTo>
                  <a:cubicBezTo>
                    <a:pt x="1244918" y="957454"/>
                    <a:pt x="1229677" y="904114"/>
                    <a:pt x="1217295" y="849822"/>
                  </a:cubicBezTo>
                  <a:cubicBezTo>
                    <a:pt x="1204913" y="792672"/>
                    <a:pt x="1188720" y="736474"/>
                    <a:pt x="1190625" y="677419"/>
                  </a:cubicBezTo>
                  <a:cubicBezTo>
                    <a:pt x="1192530" y="625032"/>
                    <a:pt x="1212532" y="584074"/>
                    <a:pt x="1252538" y="552641"/>
                  </a:cubicBezTo>
                  <a:cubicBezTo>
                    <a:pt x="1279207" y="531687"/>
                    <a:pt x="1305877" y="512637"/>
                    <a:pt x="1332547" y="492634"/>
                  </a:cubicBezTo>
                  <a:cubicBezTo>
                    <a:pt x="1412557" y="435484"/>
                    <a:pt x="1445895" y="358332"/>
                    <a:pt x="1438275" y="260224"/>
                  </a:cubicBezTo>
                  <a:cubicBezTo>
                    <a:pt x="1429702" y="148782"/>
                    <a:pt x="1352550" y="45912"/>
                    <a:pt x="1251585" y="16384"/>
                  </a:cubicBezTo>
                  <a:cubicBezTo>
                    <a:pt x="1211580" y="4954"/>
                    <a:pt x="1171575" y="1144"/>
                    <a:pt x="1130618" y="192"/>
                  </a:cubicBezTo>
                  <a:cubicBezTo>
                    <a:pt x="1089660" y="-761"/>
                    <a:pt x="1049655" y="2097"/>
                    <a:pt x="1008697" y="3049"/>
                  </a:cubicBezTo>
                  <a:cubicBezTo>
                    <a:pt x="1001077" y="3049"/>
                    <a:pt x="995363" y="4954"/>
                    <a:pt x="997268" y="15432"/>
                  </a:cubicBezTo>
                  <a:cubicBezTo>
                    <a:pt x="1002982" y="49722"/>
                    <a:pt x="990600" y="80202"/>
                    <a:pt x="974407" y="108777"/>
                  </a:cubicBezTo>
                  <a:cubicBezTo>
                    <a:pt x="936307" y="180214"/>
                    <a:pt x="965835" y="244032"/>
                    <a:pt x="988695" y="311659"/>
                  </a:cubicBezTo>
                  <a:cubicBezTo>
                    <a:pt x="1013460" y="288799"/>
                    <a:pt x="1013460" y="288799"/>
                    <a:pt x="1015365" y="274512"/>
                  </a:cubicBezTo>
                  <a:cubicBezTo>
                    <a:pt x="1022985" y="181167"/>
                    <a:pt x="1062038" y="101157"/>
                    <a:pt x="1119188" y="28767"/>
                  </a:cubicBezTo>
                  <a:cubicBezTo>
                    <a:pt x="1120140" y="25909"/>
                    <a:pt x="1120140" y="22099"/>
                    <a:pt x="1123950" y="24004"/>
                  </a:cubicBezTo>
                  <a:lnTo>
                    <a:pt x="1123950" y="24957"/>
                  </a:lnTo>
                  <a:lnTo>
                    <a:pt x="1119188" y="29719"/>
                  </a:lnTo>
                  <a:lnTo>
                    <a:pt x="1122997" y="32577"/>
                  </a:lnTo>
                  <a:lnTo>
                    <a:pt x="1079182" y="230697"/>
                  </a:lnTo>
                  <a:cubicBezTo>
                    <a:pt x="1215390" y="158307"/>
                    <a:pt x="1240155" y="148782"/>
                    <a:pt x="1291590" y="156402"/>
                  </a:cubicBezTo>
                  <a:cubicBezTo>
                    <a:pt x="1286827" y="159259"/>
                    <a:pt x="1283970" y="160212"/>
                    <a:pt x="1281113" y="161164"/>
                  </a:cubicBezTo>
                  <a:cubicBezTo>
                    <a:pt x="1202055" y="197359"/>
                    <a:pt x="1138238" y="253557"/>
                    <a:pt x="1079182" y="316422"/>
                  </a:cubicBezTo>
                  <a:cubicBezTo>
                    <a:pt x="1034415" y="364999"/>
                    <a:pt x="998220" y="422149"/>
                    <a:pt x="951547" y="469774"/>
                  </a:cubicBezTo>
                  <a:cubicBezTo>
                    <a:pt x="889635" y="533591"/>
                    <a:pt x="896302" y="607887"/>
                    <a:pt x="898207" y="685991"/>
                  </a:cubicBezTo>
                  <a:lnTo>
                    <a:pt x="1047750" y="559309"/>
                  </a:lnTo>
                  <a:lnTo>
                    <a:pt x="1050607" y="561214"/>
                  </a:lnTo>
                  <a:lnTo>
                    <a:pt x="1049655" y="563119"/>
                  </a:lnTo>
                  <a:cubicBezTo>
                    <a:pt x="1027747" y="607887"/>
                    <a:pt x="1003935" y="650749"/>
                    <a:pt x="971550" y="689802"/>
                  </a:cubicBezTo>
                  <a:cubicBezTo>
                    <a:pt x="927735" y="743141"/>
                    <a:pt x="869632" y="777432"/>
                    <a:pt x="815340" y="816484"/>
                  </a:cubicBezTo>
                  <a:cubicBezTo>
                    <a:pt x="777240" y="845059"/>
                    <a:pt x="747713" y="877444"/>
                    <a:pt x="727710" y="920307"/>
                  </a:cubicBezTo>
                  <a:cubicBezTo>
                    <a:pt x="685800" y="1010794"/>
                    <a:pt x="663893" y="1107949"/>
                    <a:pt x="643890" y="1204152"/>
                  </a:cubicBezTo>
                  <a:cubicBezTo>
                    <a:pt x="629602" y="1273684"/>
                    <a:pt x="624840" y="1344169"/>
                    <a:pt x="635318" y="1414654"/>
                  </a:cubicBezTo>
                  <a:cubicBezTo>
                    <a:pt x="636270" y="1420369"/>
                    <a:pt x="638175" y="1425132"/>
                    <a:pt x="638175" y="1430847"/>
                  </a:cubicBezTo>
                  <a:cubicBezTo>
                    <a:pt x="638175" y="1435609"/>
                    <a:pt x="638175" y="1440372"/>
                    <a:pt x="638175" y="1445134"/>
                  </a:cubicBezTo>
                  <a:cubicBezTo>
                    <a:pt x="568643" y="1322262"/>
                    <a:pt x="581025" y="1193674"/>
                    <a:pt x="601027" y="1061277"/>
                  </a:cubicBezTo>
                  <a:cubicBezTo>
                    <a:pt x="568643" y="1086042"/>
                    <a:pt x="535305" y="1109854"/>
                    <a:pt x="499110" y="1123189"/>
                  </a:cubicBezTo>
                  <a:cubicBezTo>
                    <a:pt x="448627" y="1142239"/>
                    <a:pt x="406718" y="1170814"/>
                    <a:pt x="367665" y="1207009"/>
                  </a:cubicBezTo>
                  <a:cubicBezTo>
                    <a:pt x="311468" y="1260349"/>
                    <a:pt x="246697" y="1301307"/>
                    <a:pt x="174307" y="1328929"/>
                  </a:cubicBezTo>
                  <a:cubicBezTo>
                    <a:pt x="117157" y="1351789"/>
                    <a:pt x="64770" y="1385127"/>
                    <a:pt x="952" y="1401319"/>
                  </a:cubicBezTo>
                  <a:lnTo>
                    <a:pt x="0" y="1403224"/>
                  </a:lnTo>
                  <a:cubicBezTo>
                    <a:pt x="9525" y="1405129"/>
                    <a:pt x="13335" y="1406082"/>
                    <a:pt x="17145" y="140798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7" name="Freeform: Shape 1696">
              <a:extLst>
                <a:ext uri="{FF2B5EF4-FFF2-40B4-BE49-F238E27FC236}">
                  <a16:creationId xmlns:a16="http://schemas.microsoft.com/office/drawing/2014/main" id="{072E4A46-8592-47AE-AA2B-F1565EA4FD41}"/>
                </a:ext>
              </a:extLst>
            </p:cNvPr>
            <p:cNvSpPr/>
            <p:nvPr/>
          </p:nvSpPr>
          <p:spPr>
            <a:xfrm>
              <a:off x="4866530" y="2197915"/>
              <a:ext cx="1552575" cy="1019175"/>
            </a:xfrm>
            <a:custGeom>
              <a:avLst/>
              <a:gdLst>
                <a:gd name="connsiteX0" fmla="*/ 12383 w 1552575"/>
                <a:gd name="connsiteY0" fmla="*/ 947738 h 1019175"/>
                <a:gd name="connsiteX1" fmla="*/ 224790 w 1552575"/>
                <a:gd name="connsiteY1" fmla="*/ 1024890 h 1019175"/>
                <a:gd name="connsiteX2" fmla="*/ 245745 w 1552575"/>
                <a:gd name="connsiteY2" fmla="*/ 1022033 h 1019175"/>
                <a:gd name="connsiteX3" fmla="*/ 378143 w 1552575"/>
                <a:gd name="connsiteY3" fmla="*/ 857250 h 1019175"/>
                <a:gd name="connsiteX4" fmla="*/ 375285 w 1552575"/>
                <a:gd name="connsiteY4" fmla="*/ 842010 h 1019175"/>
                <a:gd name="connsiteX5" fmla="*/ 140970 w 1552575"/>
                <a:gd name="connsiteY5" fmla="*/ 724853 h 1019175"/>
                <a:gd name="connsiteX6" fmla="*/ 144780 w 1552575"/>
                <a:gd name="connsiteY6" fmla="*/ 720090 h 1019175"/>
                <a:gd name="connsiteX7" fmla="*/ 135255 w 1552575"/>
                <a:gd name="connsiteY7" fmla="*/ 719138 h 1019175"/>
                <a:gd name="connsiteX8" fmla="*/ 135255 w 1552575"/>
                <a:gd name="connsiteY8" fmla="*/ 719138 h 1019175"/>
                <a:gd name="connsiteX9" fmla="*/ 144780 w 1552575"/>
                <a:gd name="connsiteY9" fmla="*/ 721043 h 1019175"/>
                <a:gd name="connsiteX10" fmla="*/ 418148 w 1552575"/>
                <a:gd name="connsiteY10" fmla="*/ 766763 h 1019175"/>
                <a:gd name="connsiteX11" fmla="*/ 592455 w 1552575"/>
                <a:gd name="connsiteY11" fmla="*/ 700088 h 1019175"/>
                <a:gd name="connsiteX12" fmla="*/ 762953 w 1552575"/>
                <a:gd name="connsiteY12" fmla="*/ 515303 h 1019175"/>
                <a:gd name="connsiteX13" fmla="*/ 769620 w 1552575"/>
                <a:gd name="connsiteY13" fmla="*/ 482918 h 1019175"/>
                <a:gd name="connsiteX14" fmla="*/ 751523 w 1552575"/>
                <a:gd name="connsiteY14" fmla="*/ 380048 h 1019175"/>
                <a:gd name="connsiteX15" fmla="*/ 788670 w 1552575"/>
                <a:gd name="connsiteY15" fmla="*/ 125730 h 1019175"/>
                <a:gd name="connsiteX16" fmla="*/ 832485 w 1552575"/>
                <a:gd name="connsiteY16" fmla="*/ 421005 h 1019175"/>
                <a:gd name="connsiteX17" fmla="*/ 947738 w 1552575"/>
                <a:gd name="connsiteY17" fmla="*/ 181928 h 1019175"/>
                <a:gd name="connsiteX18" fmla="*/ 799148 w 1552575"/>
                <a:gd name="connsiteY18" fmla="*/ 583883 h 1019175"/>
                <a:gd name="connsiteX19" fmla="*/ 835343 w 1552575"/>
                <a:gd name="connsiteY19" fmla="*/ 588645 h 1019175"/>
                <a:gd name="connsiteX20" fmla="*/ 947738 w 1552575"/>
                <a:gd name="connsiteY20" fmla="*/ 544830 h 1019175"/>
                <a:gd name="connsiteX21" fmla="*/ 1065848 w 1552575"/>
                <a:gd name="connsiteY21" fmla="*/ 475298 h 1019175"/>
                <a:gd name="connsiteX22" fmla="*/ 1081088 w 1552575"/>
                <a:gd name="connsiteY22" fmla="*/ 461010 h 1019175"/>
                <a:gd name="connsiteX23" fmla="*/ 1178243 w 1552575"/>
                <a:gd name="connsiteY23" fmla="*/ 371475 h 1019175"/>
                <a:gd name="connsiteX24" fmla="*/ 1557338 w 1552575"/>
                <a:gd name="connsiteY24" fmla="*/ 145733 h 1019175"/>
                <a:gd name="connsiteX25" fmla="*/ 1447800 w 1552575"/>
                <a:gd name="connsiteY25" fmla="*/ 83820 h 1019175"/>
                <a:gd name="connsiteX26" fmla="*/ 1314450 w 1552575"/>
                <a:gd name="connsiteY26" fmla="*/ 114300 h 1019175"/>
                <a:gd name="connsiteX27" fmla="*/ 1152525 w 1552575"/>
                <a:gd name="connsiteY27" fmla="*/ 128588 h 1019175"/>
                <a:gd name="connsiteX28" fmla="*/ 964883 w 1552575"/>
                <a:gd name="connsiteY28" fmla="*/ 54293 h 1019175"/>
                <a:gd name="connsiteX29" fmla="*/ 854393 w 1552575"/>
                <a:gd name="connsiteY29" fmla="*/ 12383 h 1019175"/>
                <a:gd name="connsiteX30" fmla="*/ 779145 w 1552575"/>
                <a:gd name="connsiteY30" fmla="*/ 0 h 1019175"/>
                <a:gd name="connsiteX31" fmla="*/ 641033 w 1552575"/>
                <a:gd name="connsiteY31" fmla="*/ 120968 h 1019175"/>
                <a:gd name="connsiteX32" fmla="*/ 585788 w 1552575"/>
                <a:gd name="connsiteY32" fmla="*/ 239078 h 1019175"/>
                <a:gd name="connsiteX33" fmla="*/ 461010 w 1552575"/>
                <a:gd name="connsiteY33" fmla="*/ 303848 h 1019175"/>
                <a:gd name="connsiteX34" fmla="*/ 352425 w 1552575"/>
                <a:gd name="connsiteY34" fmla="*/ 291465 h 1019175"/>
                <a:gd name="connsiteX35" fmla="*/ 157163 w 1552575"/>
                <a:gd name="connsiteY35" fmla="*/ 336233 h 1019175"/>
                <a:gd name="connsiteX36" fmla="*/ 56198 w 1552575"/>
                <a:gd name="connsiteY36" fmla="*/ 512445 h 1019175"/>
                <a:gd name="connsiteX37" fmla="*/ 22860 w 1552575"/>
                <a:gd name="connsiteY37" fmla="*/ 752475 h 1019175"/>
                <a:gd name="connsiteX38" fmla="*/ 0 w 1552575"/>
                <a:gd name="connsiteY38" fmla="*/ 922020 h 1019175"/>
                <a:gd name="connsiteX39" fmla="*/ 12383 w 1552575"/>
                <a:gd name="connsiteY39" fmla="*/ 94773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52575" h="1019175">
                  <a:moveTo>
                    <a:pt x="12383" y="947738"/>
                  </a:moveTo>
                  <a:cubicBezTo>
                    <a:pt x="84773" y="969645"/>
                    <a:pt x="154305" y="998220"/>
                    <a:pt x="224790" y="1024890"/>
                  </a:cubicBezTo>
                  <a:cubicBezTo>
                    <a:pt x="232410" y="1027748"/>
                    <a:pt x="239078" y="1029653"/>
                    <a:pt x="245745" y="1022033"/>
                  </a:cubicBezTo>
                  <a:cubicBezTo>
                    <a:pt x="297180" y="972503"/>
                    <a:pt x="342900" y="919163"/>
                    <a:pt x="378143" y="857250"/>
                  </a:cubicBezTo>
                  <a:cubicBezTo>
                    <a:pt x="381000" y="851535"/>
                    <a:pt x="388620" y="844868"/>
                    <a:pt x="375285" y="842010"/>
                  </a:cubicBezTo>
                  <a:cubicBezTo>
                    <a:pt x="287655" y="822008"/>
                    <a:pt x="214313" y="772478"/>
                    <a:pt x="140970" y="724853"/>
                  </a:cubicBezTo>
                  <a:cubicBezTo>
                    <a:pt x="141923" y="722948"/>
                    <a:pt x="143828" y="721995"/>
                    <a:pt x="144780" y="720090"/>
                  </a:cubicBezTo>
                  <a:lnTo>
                    <a:pt x="135255" y="719138"/>
                  </a:lnTo>
                  <a:lnTo>
                    <a:pt x="135255" y="719138"/>
                  </a:lnTo>
                  <a:cubicBezTo>
                    <a:pt x="139065" y="715328"/>
                    <a:pt x="141923" y="717233"/>
                    <a:pt x="144780" y="721043"/>
                  </a:cubicBezTo>
                  <a:cubicBezTo>
                    <a:pt x="233363" y="748665"/>
                    <a:pt x="324803" y="762953"/>
                    <a:pt x="418148" y="766763"/>
                  </a:cubicBezTo>
                  <a:cubicBezTo>
                    <a:pt x="487680" y="769620"/>
                    <a:pt x="541973" y="744855"/>
                    <a:pt x="592455" y="700088"/>
                  </a:cubicBezTo>
                  <a:cubicBezTo>
                    <a:pt x="655320" y="643890"/>
                    <a:pt x="712470" y="582930"/>
                    <a:pt x="762953" y="515303"/>
                  </a:cubicBezTo>
                  <a:cubicBezTo>
                    <a:pt x="770573" y="504825"/>
                    <a:pt x="773430" y="495300"/>
                    <a:pt x="769620" y="482918"/>
                  </a:cubicBezTo>
                  <a:cubicBezTo>
                    <a:pt x="761048" y="448628"/>
                    <a:pt x="753428" y="415290"/>
                    <a:pt x="751523" y="380048"/>
                  </a:cubicBezTo>
                  <a:cubicBezTo>
                    <a:pt x="747713" y="292418"/>
                    <a:pt x="762000" y="208598"/>
                    <a:pt x="788670" y="125730"/>
                  </a:cubicBezTo>
                  <a:cubicBezTo>
                    <a:pt x="786765" y="225743"/>
                    <a:pt x="802005" y="322898"/>
                    <a:pt x="832485" y="421005"/>
                  </a:cubicBezTo>
                  <a:cubicBezTo>
                    <a:pt x="885825" y="346710"/>
                    <a:pt x="926783" y="269558"/>
                    <a:pt x="947738" y="181928"/>
                  </a:cubicBezTo>
                  <a:cubicBezTo>
                    <a:pt x="970598" y="342900"/>
                    <a:pt x="887730" y="462915"/>
                    <a:pt x="799148" y="583883"/>
                  </a:cubicBezTo>
                  <a:cubicBezTo>
                    <a:pt x="812483" y="585788"/>
                    <a:pt x="823913" y="587693"/>
                    <a:pt x="835343" y="588645"/>
                  </a:cubicBezTo>
                  <a:cubicBezTo>
                    <a:pt x="879158" y="591503"/>
                    <a:pt x="913448" y="569595"/>
                    <a:pt x="947738" y="544830"/>
                  </a:cubicBezTo>
                  <a:cubicBezTo>
                    <a:pt x="984885" y="518160"/>
                    <a:pt x="1019175" y="486728"/>
                    <a:pt x="1065848" y="475298"/>
                  </a:cubicBezTo>
                  <a:cubicBezTo>
                    <a:pt x="1073468" y="473393"/>
                    <a:pt x="1076325" y="465773"/>
                    <a:pt x="1081088" y="461010"/>
                  </a:cubicBezTo>
                  <a:cubicBezTo>
                    <a:pt x="1110615" y="428625"/>
                    <a:pt x="1143000" y="398145"/>
                    <a:pt x="1178243" y="371475"/>
                  </a:cubicBezTo>
                  <a:cubicBezTo>
                    <a:pt x="1294448" y="280988"/>
                    <a:pt x="1424940" y="212408"/>
                    <a:pt x="1557338" y="145733"/>
                  </a:cubicBezTo>
                  <a:cubicBezTo>
                    <a:pt x="1534478" y="101918"/>
                    <a:pt x="1493521" y="87630"/>
                    <a:pt x="1447800" y="83820"/>
                  </a:cubicBezTo>
                  <a:cubicBezTo>
                    <a:pt x="1400175" y="79058"/>
                    <a:pt x="1358265" y="99060"/>
                    <a:pt x="1314450" y="114300"/>
                  </a:cubicBezTo>
                  <a:cubicBezTo>
                    <a:pt x="1262063" y="134303"/>
                    <a:pt x="1207771" y="147638"/>
                    <a:pt x="1152525" y="128588"/>
                  </a:cubicBezTo>
                  <a:cubicBezTo>
                    <a:pt x="1088708" y="106680"/>
                    <a:pt x="1025843" y="82868"/>
                    <a:pt x="964883" y="54293"/>
                  </a:cubicBezTo>
                  <a:cubicBezTo>
                    <a:pt x="928688" y="37148"/>
                    <a:pt x="892493" y="22860"/>
                    <a:pt x="854393" y="12383"/>
                  </a:cubicBezTo>
                  <a:cubicBezTo>
                    <a:pt x="825818" y="3810"/>
                    <a:pt x="801053" y="0"/>
                    <a:pt x="779145" y="0"/>
                  </a:cubicBezTo>
                  <a:cubicBezTo>
                    <a:pt x="713423" y="0"/>
                    <a:pt x="673418" y="37148"/>
                    <a:pt x="641033" y="120968"/>
                  </a:cubicBezTo>
                  <a:cubicBezTo>
                    <a:pt x="625793" y="161925"/>
                    <a:pt x="612458" y="203835"/>
                    <a:pt x="585788" y="239078"/>
                  </a:cubicBezTo>
                  <a:cubicBezTo>
                    <a:pt x="555308" y="280988"/>
                    <a:pt x="515303" y="305753"/>
                    <a:pt x="461010" y="303848"/>
                  </a:cubicBezTo>
                  <a:cubicBezTo>
                    <a:pt x="424815" y="302895"/>
                    <a:pt x="388620" y="295275"/>
                    <a:pt x="352425" y="291465"/>
                  </a:cubicBezTo>
                  <a:cubicBezTo>
                    <a:pt x="281940" y="282893"/>
                    <a:pt x="214313" y="286703"/>
                    <a:pt x="157163" y="336233"/>
                  </a:cubicBezTo>
                  <a:cubicBezTo>
                    <a:pt x="101918" y="382905"/>
                    <a:pt x="70485" y="442913"/>
                    <a:pt x="56198" y="512445"/>
                  </a:cubicBezTo>
                  <a:cubicBezTo>
                    <a:pt x="40005" y="591503"/>
                    <a:pt x="37148" y="673418"/>
                    <a:pt x="22860" y="752475"/>
                  </a:cubicBezTo>
                  <a:cubicBezTo>
                    <a:pt x="13335" y="808673"/>
                    <a:pt x="3810" y="864870"/>
                    <a:pt x="0" y="922020"/>
                  </a:cubicBezTo>
                  <a:cubicBezTo>
                    <a:pt x="953" y="933450"/>
                    <a:pt x="-2857" y="942975"/>
                    <a:pt x="12383" y="9477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8" name="Freeform: Shape 1697">
              <a:extLst>
                <a:ext uri="{FF2B5EF4-FFF2-40B4-BE49-F238E27FC236}">
                  <a16:creationId xmlns:a16="http://schemas.microsoft.com/office/drawing/2014/main" id="{FE394F5E-A495-4AE7-82D6-7B7D81CD4F16}"/>
                </a:ext>
              </a:extLst>
            </p:cNvPr>
            <p:cNvSpPr/>
            <p:nvPr/>
          </p:nvSpPr>
          <p:spPr>
            <a:xfrm>
              <a:off x="5642818" y="3817300"/>
              <a:ext cx="828675" cy="790575"/>
            </a:xfrm>
            <a:custGeom>
              <a:avLst/>
              <a:gdLst>
                <a:gd name="connsiteX0" fmla="*/ 782002 w 828675"/>
                <a:gd name="connsiteY0" fmla="*/ 401002 h 790575"/>
                <a:gd name="connsiteX1" fmla="*/ 836295 w 828675"/>
                <a:gd name="connsiteY1" fmla="*/ 360997 h 790575"/>
                <a:gd name="connsiteX2" fmla="*/ 814388 w 828675"/>
                <a:gd name="connsiteY2" fmla="*/ 291465 h 790575"/>
                <a:gd name="connsiteX3" fmla="*/ 729615 w 828675"/>
                <a:gd name="connsiteY3" fmla="*/ 162877 h 790575"/>
                <a:gd name="connsiteX4" fmla="*/ 584835 w 828675"/>
                <a:gd name="connsiteY4" fmla="*/ 117157 h 790575"/>
                <a:gd name="connsiteX5" fmla="*/ 454342 w 828675"/>
                <a:gd name="connsiteY5" fmla="*/ 55245 h 790575"/>
                <a:gd name="connsiteX6" fmla="*/ 420052 w 828675"/>
                <a:gd name="connsiteY6" fmla="*/ 0 h 790575"/>
                <a:gd name="connsiteX7" fmla="*/ 272415 w 828675"/>
                <a:gd name="connsiteY7" fmla="*/ 151447 h 790575"/>
                <a:gd name="connsiteX8" fmla="*/ 126682 w 828675"/>
                <a:gd name="connsiteY8" fmla="*/ 168592 h 790575"/>
                <a:gd name="connsiteX9" fmla="*/ 60007 w 828675"/>
                <a:gd name="connsiteY9" fmla="*/ 191452 h 790575"/>
                <a:gd name="connsiteX10" fmla="*/ 0 w 828675"/>
                <a:gd name="connsiteY10" fmla="*/ 334327 h 790575"/>
                <a:gd name="connsiteX11" fmla="*/ 23813 w 828675"/>
                <a:gd name="connsiteY11" fmla="*/ 325755 h 790575"/>
                <a:gd name="connsiteX12" fmla="*/ 248602 w 828675"/>
                <a:gd name="connsiteY12" fmla="*/ 366713 h 790575"/>
                <a:gd name="connsiteX13" fmla="*/ 301942 w 828675"/>
                <a:gd name="connsiteY13" fmla="*/ 410527 h 790575"/>
                <a:gd name="connsiteX14" fmla="*/ 461010 w 828675"/>
                <a:gd name="connsiteY14" fmla="*/ 427672 h 790575"/>
                <a:gd name="connsiteX15" fmla="*/ 490538 w 828675"/>
                <a:gd name="connsiteY15" fmla="*/ 413385 h 790575"/>
                <a:gd name="connsiteX16" fmla="*/ 609600 w 828675"/>
                <a:gd name="connsiteY16" fmla="*/ 468630 h 790575"/>
                <a:gd name="connsiteX17" fmla="*/ 657225 w 828675"/>
                <a:gd name="connsiteY17" fmla="*/ 671513 h 790575"/>
                <a:gd name="connsiteX18" fmla="*/ 692467 w 828675"/>
                <a:gd name="connsiteY18" fmla="*/ 791527 h 790575"/>
                <a:gd name="connsiteX19" fmla="*/ 738188 w 828675"/>
                <a:gd name="connsiteY19" fmla="*/ 574357 h 790575"/>
                <a:gd name="connsiteX20" fmla="*/ 725805 w 828675"/>
                <a:gd name="connsiteY20" fmla="*/ 499110 h 790575"/>
                <a:gd name="connsiteX21" fmla="*/ 782002 w 828675"/>
                <a:gd name="connsiteY21" fmla="*/ 40100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8675" h="790575">
                  <a:moveTo>
                    <a:pt x="782002" y="401002"/>
                  </a:moveTo>
                  <a:cubicBezTo>
                    <a:pt x="800100" y="386715"/>
                    <a:pt x="833438" y="382905"/>
                    <a:pt x="836295" y="360997"/>
                  </a:cubicBezTo>
                  <a:cubicBezTo>
                    <a:pt x="839152" y="339090"/>
                    <a:pt x="822960" y="315277"/>
                    <a:pt x="814388" y="291465"/>
                  </a:cubicBezTo>
                  <a:cubicBezTo>
                    <a:pt x="797242" y="240982"/>
                    <a:pt x="771525" y="196215"/>
                    <a:pt x="729615" y="162877"/>
                  </a:cubicBezTo>
                  <a:cubicBezTo>
                    <a:pt x="687705" y="128588"/>
                    <a:pt x="636270" y="122872"/>
                    <a:pt x="584835" y="117157"/>
                  </a:cubicBezTo>
                  <a:cubicBezTo>
                    <a:pt x="534352" y="110490"/>
                    <a:pt x="485775" y="100965"/>
                    <a:pt x="454342" y="55245"/>
                  </a:cubicBezTo>
                  <a:cubicBezTo>
                    <a:pt x="442913" y="38100"/>
                    <a:pt x="432435" y="20002"/>
                    <a:pt x="420052" y="0"/>
                  </a:cubicBezTo>
                  <a:cubicBezTo>
                    <a:pt x="386715" y="68580"/>
                    <a:pt x="339090" y="120015"/>
                    <a:pt x="272415" y="151447"/>
                  </a:cubicBezTo>
                  <a:cubicBezTo>
                    <a:pt x="226695" y="173355"/>
                    <a:pt x="180022" y="194310"/>
                    <a:pt x="126682" y="168592"/>
                  </a:cubicBezTo>
                  <a:cubicBezTo>
                    <a:pt x="95250" y="153352"/>
                    <a:pt x="77152" y="160972"/>
                    <a:pt x="60007" y="191452"/>
                  </a:cubicBezTo>
                  <a:cubicBezTo>
                    <a:pt x="35242" y="235267"/>
                    <a:pt x="22860" y="284797"/>
                    <a:pt x="0" y="334327"/>
                  </a:cubicBezTo>
                  <a:cubicBezTo>
                    <a:pt x="11430" y="330517"/>
                    <a:pt x="17145" y="328613"/>
                    <a:pt x="23813" y="325755"/>
                  </a:cubicBezTo>
                  <a:cubicBezTo>
                    <a:pt x="106680" y="296227"/>
                    <a:pt x="181927" y="303847"/>
                    <a:pt x="248602" y="366713"/>
                  </a:cubicBezTo>
                  <a:cubicBezTo>
                    <a:pt x="264795" y="382905"/>
                    <a:pt x="283845" y="397192"/>
                    <a:pt x="301942" y="410527"/>
                  </a:cubicBezTo>
                  <a:cubicBezTo>
                    <a:pt x="351472" y="448627"/>
                    <a:pt x="404813" y="452438"/>
                    <a:pt x="461010" y="427672"/>
                  </a:cubicBezTo>
                  <a:cubicBezTo>
                    <a:pt x="470535" y="422910"/>
                    <a:pt x="481013" y="418147"/>
                    <a:pt x="490538" y="413385"/>
                  </a:cubicBezTo>
                  <a:cubicBezTo>
                    <a:pt x="561022" y="380047"/>
                    <a:pt x="589597" y="392430"/>
                    <a:pt x="609600" y="468630"/>
                  </a:cubicBezTo>
                  <a:cubicBezTo>
                    <a:pt x="626745" y="536257"/>
                    <a:pt x="641032" y="603885"/>
                    <a:pt x="657225" y="671513"/>
                  </a:cubicBezTo>
                  <a:cubicBezTo>
                    <a:pt x="666750" y="712470"/>
                    <a:pt x="676275" y="752475"/>
                    <a:pt x="692467" y="791527"/>
                  </a:cubicBezTo>
                  <a:cubicBezTo>
                    <a:pt x="763905" y="727710"/>
                    <a:pt x="762952" y="651510"/>
                    <a:pt x="738188" y="574357"/>
                  </a:cubicBezTo>
                  <a:cubicBezTo>
                    <a:pt x="730567" y="549592"/>
                    <a:pt x="724852" y="522922"/>
                    <a:pt x="725805" y="499110"/>
                  </a:cubicBezTo>
                  <a:cubicBezTo>
                    <a:pt x="727710" y="459105"/>
                    <a:pt x="748665" y="425767"/>
                    <a:pt x="782002" y="40100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9" name="Freeform: Shape 1698">
              <a:extLst>
                <a:ext uri="{FF2B5EF4-FFF2-40B4-BE49-F238E27FC236}">
                  <a16:creationId xmlns:a16="http://schemas.microsoft.com/office/drawing/2014/main" id="{FF827A62-D7F1-4814-88A7-43B24B1E71DC}"/>
                </a:ext>
              </a:extLst>
            </p:cNvPr>
            <p:cNvSpPr/>
            <p:nvPr/>
          </p:nvSpPr>
          <p:spPr>
            <a:xfrm>
              <a:off x="6374139" y="3724976"/>
              <a:ext cx="885825" cy="1162050"/>
            </a:xfrm>
            <a:custGeom>
              <a:avLst/>
              <a:gdLst>
                <a:gd name="connsiteX0" fmla="*/ 877055 w 885825"/>
                <a:gd name="connsiteY0" fmla="*/ 91833 h 1162050"/>
                <a:gd name="connsiteX1" fmla="*/ 870388 w 885825"/>
                <a:gd name="connsiteY1" fmla="*/ 76593 h 1162050"/>
                <a:gd name="connsiteX2" fmla="*/ 743705 w 885825"/>
                <a:gd name="connsiteY2" fmla="*/ 3251 h 1162050"/>
                <a:gd name="connsiteX3" fmla="*/ 596068 w 885825"/>
                <a:gd name="connsiteY3" fmla="*/ 47066 h 1162050"/>
                <a:gd name="connsiteX4" fmla="*/ 374136 w 885825"/>
                <a:gd name="connsiteY4" fmla="*/ 114693 h 1162050"/>
                <a:gd name="connsiteX5" fmla="*/ 353180 w 885825"/>
                <a:gd name="connsiteY5" fmla="*/ 138506 h 1162050"/>
                <a:gd name="connsiteX6" fmla="*/ 370326 w 885825"/>
                <a:gd name="connsiteY6" fmla="*/ 315671 h 1162050"/>
                <a:gd name="connsiteX7" fmla="*/ 312223 w 885825"/>
                <a:gd name="connsiteY7" fmla="*/ 422351 h 1162050"/>
                <a:gd name="connsiteX8" fmla="*/ 230308 w 885825"/>
                <a:gd name="connsiteY8" fmla="*/ 465213 h 1162050"/>
                <a:gd name="connsiteX9" fmla="*/ 139821 w 885825"/>
                <a:gd name="connsiteY9" fmla="*/ 508076 h 1162050"/>
                <a:gd name="connsiteX10" fmla="*/ 82671 w 885825"/>
                <a:gd name="connsiteY10" fmla="*/ 644283 h 1162050"/>
                <a:gd name="connsiteX11" fmla="*/ 96958 w 885825"/>
                <a:gd name="connsiteY11" fmla="*/ 764298 h 1162050"/>
                <a:gd name="connsiteX12" fmla="*/ 25521 w 885825"/>
                <a:gd name="connsiteY12" fmla="*/ 930986 h 1162050"/>
                <a:gd name="connsiteX13" fmla="*/ 30283 w 885825"/>
                <a:gd name="connsiteY13" fmla="*/ 1067193 h 1162050"/>
                <a:gd name="connsiteX14" fmla="*/ 161728 w 885825"/>
                <a:gd name="connsiteY14" fmla="*/ 1164348 h 1162050"/>
                <a:gd name="connsiteX15" fmla="*/ 183636 w 885825"/>
                <a:gd name="connsiteY15" fmla="*/ 1162443 h 1162050"/>
                <a:gd name="connsiteX16" fmla="*/ 222688 w 885825"/>
                <a:gd name="connsiteY16" fmla="*/ 1133868 h 1162050"/>
                <a:gd name="connsiteX17" fmla="*/ 408426 w 885825"/>
                <a:gd name="connsiteY17" fmla="*/ 1007186 h 1162050"/>
                <a:gd name="connsiteX18" fmla="*/ 690366 w 885825"/>
                <a:gd name="connsiteY18" fmla="*/ 749058 h 1162050"/>
                <a:gd name="connsiteX19" fmla="*/ 728466 w 885825"/>
                <a:gd name="connsiteY19" fmla="*/ 706196 h 1162050"/>
                <a:gd name="connsiteX20" fmla="*/ 808476 w 885825"/>
                <a:gd name="connsiteY20" fmla="*/ 553796 h 1162050"/>
                <a:gd name="connsiteX21" fmla="*/ 810380 w 885825"/>
                <a:gd name="connsiteY21" fmla="*/ 510933 h 1162050"/>
                <a:gd name="connsiteX22" fmla="*/ 846576 w 885825"/>
                <a:gd name="connsiteY22" fmla="*/ 371868 h 1162050"/>
                <a:gd name="connsiteX23" fmla="*/ 887533 w 885825"/>
                <a:gd name="connsiteY23" fmla="*/ 226136 h 1162050"/>
                <a:gd name="connsiteX24" fmla="*/ 877055 w 885825"/>
                <a:gd name="connsiteY24" fmla="*/ 91833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5825" h="1162050">
                  <a:moveTo>
                    <a:pt x="877055" y="91833"/>
                  </a:moveTo>
                  <a:cubicBezTo>
                    <a:pt x="877055" y="86118"/>
                    <a:pt x="875151" y="81356"/>
                    <a:pt x="870388" y="76593"/>
                  </a:cubicBezTo>
                  <a:cubicBezTo>
                    <a:pt x="835146" y="40398"/>
                    <a:pt x="791330" y="11823"/>
                    <a:pt x="743705" y="3251"/>
                  </a:cubicBezTo>
                  <a:cubicBezTo>
                    <a:pt x="696080" y="-6274"/>
                    <a:pt x="644646" y="4203"/>
                    <a:pt x="596068" y="47066"/>
                  </a:cubicBezTo>
                  <a:cubicBezTo>
                    <a:pt x="533203" y="102311"/>
                    <a:pt x="456051" y="119456"/>
                    <a:pt x="374136" y="114693"/>
                  </a:cubicBezTo>
                  <a:cubicBezTo>
                    <a:pt x="347466" y="112788"/>
                    <a:pt x="349371" y="111836"/>
                    <a:pt x="353180" y="138506"/>
                  </a:cubicBezTo>
                  <a:cubicBezTo>
                    <a:pt x="361753" y="197561"/>
                    <a:pt x="374136" y="255663"/>
                    <a:pt x="370326" y="315671"/>
                  </a:cubicBezTo>
                  <a:cubicBezTo>
                    <a:pt x="367468" y="361391"/>
                    <a:pt x="348418" y="396633"/>
                    <a:pt x="312223" y="422351"/>
                  </a:cubicBezTo>
                  <a:cubicBezTo>
                    <a:pt x="287458" y="440448"/>
                    <a:pt x="258883" y="453783"/>
                    <a:pt x="230308" y="465213"/>
                  </a:cubicBezTo>
                  <a:cubicBezTo>
                    <a:pt x="199828" y="477596"/>
                    <a:pt x="168396" y="490931"/>
                    <a:pt x="139821" y="508076"/>
                  </a:cubicBezTo>
                  <a:cubicBezTo>
                    <a:pt x="77908" y="544271"/>
                    <a:pt x="65526" y="574751"/>
                    <a:pt x="82671" y="644283"/>
                  </a:cubicBezTo>
                  <a:cubicBezTo>
                    <a:pt x="92196" y="683336"/>
                    <a:pt x="101721" y="722388"/>
                    <a:pt x="96958" y="764298"/>
                  </a:cubicBezTo>
                  <a:cubicBezTo>
                    <a:pt x="89338" y="827163"/>
                    <a:pt x="60763" y="880503"/>
                    <a:pt x="25521" y="930986"/>
                  </a:cubicBezTo>
                  <a:cubicBezTo>
                    <a:pt x="-9722" y="982421"/>
                    <a:pt x="-8770" y="1018616"/>
                    <a:pt x="30283" y="1067193"/>
                  </a:cubicBezTo>
                  <a:cubicBezTo>
                    <a:pt x="65526" y="1111008"/>
                    <a:pt x="113151" y="1138631"/>
                    <a:pt x="161728" y="1164348"/>
                  </a:cubicBezTo>
                  <a:cubicBezTo>
                    <a:pt x="169348" y="1169111"/>
                    <a:pt x="176968" y="1168158"/>
                    <a:pt x="183636" y="1162443"/>
                  </a:cubicBezTo>
                  <a:cubicBezTo>
                    <a:pt x="196971" y="1152918"/>
                    <a:pt x="211258" y="1144346"/>
                    <a:pt x="222688" y="1133868"/>
                  </a:cubicBezTo>
                  <a:cubicBezTo>
                    <a:pt x="278886" y="1082433"/>
                    <a:pt x="339846" y="1039571"/>
                    <a:pt x="408426" y="1007186"/>
                  </a:cubicBezTo>
                  <a:cubicBezTo>
                    <a:pt x="529393" y="950036"/>
                    <a:pt x="619880" y="859548"/>
                    <a:pt x="690366" y="749058"/>
                  </a:cubicBezTo>
                  <a:cubicBezTo>
                    <a:pt x="700843" y="731913"/>
                    <a:pt x="713226" y="717626"/>
                    <a:pt x="728466" y="706196"/>
                  </a:cubicBezTo>
                  <a:cubicBezTo>
                    <a:pt x="779901" y="668096"/>
                    <a:pt x="812286" y="620471"/>
                    <a:pt x="808476" y="553796"/>
                  </a:cubicBezTo>
                  <a:cubicBezTo>
                    <a:pt x="807523" y="539508"/>
                    <a:pt x="810380" y="525221"/>
                    <a:pt x="810380" y="510933"/>
                  </a:cubicBezTo>
                  <a:cubicBezTo>
                    <a:pt x="811333" y="461403"/>
                    <a:pt x="820858" y="415683"/>
                    <a:pt x="846576" y="371868"/>
                  </a:cubicBezTo>
                  <a:cubicBezTo>
                    <a:pt x="872293" y="327101"/>
                    <a:pt x="889438" y="278523"/>
                    <a:pt x="887533" y="226136"/>
                  </a:cubicBezTo>
                  <a:cubicBezTo>
                    <a:pt x="890391" y="179463"/>
                    <a:pt x="874198" y="136601"/>
                    <a:pt x="877055" y="9183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0" name="Freeform: Shape 1699">
              <a:extLst>
                <a:ext uri="{FF2B5EF4-FFF2-40B4-BE49-F238E27FC236}">
                  <a16:creationId xmlns:a16="http://schemas.microsoft.com/office/drawing/2014/main" id="{63507291-DC11-4E1F-9B45-A408273EED07}"/>
                </a:ext>
              </a:extLst>
            </p:cNvPr>
            <p:cNvSpPr/>
            <p:nvPr/>
          </p:nvSpPr>
          <p:spPr>
            <a:xfrm>
              <a:off x="6044708" y="2341405"/>
              <a:ext cx="1733550" cy="1285875"/>
            </a:xfrm>
            <a:custGeom>
              <a:avLst/>
              <a:gdLst>
                <a:gd name="connsiteX0" fmla="*/ 1642109 w 1733550"/>
                <a:gd name="connsiteY0" fmla="*/ 857136 h 1285875"/>
                <a:gd name="connsiteX1" fmla="*/ 1514475 w 1733550"/>
                <a:gd name="connsiteY1" fmla="*/ 796176 h 1285875"/>
                <a:gd name="connsiteX2" fmla="*/ 1399222 w 1733550"/>
                <a:gd name="connsiteY2" fmla="*/ 652348 h 1285875"/>
                <a:gd name="connsiteX3" fmla="*/ 1393507 w 1733550"/>
                <a:gd name="connsiteY3" fmla="*/ 585673 h 1285875"/>
                <a:gd name="connsiteX4" fmla="*/ 1388744 w 1733550"/>
                <a:gd name="connsiteY4" fmla="*/ 409461 h 1285875"/>
                <a:gd name="connsiteX5" fmla="*/ 1204913 w 1733550"/>
                <a:gd name="connsiteY5" fmla="*/ 259918 h 1285875"/>
                <a:gd name="connsiteX6" fmla="*/ 1030605 w 1733550"/>
                <a:gd name="connsiteY6" fmla="*/ 283731 h 1285875"/>
                <a:gd name="connsiteX7" fmla="*/ 923925 w 1733550"/>
                <a:gd name="connsiteY7" fmla="*/ 254203 h 1285875"/>
                <a:gd name="connsiteX8" fmla="*/ 838200 w 1733550"/>
                <a:gd name="connsiteY8" fmla="*/ 137046 h 1285875"/>
                <a:gd name="connsiteX9" fmla="*/ 788669 w 1733550"/>
                <a:gd name="connsiteY9" fmla="*/ 56083 h 1285875"/>
                <a:gd name="connsiteX10" fmla="*/ 647700 w 1733550"/>
                <a:gd name="connsiteY10" fmla="*/ 3696 h 1285875"/>
                <a:gd name="connsiteX11" fmla="*/ 239077 w 1733550"/>
                <a:gd name="connsiteY11" fmla="*/ 161811 h 1285875"/>
                <a:gd name="connsiteX12" fmla="*/ 20002 w 1733550"/>
                <a:gd name="connsiteY12" fmla="*/ 312306 h 1285875"/>
                <a:gd name="connsiteX13" fmla="*/ 0 w 1733550"/>
                <a:gd name="connsiteY13" fmla="*/ 337071 h 1285875"/>
                <a:gd name="connsiteX14" fmla="*/ 32384 w 1733550"/>
                <a:gd name="connsiteY14" fmla="*/ 338976 h 1285875"/>
                <a:gd name="connsiteX15" fmla="*/ 228600 w 1733550"/>
                <a:gd name="connsiteY15" fmla="*/ 327546 h 1285875"/>
                <a:gd name="connsiteX16" fmla="*/ 340042 w 1733550"/>
                <a:gd name="connsiteY16" fmla="*/ 324688 h 1285875"/>
                <a:gd name="connsiteX17" fmla="*/ 446722 w 1733550"/>
                <a:gd name="connsiteY17" fmla="*/ 300876 h 1285875"/>
                <a:gd name="connsiteX18" fmla="*/ 610552 w 1733550"/>
                <a:gd name="connsiteY18" fmla="*/ 253251 h 1285875"/>
                <a:gd name="connsiteX19" fmla="*/ 759142 w 1733550"/>
                <a:gd name="connsiteY19" fmla="*/ 169431 h 1285875"/>
                <a:gd name="connsiteX20" fmla="*/ 762000 w 1733550"/>
                <a:gd name="connsiteY20" fmla="*/ 172288 h 1285875"/>
                <a:gd name="connsiteX21" fmla="*/ 748665 w 1733550"/>
                <a:gd name="connsiteY21" fmla="*/ 196101 h 1285875"/>
                <a:gd name="connsiteX22" fmla="*/ 552450 w 1733550"/>
                <a:gd name="connsiteY22" fmla="*/ 337071 h 1285875"/>
                <a:gd name="connsiteX23" fmla="*/ 401002 w 1733550"/>
                <a:gd name="connsiteY23" fmla="*/ 382791 h 1285875"/>
                <a:gd name="connsiteX24" fmla="*/ 473392 w 1733550"/>
                <a:gd name="connsiteY24" fmla="*/ 424701 h 1285875"/>
                <a:gd name="connsiteX25" fmla="*/ 581977 w 1733550"/>
                <a:gd name="connsiteY25" fmla="*/ 429463 h 1285875"/>
                <a:gd name="connsiteX26" fmla="*/ 719138 w 1733550"/>
                <a:gd name="connsiteY26" fmla="*/ 474231 h 1285875"/>
                <a:gd name="connsiteX27" fmla="*/ 800100 w 1733550"/>
                <a:gd name="connsiteY27" fmla="*/ 534238 h 1285875"/>
                <a:gd name="connsiteX28" fmla="*/ 962977 w 1733550"/>
                <a:gd name="connsiteY28" fmla="*/ 655206 h 1285875"/>
                <a:gd name="connsiteX29" fmla="*/ 1002982 w 1733550"/>
                <a:gd name="connsiteY29" fmla="*/ 720928 h 1285875"/>
                <a:gd name="connsiteX30" fmla="*/ 1012507 w 1733550"/>
                <a:gd name="connsiteY30" fmla="*/ 767601 h 1285875"/>
                <a:gd name="connsiteX31" fmla="*/ 1104900 w 1733550"/>
                <a:gd name="connsiteY31" fmla="*/ 883806 h 1285875"/>
                <a:gd name="connsiteX32" fmla="*/ 1089659 w 1733550"/>
                <a:gd name="connsiteY32" fmla="*/ 671398 h 1285875"/>
                <a:gd name="connsiteX33" fmla="*/ 1159192 w 1733550"/>
                <a:gd name="connsiteY33" fmla="*/ 478041 h 1285875"/>
                <a:gd name="connsiteX34" fmla="*/ 1156334 w 1733550"/>
                <a:gd name="connsiteY34" fmla="*/ 770458 h 1285875"/>
                <a:gd name="connsiteX35" fmla="*/ 1332547 w 1733550"/>
                <a:gd name="connsiteY35" fmla="*/ 528523 h 1285875"/>
                <a:gd name="connsiteX36" fmla="*/ 1335405 w 1733550"/>
                <a:gd name="connsiteY36" fmla="*/ 539953 h 1285875"/>
                <a:gd name="connsiteX37" fmla="*/ 1180147 w 1733550"/>
                <a:gd name="connsiteY37" fmla="*/ 859041 h 1285875"/>
                <a:gd name="connsiteX38" fmla="*/ 1174432 w 1733550"/>
                <a:gd name="connsiteY38" fmla="*/ 878091 h 1285875"/>
                <a:gd name="connsiteX39" fmla="*/ 1185863 w 1733550"/>
                <a:gd name="connsiteY39" fmla="*/ 931431 h 1285875"/>
                <a:gd name="connsiteX40" fmla="*/ 1201102 w 1733550"/>
                <a:gd name="connsiteY40" fmla="*/ 1076211 h 1285875"/>
                <a:gd name="connsiteX41" fmla="*/ 1221105 w 1733550"/>
                <a:gd name="connsiteY41" fmla="*/ 1176223 h 1285875"/>
                <a:gd name="connsiteX42" fmla="*/ 1283017 w 1733550"/>
                <a:gd name="connsiteY42" fmla="*/ 1266711 h 1285875"/>
                <a:gd name="connsiteX43" fmla="*/ 1299209 w 1733550"/>
                <a:gd name="connsiteY43" fmla="*/ 1273378 h 1285875"/>
                <a:gd name="connsiteX44" fmla="*/ 1352550 w 1733550"/>
                <a:gd name="connsiteY44" fmla="*/ 1265758 h 1285875"/>
                <a:gd name="connsiteX45" fmla="*/ 1599247 w 1733550"/>
                <a:gd name="connsiteY45" fmla="*/ 1281951 h 1285875"/>
                <a:gd name="connsiteX46" fmla="*/ 1669732 w 1733550"/>
                <a:gd name="connsiteY46" fmla="*/ 1261948 h 1285875"/>
                <a:gd name="connsiteX47" fmla="*/ 1719263 w 1733550"/>
                <a:gd name="connsiteY47" fmla="*/ 1184796 h 1285875"/>
                <a:gd name="connsiteX48" fmla="*/ 1713547 w 1733550"/>
                <a:gd name="connsiteY48" fmla="*/ 940003 h 1285875"/>
                <a:gd name="connsiteX49" fmla="*/ 1642109 w 1733550"/>
                <a:gd name="connsiteY49" fmla="*/ 857136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33550" h="1285875">
                  <a:moveTo>
                    <a:pt x="1642109" y="857136"/>
                  </a:moveTo>
                  <a:cubicBezTo>
                    <a:pt x="1602105" y="832371"/>
                    <a:pt x="1559242" y="812368"/>
                    <a:pt x="1514475" y="796176"/>
                  </a:cubicBezTo>
                  <a:cubicBezTo>
                    <a:pt x="1445894" y="772363"/>
                    <a:pt x="1411605" y="720928"/>
                    <a:pt x="1399222" y="652348"/>
                  </a:cubicBezTo>
                  <a:cubicBezTo>
                    <a:pt x="1395413" y="630441"/>
                    <a:pt x="1394459" y="607581"/>
                    <a:pt x="1393507" y="585673"/>
                  </a:cubicBezTo>
                  <a:cubicBezTo>
                    <a:pt x="1391602" y="526618"/>
                    <a:pt x="1395413" y="468516"/>
                    <a:pt x="1388744" y="409461"/>
                  </a:cubicBezTo>
                  <a:cubicBezTo>
                    <a:pt x="1375409" y="298971"/>
                    <a:pt x="1323975" y="242773"/>
                    <a:pt x="1204913" y="259918"/>
                  </a:cubicBezTo>
                  <a:cubicBezTo>
                    <a:pt x="1146809" y="268491"/>
                    <a:pt x="1089659" y="279921"/>
                    <a:pt x="1030605" y="283731"/>
                  </a:cubicBezTo>
                  <a:cubicBezTo>
                    <a:pt x="992505" y="286588"/>
                    <a:pt x="954405" y="280873"/>
                    <a:pt x="923925" y="254203"/>
                  </a:cubicBezTo>
                  <a:cubicBezTo>
                    <a:pt x="886777" y="221818"/>
                    <a:pt x="859155" y="181813"/>
                    <a:pt x="838200" y="137046"/>
                  </a:cubicBezTo>
                  <a:cubicBezTo>
                    <a:pt x="824865" y="108471"/>
                    <a:pt x="808672" y="80848"/>
                    <a:pt x="788669" y="56083"/>
                  </a:cubicBezTo>
                  <a:cubicBezTo>
                    <a:pt x="752475" y="10363"/>
                    <a:pt x="705802" y="-8687"/>
                    <a:pt x="647700" y="3696"/>
                  </a:cubicBezTo>
                  <a:cubicBezTo>
                    <a:pt x="503872" y="35128"/>
                    <a:pt x="369569" y="93231"/>
                    <a:pt x="239077" y="161811"/>
                  </a:cubicBezTo>
                  <a:cubicBezTo>
                    <a:pt x="160019" y="203721"/>
                    <a:pt x="85725" y="251346"/>
                    <a:pt x="20002" y="312306"/>
                  </a:cubicBezTo>
                  <a:cubicBezTo>
                    <a:pt x="13334" y="318973"/>
                    <a:pt x="4763" y="325641"/>
                    <a:pt x="0" y="337071"/>
                  </a:cubicBezTo>
                  <a:cubicBezTo>
                    <a:pt x="12382" y="338023"/>
                    <a:pt x="21907" y="338023"/>
                    <a:pt x="32384" y="338976"/>
                  </a:cubicBezTo>
                  <a:cubicBezTo>
                    <a:pt x="98107" y="342786"/>
                    <a:pt x="162877" y="332308"/>
                    <a:pt x="228600" y="327546"/>
                  </a:cubicBezTo>
                  <a:cubicBezTo>
                    <a:pt x="265747" y="324688"/>
                    <a:pt x="302894" y="334213"/>
                    <a:pt x="340042" y="324688"/>
                  </a:cubicBezTo>
                  <a:cubicBezTo>
                    <a:pt x="375284" y="315163"/>
                    <a:pt x="411480" y="308496"/>
                    <a:pt x="446722" y="300876"/>
                  </a:cubicBezTo>
                  <a:cubicBezTo>
                    <a:pt x="501967" y="287541"/>
                    <a:pt x="558165" y="273253"/>
                    <a:pt x="610552" y="253251"/>
                  </a:cubicBezTo>
                  <a:lnTo>
                    <a:pt x="759142" y="169431"/>
                  </a:lnTo>
                  <a:lnTo>
                    <a:pt x="762000" y="172288"/>
                  </a:lnTo>
                  <a:lnTo>
                    <a:pt x="748665" y="196101"/>
                  </a:lnTo>
                  <a:cubicBezTo>
                    <a:pt x="700088" y="265633"/>
                    <a:pt x="629602" y="305638"/>
                    <a:pt x="552450" y="337071"/>
                  </a:cubicBezTo>
                  <a:cubicBezTo>
                    <a:pt x="504825" y="357073"/>
                    <a:pt x="454342" y="370408"/>
                    <a:pt x="401002" y="382791"/>
                  </a:cubicBezTo>
                  <a:cubicBezTo>
                    <a:pt x="422909" y="404698"/>
                    <a:pt x="445769" y="418986"/>
                    <a:pt x="473392" y="424701"/>
                  </a:cubicBezTo>
                  <a:cubicBezTo>
                    <a:pt x="509588" y="432321"/>
                    <a:pt x="545782" y="430416"/>
                    <a:pt x="581977" y="429463"/>
                  </a:cubicBezTo>
                  <a:cubicBezTo>
                    <a:pt x="632459" y="429463"/>
                    <a:pt x="678180" y="443751"/>
                    <a:pt x="719138" y="474231"/>
                  </a:cubicBezTo>
                  <a:cubicBezTo>
                    <a:pt x="745807" y="494233"/>
                    <a:pt x="773430" y="513283"/>
                    <a:pt x="800100" y="534238"/>
                  </a:cubicBezTo>
                  <a:cubicBezTo>
                    <a:pt x="853440" y="576148"/>
                    <a:pt x="911542" y="610438"/>
                    <a:pt x="962977" y="655206"/>
                  </a:cubicBezTo>
                  <a:cubicBezTo>
                    <a:pt x="982980" y="673303"/>
                    <a:pt x="996315" y="695211"/>
                    <a:pt x="1002982" y="720928"/>
                  </a:cubicBezTo>
                  <a:cubicBezTo>
                    <a:pt x="1006792" y="736168"/>
                    <a:pt x="1009650" y="751408"/>
                    <a:pt x="1012507" y="767601"/>
                  </a:cubicBezTo>
                  <a:cubicBezTo>
                    <a:pt x="1022032" y="820941"/>
                    <a:pt x="1057275" y="854278"/>
                    <a:pt x="1104900" y="883806"/>
                  </a:cubicBezTo>
                  <a:cubicBezTo>
                    <a:pt x="1091565" y="810463"/>
                    <a:pt x="1083944" y="741883"/>
                    <a:pt x="1089659" y="671398"/>
                  </a:cubicBezTo>
                  <a:cubicBezTo>
                    <a:pt x="1095375" y="600913"/>
                    <a:pt x="1110615" y="534238"/>
                    <a:pt x="1159192" y="478041"/>
                  </a:cubicBezTo>
                  <a:cubicBezTo>
                    <a:pt x="1134427" y="575196"/>
                    <a:pt x="1140142" y="671398"/>
                    <a:pt x="1156334" y="770458"/>
                  </a:cubicBezTo>
                  <a:cubicBezTo>
                    <a:pt x="1226819" y="697116"/>
                    <a:pt x="1288732" y="619963"/>
                    <a:pt x="1332547" y="528523"/>
                  </a:cubicBezTo>
                  <a:cubicBezTo>
                    <a:pt x="1335405" y="534238"/>
                    <a:pt x="1335405" y="537096"/>
                    <a:pt x="1335405" y="539953"/>
                  </a:cubicBezTo>
                  <a:cubicBezTo>
                    <a:pt x="1309688" y="659016"/>
                    <a:pt x="1270634" y="771411"/>
                    <a:pt x="1180147" y="859041"/>
                  </a:cubicBezTo>
                  <a:cubicBezTo>
                    <a:pt x="1174432" y="864756"/>
                    <a:pt x="1172527" y="870471"/>
                    <a:pt x="1174432" y="878091"/>
                  </a:cubicBezTo>
                  <a:cubicBezTo>
                    <a:pt x="1177290" y="896188"/>
                    <a:pt x="1181100" y="913333"/>
                    <a:pt x="1185863" y="931431"/>
                  </a:cubicBezTo>
                  <a:cubicBezTo>
                    <a:pt x="1197292" y="979056"/>
                    <a:pt x="1212532" y="1025728"/>
                    <a:pt x="1201102" y="1076211"/>
                  </a:cubicBezTo>
                  <a:cubicBezTo>
                    <a:pt x="1192530" y="1112406"/>
                    <a:pt x="1202055" y="1145743"/>
                    <a:pt x="1221105" y="1176223"/>
                  </a:cubicBezTo>
                  <a:cubicBezTo>
                    <a:pt x="1240155" y="1206703"/>
                    <a:pt x="1262063" y="1236231"/>
                    <a:pt x="1283017" y="1266711"/>
                  </a:cubicBezTo>
                  <a:cubicBezTo>
                    <a:pt x="1287780" y="1272426"/>
                    <a:pt x="1291590" y="1274331"/>
                    <a:pt x="1299209" y="1273378"/>
                  </a:cubicBezTo>
                  <a:cubicBezTo>
                    <a:pt x="1316355" y="1270521"/>
                    <a:pt x="1334452" y="1267663"/>
                    <a:pt x="1352550" y="1265758"/>
                  </a:cubicBezTo>
                  <a:cubicBezTo>
                    <a:pt x="1435417" y="1256233"/>
                    <a:pt x="1519238" y="1252423"/>
                    <a:pt x="1599247" y="1281951"/>
                  </a:cubicBezTo>
                  <a:cubicBezTo>
                    <a:pt x="1632584" y="1294333"/>
                    <a:pt x="1650682" y="1286713"/>
                    <a:pt x="1669732" y="1261948"/>
                  </a:cubicBezTo>
                  <a:cubicBezTo>
                    <a:pt x="1687830" y="1237183"/>
                    <a:pt x="1707832" y="1214323"/>
                    <a:pt x="1719263" y="1184796"/>
                  </a:cubicBezTo>
                  <a:cubicBezTo>
                    <a:pt x="1751647" y="1101928"/>
                    <a:pt x="1748790" y="1020013"/>
                    <a:pt x="1713547" y="940003"/>
                  </a:cubicBezTo>
                  <a:cubicBezTo>
                    <a:pt x="1700213" y="904761"/>
                    <a:pt x="1674494" y="877138"/>
                    <a:pt x="1642109" y="8571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1" name="Freeform: Shape 1700">
              <a:extLst>
                <a:ext uri="{FF2B5EF4-FFF2-40B4-BE49-F238E27FC236}">
                  <a16:creationId xmlns:a16="http://schemas.microsoft.com/office/drawing/2014/main" id="{5FE8D957-39FE-41D4-9D04-60F1570D77A2}"/>
                </a:ext>
              </a:extLst>
            </p:cNvPr>
            <p:cNvSpPr/>
            <p:nvPr/>
          </p:nvSpPr>
          <p:spPr>
            <a:xfrm>
              <a:off x="4483745" y="3205685"/>
              <a:ext cx="600075" cy="1609725"/>
            </a:xfrm>
            <a:custGeom>
              <a:avLst/>
              <a:gdLst>
                <a:gd name="connsiteX0" fmla="*/ 390327 w 600075"/>
                <a:gd name="connsiteY0" fmla="*/ 393698 h 1609725"/>
                <a:gd name="connsiteX1" fmla="*/ 454144 w 600075"/>
                <a:gd name="connsiteY1" fmla="*/ 460373 h 1609725"/>
                <a:gd name="connsiteX2" fmla="*/ 496054 w 600075"/>
                <a:gd name="connsiteY2" fmla="*/ 321309 h 1609725"/>
                <a:gd name="connsiteX3" fmla="*/ 600829 w 600075"/>
                <a:gd name="connsiteY3" fmla="*/ 81278 h 1609725"/>
                <a:gd name="connsiteX4" fmla="*/ 340797 w 600075"/>
                <a:gd name="connsiteY4" fmla="*/ 6983 h 1609725"/>
                <a:gd name="connsiteX5" fmla="*/ 57904 w 600075"/>
                <a:gd name="connsiteY5" fmla="*/ 117473 h 1609725"/>
                <a:gd name="connsiteX6" fmla="*/ 38854 w 600075"/>
                <a:gd name="connsiteY6" fmla="*/ 408938 h 1609725"/>
                <a:gd name="connsiteX7" fmla="*/ 102672 w 600075"/>
                <a:gd name="connsiteY7" fmla="*/ 491806 h 1609725"/>
                <a:gd name="connsiteX8" fmla="*/ 138867 w 600075"/>
                <a:gd name="connsiteY8" fmla="*/ 719453 h 1609725"/>
                <a:gd name="connsiteX9" fmla="*/ 90289 w 600075"/>
                <a:gd name="connsiteY9" fmla="*/ 820419 h 1609725"/>
                <a:gd name="connsiteX10" fmla="*/ 34092 w 600075"/>
                <a:gd name="connsiteY10" fmla="*/ 956626 h 1609725"/>
                <a:gd name="connsiteX11" fmla="*/ 112197 w 600075"/>
                <a:gd name="connsiteY11" fmla="*/ 1119504 h 1609725"/>
                <a:gd name="connsiteX12" fmla="*/ 156012 w 600075"/>
                <a:gd name="connsiteY12" fmla="*/ 1137601 h 1609725"/>
                <a:gd name="connsiteX13" fmla="*/ 300792 w 600075"/>
                <a:gd name="connsiteY13" fmla="*/ 1189988 h 1609725"/>
                <a:gd name="connsiteX14" fmla="*/ 407472 w 600075"/>
                <a:gd name="connsiteY14" fmla="*/ 1322386 h 1609725"/>
                <a:gd name="connsiteX15" fmla="*/ 413187 w 600075"/>
                <a:gd name="connsiteY15" fmla="*/ 1400491 h 1609725"/>
                <a:gd name="connsiteX16" fmla="*/ 421759 w 600075"/>
                <a:gd name="connsiteY16" fmla="*/ 1516696 h 1609725"/>
                <a:gd name="connsiteX17" fmla="*/ 491292 w 600075"/>
                <a:gd name="connsiteY17" fmla="*/ 1612898 h 1609725"/>
                <a:gd name="connsiteX18" fmla="*/ 502722 w 600075"/>
                <a:gd name="connsiteY18" fmla="*/ 1488121 h 1609725"/>
                <a:gd name="connsiteX19" fmla="*/ 591304 w 600075"/>
                <a:gd name="connsiteY19" fmla="*/ 1290001 h 1609725"/>
                <a:gd name="connsiteX20" fmla="*/ 596067 w 600075"/>
                <a:gd name="connsiteY20" fmla="*/ 1269998 h 1609725"/>
                <a:gd name="connsiteX21" fmla="*/ 524629 w 600075"/>
                <a:gd name="connsiteY21" fmla="*/ 1107121 h 1609725"/>
                <a:gd name="connsiteX22" fmla="*/ 466527 w 600075"/>
                <a:gd name="connsiteY22" fmla="*/ 921384 h 1609725"/>
                <a:gd name="connsiteX23" fmla="*/ 444619 w 600075"/>
                <a:gd name="connsiteY23" fmla="*/ 909953 h 1609725"/>
                <a:gd name="connsiteX24" fmla="*/ 183634 w 600075"/>
                <a:gd name="connsiteY24" fmla="*/ 937576 h 1609725"/>
                <a:gd name="connsiteX25" fmla="*/ 192207 w 600075"/>
                <a:gd name="connsiteY25" fmla="*/ 934719 h 1609725"/>
                <a:gd name="connsiteX26" fmla="*/ 428427 w 600075"/>
                <a:gd name="connsiteY26" fmla="*/ 846136 h 1609725"/>
                <a:gd name="connsiteX27" fmla="*/ 447477 w 600075"/>
                <a:gd name="connsiteY27" fmla="*/ 829944 h 1609725"/>
                <a:gd name="connsiteX28" fmla="*/ 480814 w 600075"/>
                <a:gd name="connsiteY28" fmla="*/ 743266 h 1609725"/>
                <a:gd name="connsiteX29" fmla="*/ 450334 w 600075"/>
                <a:gd name="connsiteY29" fmla="*/ 570863 h 1609725"/>
                <a:gd name="connsiteX30" fmla="*/ 334129 w 600075"/>
                <a:gd name="connsiteY30" fmla="*/ 429894 h 1609725"/>
                <a:gd name="connsiteX31" fmla="*/ 132199 w 600075"/>
                <a:gd name="connsiteY31" fmla="*/ 265111 h 1609725"/>
                <a:gd name="connsiteX32" fmla="*/ 108387 w 600075"/>
                <a:gd name="connsiteY32" fmla="*/ 248919 h 1609725"/>
                <a:gd name="connsiteX33" fmla="*/ 319842 w 600075"/>
                <a:gd name="connsiteY33" fmla="*/ 329881 h 1609725"/>
                <a:gd name="connsiteX34" fmla="*/ 273169 w 600075"/>
                <a:gd name="connsiteY34" fmla="*/ 122236 h 1609725"/>
                <a:gd name="connsiteX35" fmla="*/ 382707 w 600075"/>
                <a:gd name="connsiteY35" fmla="*/ 367981 h 1609725"/>
                <a:gd name="connsiteX36" fmla="*/ 390327 w 600075"/>
                <a:gd name="connsiteY36" fmla="*/ 393698 h 160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0075" h="1609725">
                  <a:moveTo>
                    <a:pt x="390327" y="393698"/>
                  </a:moveTo>
                  <a:cubicBezTo>
                    <a:pt x="411282" y="415606"/>
                    <a:pt x="431284" y="437513"/>
                    <a:pt x="454144" y="460373"/>
                  </a:cubicBezTo>
                  <a:cubicBezTo>
                    <a:pt x="474147" y="414653"/>
                    <a:pt x="483672" y="367981"/>
                    <a:pt x="496054" y="321309"/>
                  </a:cubicBezTo>
                  <a:cubicBezTo>
                    <a:pt x="519867" y="236536"/>
                    <a:pt x="531297" y="147001"/>
                    <a:pt x="600829" y="81278"/>
                  </a:cubicBezTo>
                  <a:cubicBezTo>
                    <a:pt x="515104" y="50798"/>
                    <a:pt x="428427" y="25081"/>
                    <a:pt x="340797" y="6983"/>
                  </a:cubicBezTo>
                  <a:cubicBezTo>
                    <a:pt x="223639" y="-16829"/>
                    <a:pt x="127437" y="20319"/>
                    <a:pt x="57904" y="117473"/>
                  </a:cubicBezTo>
                  <a:cubicBezTo>
                    <a:pt x="-198" y="200341"/>
                    <a:pt x="-27821" y="314641"/>
                    <a:pt x="38854" y="408938"/>
                  </a:cubicBezTo>
                  <a:cubicBezTo>
                    <a:pt x="58857" y="437513"/>
                    <a:pt x="77907" y="467041"/>
                    <a:pt x="102672" y="491806"/>
                  </a:cubicBezTo>
                  <a:cubicBezTo>
                    <a:pt x="169347" y="559434"/>
                    <a:pt x="175062" y="636586"/>
                    <a:pt x="138867" y="719453"/>
                  </a:cubicBezTo>
                  <a:cubicBezTo>
                    <a:pt x="123627" y="753744"/>
                    <a:pt x="107434" y="787081"/>
                    <a:pt x="90289" y="820419"/>
                  </a:cubicBezTo>
                  <a:cubicBezTo>
                    <a:pt x="68382" y="864234"/>
                    <a:pt x="44569" y="908048"/>
                    <a:pt x="34092" y="956626"/>
                  </a:cubicBezTo>
                  <a:cubicBezTo>
                    <a:pt x="16947" y="1033778"/>
                    <a:pt x="41712" y="1086166"/>
                    <a:pt x="112197" y="1119504"/>
                  </a:cubicBezTo>
                  <a:cubicBezTo>
                    <a:pt x="126484" y="1126171"/>
                    <a:pt x="140772" y="1132838"/>
                    <a:pt x="156012" y="1137601"/>
                  </a:cubicBezTo>
                  <a:cubicBezTo>
                    <a:pt x="203637" y="1155698"/>
                    <a:pt x="252214" y="1171891"/>
                    <a:pt x="300792" y="1189988"/>
                  </a:cubicBezTo>
                  <a:cubicBezTo>
                    <a:pt x="361752" y="1213801"/>
                    <a:pt x="395089" y="1259521"/>
                    <a:pt x="407472" y="1322386"/>
                  </a:cubicBezTo>
                  <a:cubicBezTo>
                    <a:pt x="412234" y="1348104"/>
                    <a:pt x="412234" y="1374773"/>
                    <a:pt x="413187" y="1400491"/>
                  </a:cubicBezTo>
                  <a:cubicBezTo>
                    <a:pt x="414139" y="1439544"/>
                    <a:pt x="413187" y="1478596"/>
                    <a:pt x="421759" y="1516696"/>
                  </a:cubicBezTo>
                  <a:cubicBezTo>
                    <a:pt x="430332" y="1557654"/>
                    <a:pt x="450334" y="1590991"/>
                    <a:pt x="491292" y="1612898"/>
                  </a:cubicBezTo>
                  <a:cubicBezTo>
                    <a:pt x="490339" y="1569084"/>
                    <a:pt x="495102" y="1528126"/>
                    <a:pt x="502722" y="1488121"/>
                  </a:cubicBezTo>
                  <a:cubicBezTo>
                    <a:pt x="517009" y="1414779"/>
                    <a:pt x="552252" y="1351913"/>
                    <a:pt x="591304" y="1290001"/>
                  </a:cubicBezTo>
                  <a:cubicBezTo>
                    <a:pt x="595115" y="1284286"/>
                    <a:pt x="605592" y="1278571"/>
                    <a:pt x="596067" y="1269998"/>
                  </a:cubicBezTo>
                  <a:cubicBezTo>
                    <a:pt x="548442" y="1226184"/>
                    <a:pt x="540822" y="1164271"/>
                    <a:pt x="524629" y="1107121"/>
                  </a:cubicBezTo>
                  <a:cubicBezTo>
                    <a:pt x="507484" y="1044256"/>
                    <a:pt x="491292" y="981391"/>
                    <a:pt x="466527" y="921384"/>
                  </a:cubicBezTo>
                  <a:cubicBezTo>
                    <a:pt x="461764" y="909953"/>
                    <a:pt x="457954" y="905191"/>
                    <a:pt x="444619" y="909953"/>
                  </a:cubicBezTo>
                  <a:cubicBezTo>
                    <a:pt x="360799" y="943291"/>
                    <a:pt x="272217" y="944244"/>
                    <a:pt x="183634" y="937576"/>
                  </a:cubicBezTo>
                  <a:cubicBezTo>
                    <a:pt x="186492" y="936623"/>
                    <a:pt x="189349" y="934719"/>
                    <a:pt x="192207" y="934719"/>
                  </a:cubicBezTo>
                  <a:cubicBezTo>
                    <a:pt x="276027" y="920431"/>
                    <a:pt x="354132" y="887094"/>
                    <a:pt x="428427" y="846136"/>
                  </a:cubicBezTo>
                  <a:cubicBezTo>
                    <a:pt x="435094" y="841373"/>
                    <a:pt x="445572" y="840421"/>
                    <a:pt x="447477" y="829944"/>
                  </a:cubicBezTo>
                  <a:cubicBezTo>
                    <a:pt x="454144" y="799463"/>
                    <a:pt x="471289" y="772794"/>
                    <a:pt x="480814" y="743266"/>
                  </a:cubicBezTo>
                  <a:cubicBezTo>
                    <a:pt x="500817" y="680401"/>
                    <a:pt x="482719" y="621346"/>
                    <a:pt x="450334" y="570863"/>
                  </a:cubicBezTo>
                  <a:cubicBezTo>
                    <a:pt x="417949" y="519428"/>
                    <a:pt x="373182" y="475613"/>
                    <a:pt x="334129" y="429894"/>
                  </a:cubicBezTo>
                  <a:cubicBezTo>
                    <a:pt x="276979" y="362266"/>
                    <a:pt x="209352" y="307973"/>
                    <a:pt x="132199" y="265111"/>
                  </a:cubicBezTo>
                  <a:cubicBezTo>
                    <a:pt x="124579" y="260348"/>
                    <a:pt x="113149" y="262253"/>
                    <a:pt x="108387" y="248919"/>
                  </a:cubicBezTo>
                  <a:cubicBezTo>
                    <a:pt x="188397" y="250823"/>
                    <a:pt x="255072" y="284161"/>
                    <a:pt x="319842" y="329881"/>
                  </a:cubicBezTo>
                  <a:cubicBezTo>
                    <a:pt x="315079" y="255586"/>
                    <a:pt x="300792" y="187959"/>
                    <a:pt x="273169" y="122236"/>
                  </a:cubicBezTo>
                  <a:cubicBezTo>
                    <a:pt x="333177" y="194626"/>
                    <a:pt x="375087" y="273684"/>
                    <a:pt x="382707" y="367981"/>
                  </a:cubicBezTo>
                  <a:cubicBezTo>
                    <a:pt x="383659" y="378459"/>
                    <a:pt x="383659" y="386078"/>
                    <a:pt x="390327" y="39369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2" name="Freeform: Shape 1701">
              <a:extLst>
                <a:ext uri="{FF2B5EF4-FFF2-40B4-BE49-F238E27FC236}">
                  <a16:creationId xmlns:a16="http://schemas.microsoft.com/office/drawing/2014/main" id="{A73457E1-4377-4663-8A1F-48C07A9416A3}"/>
                </a:ext>
              </a:extLst>
            </p:cNvPr>
            <p:cNvSpPr/>
            <p:nvPr/>
          </p:nvSpPr>
          <p:spPr>
            <a:xfrm>
              <a:off x="5043243" y="3905508"/>
              <a:ext cx="1409700" cy="1076325"/>
            </a:xfrm>
            <a:custGeom>
              <a:avLst/>
              <a:gdLst>
                <a:gd name="connsiteX0" fmla="*/ 1266031 w 1409700"/>
                <a:gd name="connsiteY0" fmla="*/ 846937 h 1076325"/>
                <a:gd name="connsiteX1" fmla="*/ 1197451 w 1409700"/>
                <a:gd name="connsiteY1" fmla="*/ 619289 h 1076325"/>
                <a:gd name="connsiteX2" fmla="*/ 1151731 w 1409700"/>
                <a:gd name="connsiteY2" fmla="*/ 458317 h 1076325"/>
                <a:gd name="connsiteX3" fmla="*/ 1071721 w 1409700"/>
                <a:gd name="connsiteY3" fmla="*/ 426884 h 1076325"/>
                <a:gd name="connsiteX4" fmla="*/ 948849 w 1409700"/>
                <a:gd name="connsiteY4" fmla="*/ 431647 h 1076325"/>
                <a:gd name="connsiteX5" fmla="*/ 853599 w 1409700"/>
                <a:gd name="connsiteY5" fmla="*/ 374497 h 1076325"/>
                <a:gd name="connsiteX6" fmla="*/ 765969 w 1409700"/>
                <a:gd name="connsiteY6" fmla="*/ 309727 h 1076325"/>
                <a:gd name="connsiteX7" fmla="*/ 667861 w 1409700"/>
                <a:gd name="connsiteY7" fmla="*/ 294487 h 1076325"/>
                <a:gd name="connsiteX8" fmla="*/ 535463 w 1409700"/>
                <a:gd name="connsiteY8" fmla="*/ 345922 h 1076325"/>
                <a:gd name="connsiteX9" fmla="*/ 415449 w 1409700"/>
                <a:gd name="connsiteY9" fmla="*/ 335444 h 1076325"/>
                <a:gd name="connsiteX10" fmla="*/ 339249 w 1409700"/>
                <a:gd name="connsiteY10" fmla="*/ 242099 h 1076325"/>
                <a:gd name="connsiteX11" fmla="*/ 292576 w 1409700"/>
                <a:gd name="connsiteY11" fmla="*/ 148754 h 1076325"/>
                <a:gd name="connsiteX12" fmla="*/ 123031 w 1409700"/>
                <a:gd name="connsiteY12" fmla="*/ 17309 h 1076325"/>
                <a:gd name="connsiteX13" fmla="*/ 30639 w 1409700"/>
                <a:gd name="connsiteY13" fmla="*/ 1117 h 1076325"/>
                <a:gd name="connsiteX14" fmla="*/ 15399 w 1409700"/>
                <a:gd name="connsiteY14" fmla="*/ 7784 h 1076325"/>
                <a:gd name="connsiteX15" fmla="*/ 1111 w 1409700"/>
                <a:gd name="connsiteY15" fmla="*/ 130656 h 1076325"/>
                <a:gd name="connsiteX16" fmla="*/ 92551 w 1409700"/>
                <a:gd name="connsiteY16" fmla="*/ 459269 h 1076325"/>
                <a:gd name="connsiteX17" fmla="*/ 182086 w 1409700"/>
                <a:gd name="connsiteY17" fmla="*/ 558329 h 1076325"/>
                <a:gd name="connsiteX18" fmla="*/ 287813 w 1409700"/>
                <a:gd name="connsiteY18" fmla="*/ 704062 h 1076325"/>
                <a:gd name="connsiteX19" fmla="*/ 378301 w 1409700"/>
                <a:gd name="connsiteY19" fmla="*/ 808837 h 1076325"/>
                <a:gd name="connsiteX20" fmla="*/ 461169 w 1409700"/>
                <a:gd name="connsiteY20" fmla="*/ 843127 h 1076325"/>
                <a:gd name="connsiteX21" fmla="*/ 507841 w 1409700"/>
                <a:gd name="connsiteY21" fmla="*/ 878369 h 1076325"/>
                <a:gd name="connsiteX22" fmla="*/ 583088 w 1409700"/>
                <a:gd name="connsiteY22" fmla="*/ 969809 h 1076325"/>
                <a:gd name="connsiteX23" fmla="*/ 694531 w 1409700"/>
                <a:gd name="connsiteY23" fmla="*/ 1009814 h 1076325"/>
                <a:gd name="connsiteX24" fmla="*/ 861219 w 1409700"/>
                <a:gd name="connsiteY24" fmla="*/ 1038389 h 1076325"/>
                <a:gd name="connsiteX25" fmla="*/ 993616 w 1409700"/>
                <a:gd name="connsiteY25" fmla="*/ 1051724 h 1076325"/>
                <a:gd name="connsiteX26" fmla="*/ 1264126 w 1409700"/>
                <a:gd name="connsiteY26" fmla="*/ 1075537 h 1076325"/>
                <a:gd name="connsiteX27" fmla="*/ 1418431 w 1409700"/>
                <a:gd name="connsiteY27" fmla="*/ 1046962 h 1076325"/>
                <a:gd name="connsiteX28" fmla="*/ 1266031 w 1409700"/>
                <a:gd name="connsiteY28" fmla="*/ 846937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0" h="1076325">
                  <a:moveTo>
                    <a:pt x="1266031" y="846937"/>
                  </a:moveTo>
                  <a:cubicBezTo>
                    <a:pt x="1234599" y="773594"/>
                    <a:pt x="1216501" y="696442"/>
                    <a:pt x="1197451" y="619289"/>
                  </a:cubicBezTo>
                  <a:cubicBezTo>
                    <a:pt x="1184116" y="564997"/>
                    <a:pt x="1176496" y="508799"/>
                    <a:pt x="1151731" y="458317"/>
                  </a:cubicBezTo>
                  <a:cubicBezTo>
                    <a:pt x="1132681" y="418312"/>
                    <a:pt x="1112679" y="410692"/>
                    <a:pt x="1071721" y="426884"/>
                  </a:cubicBezTo>
                  <a:cubicBezTo>
                    <a:pt x="1030763" y="443077"/>
                    <a:pt x="990759" y="445934"/>
                    <a:pt x="948849" y="431647"/>
                  </a:cubicBezTo>
                  <a:cubicBezTo>
                    <a:pt x="913606" y="419264"/>
                    <a:pt x="883126" y="397356"/>
                    <a:pt x="853599" y="374497"/>
                  </a:cubicBezTo>
                  <a:cubicBezTo>
                    <a:pt x="825024" y="351637"/>
                    <a:pt x="797401" y="327824"/>
                    <a:pt x="765969" y="309727"/>
                  </a:cubicBezTo>
                  <a:cubicBezTo>
                    <a:pt x="735488" y="291629"/>
                    <a:pt x="702151" y="282104"/>
                    <a:pt x="667861" y="294487"/>
                  </a:cubicBezTo>
                  <a:cubicBezTo>
                    <a:pt x="623094" y="309727"/>
                    <a:pt x="578326" y="325919"/>
                    <a:pt x="535463" y="345922"/>
                  </a:cubicBezTo>
                  <a:cubicBezTo>
                    <a:pt x="492601" y="366877"/>
                    <a:pt x="453549" y="364019"/>
                    <a:pt x="415449" y="335444"/>
                  </a:cubicBezTo>
                  <a:cubicBezTo>
                    <a:pt x="382111" y="310679"/>
                    <a:pt x="359251" y="277342"/>
                    <a:pt x="339249" y="242099"/>
                  </a:cubicBezTo>
                  <a:cubicBezTo>
                    <a:pt x="323056" y="211619"/>
                    <a:pt x="309721" y="179234"/>
                    <a:pt x="292576" y="148754"/>
                  </a:cubicBezTo>
                  <a:cubicBezTo>
                    <a:pt x="255429" y="81127"/>
                    <a:pt x="195421" y="39217"/>
                    <a:pt x="123031" y="17309"/>
                  </a:cubicBezTo>
                  <a:cubicBezTo>
                    <a:pt x="93504" y="7784"/>
                    <a:pt x="63024" y="-3646"/>
                    <a:pt x="30639" y="1117"/>
                  </a:cubicBezTo>
                  <a:cubicBezTo>
                    <a:pt x="24924" y="2069"/>
                    <a:pt x="16351" y="-1741"/>
                    <a:pt x="15399" y="7784"/>
                  </a:cubicBezTo>
                  <a:cubicBezTo>
                    <a:pt x="13494" y="49694"/>
                    <a:pt x="-4604" y="89699"/>
                    <a:pt x="1111" y="130656"/>
                  </a:cubicBezTo>
                  <a:cubicBezTo>
                    <a:pt x="16351" y="244004"/>
                    <a:pt x="40164" y="355447"/>
                    <a:pt x="92551" y="459269"/>
                  </a:cubicBezTo>
                  <a:cubicBezTo>
                    <a:pt x="112554" y="500227"/>
                    <a:pt x="141129" y="533564"/>
                    <a:pt x="182086" y="558329"/>
                  </a:cubicBezTo>
                  <a:cubicBezTo>
                    <a:pt x="237331" y="591667"/>
                    <a:pt x="276384" y="640244"/>
                    <a:pt x="287813" y="704062"/>
                  </a:cubicBezTo>
                  <a:cubicBezTo>
                    <a:pt x="297338" y="760259"/>
                    <a:pt x="328771" y="790739"/>
                    <a:pt x="378301" y="808837"/>
                  </a:cubicBezTo>
                  <a:cubicBezTo>
                    <a:pt x="405924" y="819314"/>
                    <a:pt x="435451" y="827887"/>
                    <a:pt x="461169" y="843127"/>
                  </a:cubicBezTo>
                  <a:cubicBezTo>
                    <a:pt x="477361" y="852652"/>
                    <a:pt x="501174" y="854556"/>
                    <a:pt x="507841" y="878369"/>
                  </a:cubicBezTo>
                  <a:cubicBezTo>
                    <a:pt x="520224" y="919327"/>
                    <a:pt x="544988" y="949806"/>
                    <a:pt x="583088" y="969809"/>
                  </a:cubicBezTo>
                  <a:cubicBezTo>
                    <a:pt x="618331" y="988859"/>
                    <a:pt x="655479" y="1000289"/>
                    <a:pt x="694531" y="1009814"/>
                  </a:cubicBezTo>
                  <a:cubicBezTo>
                    <a:pt x="749776" y="1023149"/>
                    <a:pt x="805974" y="1027912"/>
                    <a:pt x="861219" y="1038389"/>
                  </a:cubicBezTo>
                  <a:cubicBezTo>
                    <a:pt x="905034" y="1046009"/>
                    <a:pt x="948849" y="1054581"/>
                    <a:pt x="993616" y="1051724"/>
                  </a:cubicBezTo>
                  <a:cubicBezTo>
                    <a:pt x="1085056" y="1044104"/>
                    <a:pt x="1174591" y="1047914"/>
                    <a:pt x="1264126" y="1075537"/>
                  </a:cubicBezTo>
                  <a:cubicBezTo>
                    <a:pt x="1316514" y="1091729"/>
                    <a:pt x="1368901" y="1083156"/>
                    <a:pt x="1418431" y="1046962"/>
                  </a:cubicBezTo>
                  <a:cubicBezTo>
                    <a:pt x="1345089" y="992669"/>
                    <a:pt x="1298416" y="923137"/>
                    <a:pt x="1266031" y="846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3" name="Freeform: Shape 1702">
              <a:extLst>
                <a:ext uri="{FF2B5EF4-FFF2-40B4-BE49-F238E27FC236}">
                  <a16:creationId xmlns:a16="http://schemas.microsoft.com/office/drawing/2014/main" id="{F1124286-8FC1-4EE8-9079-955CF81D6F1D}"/>
                </a:ext>
              </a:extLst>
            </p:cNvPr>
            <p:cNvSpPr/>
            <p:nvPr/>
          </p:nvSpPr>
          <p:spPr>
            <a:xfrm>
              <a:off x="5943996" y="3310638"/>
              <a:ext cx="733425" cy="828675"/>
            </a:xfrm>
            <a:custGeom>
              <a:avLst/>
              <a:gdLst>
                <a:gd name="connsiteX0" fmla="*/ 702331 w 733425"/>
                <a:gd name="connsiteY0" fmla="*/ 384810 h 828675"/>
                <a:gd name="connsiteX1" fmla="*/ 690901 w 733425"/>
                <a:gd name="connsiteY1" fmla="*/ 340995 h 828675"/>
                <a:gd name="connsiteX2" fmla="*/ 623274 w 733425"/>
                <a:gd name="connsiteY2" fmla="*/ 328613 h 828675"/>
                <a:gd name="connsiteX3" fmla="*/ 456587 w 733425"/>
                <a:gd name="connsiteY3" fmla="*/ 285750 h 828675"/>
                <a:gd name="connsiteX4" fmla="*/ 389912 w 733425"/>
                <a:gd name="connsiteY4" fmla="*/ 183832 h 828675"/>
                <a:gd name="connsiteX5" fmla="*/ 346097 w 733425"/>
                <a:gd name="connsiteY5" fmla="*/ 127635 h 828675"/>
                <a:gd name="connsiteX6" fmla="*/ 308949 w 733425"/>
                <a:gd name="connsiteY6" fmla="*/ 119063 h 828675"/>
                <a:gd name="connsiteX7" fmla="*/ 116544 w 733425"/>
                <a:gd name="connsiteY7" fmla="*/ 18097 h 828675"/>
                <a:gd name="connsiteX8" fmla="*/ 80349 w 733425"/>
                <a:gd name="connsiteY8" fmla="*/ 0 h 828675"/>
                <a:gd name="connsiteX9" fmla="*/ 69872 w 733425"/>
                <a:gd name="connsiteY9" fmla="*/ 3810 h 828675"/>
                <a:gd name="connsiteX10" fmla="*/ 2244 w 733425"/>
                <a:gd name="connsiteY10" fmla="*/ 61913 h 828675"/>
                <a:gd name="connsiteX11" fmla="*/ 6054 w 733425"/>
                <a:gd name="connsiteY11" fmla="*/ 78105 h 828675"/>
                <a:gd name="connsiteX12" fmla="*/ 157501 w 733425"/>
                <a:gd name="connsiteY12" fmla="*/ 424815 h 828675"/>
                <a:gd name="connsiteX13" fmla="*/ 254656 w 733425"/>
                <a:gd name="connsiteY13" fmla="*/ 528638 h 828675"/>
                <a:gd name="connsiteX14" fmla="*/ 376576 w 733425"/>
                <a:gd name="connsiteY14" fmla="*/ 557213 h 828675"/>
                <a:gd name="connsiteX15" fmla="*/ 540406 w 733425"/>
                <a:gd name="connsiteY15" fmla="*/ 700088 h 828675"/>
                <a:gd name="connsiteX16" fmla="*/ 597556 w 733425"/>
                <a:gd name="connsiteY16" fmla="*/ 822960 h 828675"/>
                <a:gd name="connsiteX17" fmla="*/ 614701 w 733425"/>
                <a:gd name="connsiteY17" fmla="*/ 834390 h 828675"/>
                <a:gd name="connsiteX18" fmla="*/ 736621 w 733425"/>
                <a:gd name="connsiteY18" fmla="*/ 665797 h 828675"/>
                <a:gd name="connsiteX19" fmla="*/ 716619 w 733425"/>
                <a:gd name="connsiteY19" fmla="*/ 551497 h 828675"/>
                <a:gd name="connsiteX20" fmla="*/ 695664 w 733425"/>
                <a:gd name="connsiteY20" fmla="*/ 520065 h 828675"/>
                <a:gd name="connsiteX21" fmla="*/ 668994 w 733425"/>
                <a:gd name="connsiteY21" fmla="*/ 435292 h 828675"/>
                <a:gd name="connsiteX22" fmla="*/ 702331 w 733425"/>
                <a:gd name="connsiteY22" fmla="*/ 38481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33425" h="828675">
                  <a:moveTo>
                    <a:pt x="702331" y="384810"/>
                  </a:moveTo>
                  <a:cubicBezTo>
                    <a:pt x="726144" y="363855"/>
                    <a:pt x="721381" y="349567"/>
                    <a:pt x="690901" y="340995"/>
                  </a:cubicBezTo>
                  <a:cubicBezTo>
                    <a:pt x="668994" y="335280"/>
                    <a:pt x="646134" y="331470"/>
                    <a:pt x="623274" y="328613"/>
                  </a:cubicBezTo>
                  <a:cubicBezTo>
                    <a:pt x="566124" y="319088"/>
                    <a:pt x="508974" y="312420"/>
                    <a:pt x="456587" y="285750"/>
                  </a:cubicBezTo>
                  <a:cubicBezTo>
                    <a:pt x="415629" y="263842"/>
                    <a:pt x="391816" y="231457"/>
                    <a:pt x="389912" y="183832"/>
                  </a:cubicBezTo>
                  <a:cubicBezTo>
                    <a:pt x="388006" y="149542"/>
                    <a:pt x="378481" y="137160"/>
                    <a:pt x="346097" y="127635"/>
                  </a:cubicBezTo>
                  <a:cubicBezTo>
                    <a:pt x="333714" y="123825"/>
                    <a:pt x="321331" y="120967"/>
                    <a:pt x="308949" y="119063"/>
                  </a:cubicBezTo>
                  <a:cubicBezTo>
                    <a:pt x="234654" y="105727"/>
                    <a:pt x="168931" y="75247"/>
                    <a:pt x="116544" y="18097"/>
                  </a:cubicBezTo>
                  <a:cubicBezTo>
                    <a:pt x="107019" y="7620"/>
                    <a:pt x="95589" y="952"/>
                    <a:pt x="80349" y="0"/>
                  </a:cubicBezTo>
                  <a:cubicBezTo>
                    <a:pt x="77491" y="952"/>
                    <a:pt x="72729" y="1905"/>
                    <a:pt x="69872" y="3810"/>
                  </a:cubicBezTo>
                  <a:cubicBezTo>
                    <a:pt x="40344" y="14288"/>
                    <a:pt x="22247" y="39052"/>
                    <a:pt x="2244" y="61913"/>
                  </a:cubicBezTo>
                  <a:cubicBezTo>
                    <a:pt x="-3471" y="69532"/>
                    <a:pt x="3197" y="74295"/>
                    <a:pt x="6054" y="78105"/>
                  </a:cubicBezTo>
                  <a:cubicBezTo>
                    <a:pt x="90826" y="179070"/>
                    <a:pt x="130831" y="300038"/>
                    <a:pt x="157501" y="424815"/>
                  </a:cubicBezTo>
                  <a:cubicBezTo>
                    <a:pt x="168931" y="481965"/>
                    <a:pt x="200364" y="515303"/>
                    <a:pt x="254656" y="528638"/>
                  </a:cubicBezTo>
                  <a:cubicBezTo>
                    <a:pt x="294662" y="539115"/>
                    <a:pt x="335619" y="547688"/>
                    <a:pt x="376576" y="557213"/>
                  </a:cubicBezTo>
                  <a:cubicBezTo>
                    <a:pt x="455634" y="576263"/>
                    <a:pt x="512784" y="621030"/>
                    <a:pt x="540406" y="700088"/>
                  </a:cubicBezTo>
                  <a:cubicBezTo>
                    <a:pt x="555647" y="742950"/>
                    <a:pt x="574697" y="783907"/>
                    <a:pt x="597556" y="822960"/>
                  </a:cubicBezTo>
                  <a:cubicBezTo>
                    <a:pt x="601366" y="829628"/>
                    <a:pt x="602319" y="837247"/>
                    <a:pt x="614701" y="834390"/>
                  </a:cubicBezTo>
                  <a:cubicBezTo>
                    <a:pt x="709951" y="815340"/>
                    <a:pt x="748051" y="762953"/>
                    <a:pt x="736621" y="665797"/>
                  </a:cubicBezTo>
                  <a:cubicBezTo>
                    <a:pt x="732812" y="626745"/>
                    <a:pt x="722334" y="589597"/>
                    <a:pt x="716619" y="551497"/>
                  </a:cubicBezTo>
                  <a:cubicBezTo>
                    <a:pt x="714714" y="537210"/>
                    <a:pt x="708999" y="527685"/>
                    <a:pt x="695664" y="520065"/>
                  </a:cubicBezTo>
                  <a:cubicBezTo>
                    <a:pt x="660422" y="500063"/>
                    <a:pt x="651849" y="472440"/>
                    <a:pt x="668994" y="435292"/>
                  </a:cubicBezTo>
                  <a:cubicBezTo>
                    <a:pt x="676614" y="418147"/>
                    <a:pt x="684234" y="399097"/>
                    <a:pt x="702331" y="38481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04" name="Group 15">
            <a:extLst>
              <a:ext uri="{FF2B5EF4-FFF2-40B4-BE49-F238E27FC236}">
                <a16:creationId xmlns:a16="http://schemas.microsoft.com/office/drawing/2014/main" id="{1BC20378-E4DD-4864-BAE5-60972F53A91C}"/>
              </a:ext>
            </a:extLst>
          </p:cNvPr>
          <p:cNvGrpSpPr/>
          <p:nvPr/>
        </p:nvGrpSpPr>
        <p:grpSpPr>
          <a:xfrm>
            <a:off x="4824946" y="5214861"/>
            <a:ext cx="2542108" cy="922859"/>
            <a:chOff x="5328220" y="3089998"/>
            <a:chExt cx="1379637" cy="922859"/>
          </a:xfrm>
        </p:grpSpPr>
        <p:sp>
          <p:nvSpPr>
            <p:cNvPr id="1705" name="TextBox 1704">
              <a:extLst>
                <a:ext uri="{FF2B5EF4-FFF2-40B4-BE49-F238E27FC236}">
                  <a16:creationId xmlns:a16="http://schemas.microsoft.com/office/drawing/2014/main" id="{37C20C06-5348-4566-BC95-6D242251B838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</a:rPr>
                <a:t>CONTENTS</a:t>
              </a:r>
            </a:p>
          </p:txBody>
        </p:sp>
        <p:sp>
          <p:nvSpPr>
            <p:cNvPr id="1706" name="TextBox 1705">
              <a:extLst>
                <a:ext uri="{FF2B5EF4-FFF2-40B4-BE49-F238E27FC236}">
                  <a16:creationId xmlns:a16="http://schemas.microsoft.com/office/drawing/2014/main" id="{C33D79ED-6056-49A5-ADFC-91026C3E8568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7" name="Group 15">
            <a:extLst>
              <a:ext uri="{FF2B5EF4-FFF2-40B4-BE49-F238E27FC236}">
                <a16:creationId xmlns:a16="http://schemas.microsoft.com/office/drawing/2014/main" id="{13C7CF72-DA7A-40C8-96CD-C001E5919697}"/>
              </a:ext>
            </a:extLst>
          </p:cNvPr>
          <p:cNvGrpSpPr/>
          <p:nvPr/>
        </p:nvGrpSpPr>
        <p:grpSpPr>
          <a:xfrm>
            <a:off x="8393707" y="4193804"/>
            <a:ext cx="2542108" cy="922859"/>
            <a:chOff x="5328220" y="3089998"/>
            <a:chExt cx="1379637" cy="922859"/>
          </a:xfrm>
        </p:grpSpPr>
        <p:sp>
          <p:nvSpPr>
            <p:cNvPr id="1708" name="TextBox 1707">
              <a:extLst>
                <a:ext uri="{FF2B5EF4-FFF2-40B4-BE49-F238E27FC236}">
                  <a16:creationId xmlns:a16="http://schemas.microsoft.com/office/drawing/2014/main" id="{C5BCC07B-FB45-4DF2-BA9D-8F0FC757EE52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</a:rPr>
                <a:t>CONTENTS</a:t>
              </a:r>
            </a:p>
          </p:txBody>
        </p:sp>
        <p:sp>
          <p:nvSpPr>
            <p:cNvPr id="1709" name="TextBox 1708">
              <a:extLst>
                <a:ext uri="{FF2B5EF4-FFF2-40B4-BE49-F238E27FC236}">
                  <a16:creationId xmlns:a16="http://schemas.microsoft.com/office/drawing/2014/main" id="{D06F0298-91D2-4825-9BC8-0190A478B02B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10" name="Group 15">
            <a:extLst>
              <a:ext uri="{FF2B5EF4-FFF2-40B4-BE49-F238E27FC236}">
                <a16:creationId xmlns:a16="http://schemas.microsoft.com/office/drawing/2014/main" id="{2E8D4EAB-41A2-4FBF-AF18-C21CDBFFFF20}"/>
              </a:ext>
            </a:extLst>
          </p:cNvPr>
          <p:cNvGrpSpPr/>
          <p:nvPr/>
        </p:nvGrpSpPr>
        <p:grpSpPr>
          <a:xfrm>
            <a:off x="8393707" y="2038626"/>
            <a:ext cx="2542108" cy="922859"/>
            <a:chOff x="5328220" y="3089998"/>
            <a:chExt cx="1379637" cy="922859"/>
          </a:xfrm>
        </p:grpSpPr>
        <p:sp>
          <p:nvSpPr>
            <p:cNvPr id="1711" name="TextBox 1710">
              <a:extLst>
                <a:ext uri="{FF2B5EF4-FFF2-40B4-BE49-F238E27FC236}">
                  <a16:creationId xmlns:a16="http://schemas.microsoft.com/office/drawing/2014/main" id="{8E19FE2B-FA4D-49C2-8467-0A9D435273E2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</a:rPr>
                <a:t>CONTENTS</a:t>
              </a:r>
            </a:p>
          </p:txBody>
        </p:sp>
        <p:sp>
          <p:nvSpPr>
            <p:cNvPr id="1712" name="TextBox 1711">
              <a:extLst>
                <a:ext uri="{FF2B5EF4-FFF2-40B4-BE49-F238E27FC236}">
                  <a16:creationId xmlns:a16="http://schemas.microsoft.com/office/drawing/2014/main" id="{0716CC8D-781C-40C0-A949-26520FFBF075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13" name="Group 15">
            <a:extLst>
              <a:ext uri="{FF2B5EF4-FFF2-40B4-BE49-F238E27FC236}">
                <a16:creationId xmlns:a16="http://schemas.microsoft.com/office/drawing/2014/main" id="{5A117995-6200-4597-BFAE-0A0866709DAC}"/>
              </a:ext>
            </a:extLst>
          </p:cNvPr>
          <p:cNvGrpSpPr/>
          <p:nvPr/>
        </p:nvGrpSpPr>
        <p:grpSpPr>
          <a:xfrm>
            <a:off x="1080583" y="4147402"/>
            <a:ext cx="2542108" cy="922859"/>
            <a:chOff x="5328220" y="3089998"/>
            <a:chExt cx="1379637" cy="922859"/>
          </a:xfrm>
        </p:grpSpPr>
        <p:sp>
          <p:nvSpPr>
            <p:cNvPr id="1714" name="TextBox 1713">
              <a:extLst>
                <a:ext uri="{FF2B5EF4-FFF2-40B4-BE49-F238E27FC236}">
                  <a16:creationId xmlns:a16="http://schemas.microsoft.com/office/drawing/2014/main" id="{054FE9F3-615E-4FD5-A560-EDADAC1D29CE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3"/>
                  </a:solidFill>
                </a:rPr>
                <a:t>CONTENTS</a:t>
              </a:r>
            </a:p>
          </p:txBody>
        </p:sp>
        <p:sp>
          <p:nvSpPr>
            <p:cNvPr id="1715" name="TextBox 1714">
              <a:extLst>
                <a:ext uri="{FF2B5EF4-FFF2-40B4-BE49-F238E27FC236}">
                  <a16:creationId xmlns:a16="http://schemas.microsoft.com/office/drawing/2014/main" id="{45A5801A-0DDB-4B6E-803B-E318AF8616DF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16" name="Group 15">
            <a:extLst>
              <a:ext uri="{FF2B5EF4-FFF2-40B4-BE49-F238E27FC236}">
                <a16:creationId xmlns:a16="http://schemas.microsoft.com/office/drawing/2014/main" id="{49935B80-734D-492A-8DFA-F1794D3ACFF2}"/>
              </a:ext>
            </a:extLst>
          </p:cNvPr>
          <p:cNvGrpSpPr/>
          <p:nvPr/>
        </p:nvGrpSpPr>
        <p:grpSpPr>
          <a:xfrm>
            <a:off x="1080583" y="1992224"/>
            <a:ext cx="2542108" cy="922859"/>
            <a:chOff x="5328220" y="3089998"/>
            <a:chExt cx="1379637" cy="922859"/>
          </a:xfrm>
        </p:grpSpPr>
        <p:sp>
          <p:nvSpPr>
            <p:cNvPr id="1717" name="TextBox 1716">
              <a:extLst>
                <a:ext uri="{FF2B5EF4-FFF2-40B4-BE49-F238E27FC236}">
                  <a16:creationId xmlns:a16="http://schemas.microsoft.com/office/drawing/2014/main" id="{507EE2ED-6F4C-49CE-8FD4-B5EC3F69FC2C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5"/>
                  </a:solidFill>
                </a:rPr>
                <a:t>CONTENTS</a:t>
              </a:r>
            </a:p>
          </p:txBody>
        </p:sp>
        <p:sp>
          <p:nvSpPr>
            <p:cNvPr id="1718" name="TextBox 1717">
              <a:extLst>
                <a:ext uri="{FF2B5EF4-FFF2-40B4-BE49-F238E27FC236}">
                  <a16:creationId xmlns:a16="http://schemas.microsoft.com/office/drawing/2014/main" id="{4E0382CD-CCAB-4178-921E-4184993FAE8E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2019-04-25T03:54:32Z</dcterms:modified>
</cp:coreProperties>
</file>