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002-KIMS BUSINESS\007-bizdesign.tv\000-PPT FOR KMONG\PSD\13-05-14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7" y="646773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2921827" y="762025"/>
            <a:ext cx="3145598" cy="194307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2800" baseline="0"/>
            </a:lvl1pPr>
          </a:lstStyle>
          <a:p>
            <a:r>
              <a:rPr lang="en-US" altLang="ko-KR" dirty="0" smtClean="0"/>
              <a:t>Insert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12347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683861"/>
            <a:ext cx="1008112" cy="2492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4304606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3757117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FREE PPT TEMPLATES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877716" y="1492766"/>
            <a:ext cx="3240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Insert Your Image</a:t>
            </a:r>
            <a:endParaRPr lang="en-US" altLang="ko-KR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ea typeface="맑은 고딕" pitchFamily="50" charset="-127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0"/>
            <a:ext cx="7812360" cy="884466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55676" y="1131590"/>
            <a:ext cx="7031124" cy="3394472"/>
          </a:xfrm>
        </p:spPr>
        <p:txBody>
          <a:bodyPr>
            <a:normAutofit fontScale="925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109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18</cp:revision>
  <dcterms:created xsi:type="dcterms:W3CDTF">2014-04-01T16:27:38Z</dcterms:created>
  <dcterms:modified xsi:type="dcterms:W3CDTF">2015-11-12T00:02:16Z</dcterms:modified>
</cp:coreProperties>
</file>