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07905" y="196606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707904" y="99047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271792" y="4371950"/>
            <a:ext cx="1296144" cy="307777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5679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1720" y="1200151"/>
            <a:ext cx="6635080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9</cp:revision>
  <dcterms:created xsi:type="dcterms:W3CDTF">2014-04-01T16:27:38Z</dcterms:created>
  <dcterms:modified xsi:type="dcterms:W3CDTF">2014-04-15T08:28:43Z</dcterms:modified>
</cp:coreProperties>
</file>