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ectangle 302">
            <a:extLst>
              <a:ext uri="{FF2B5EF4-FFF2-40B4-BE49-F238E27FC236}">
                <a16:creationId xmlns:a16="http://schemas.microsoft.com/office/drawing/2014/main" id="{2F5C2484-47A3-46E5-B950-F2C7C15FD910}"/>
              </a:ext>
            </a:extLst>
          </p:cNvPr>
          <p:cNvSpPr/>
          <p:nvPr/>
        </p:nvSpPr>
        <p:spPr>
          <a:xfrm>
            <a:off x="0" y="4653558"/>
            <a:ext cx="12192000" cy="19446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85DD3F-28FA-4DC7-AEB9-CECA310501FD}"/>
              </a:ext>
            </a:extLst>
          </p:cNvPr>
          <p:cNvGrpSpPr/>
          <p:nvPr/>
        </p:nvGrpSpPr>
        <p:grpSpPr>
          <a:xfrm>
            <a:off x="5259627" y="1304879"/>
            <a:ext cx="3604436" cy="3427085"/>
            <a:chOff x="3934578" y="209580"/>
            <a:chExt cx="4616967" cy="4389795"/>
          </a:xfrm>
        </p:grpSpPr>
        <p:sp>
          <p:nvSpPr>
            <p:cNvPr id="205" name="Graphic 47">
              <a:extLst>
                <a:ext uri="{FF2B5EF4-FFF2-40B4-BE49-F238E27FC236}">
                  <a16:creationId xmlns:a16="http://schemas.microsoft.com/office/drawing/2014/main" id="{73D16B67-DC7D-4E67-A253-21DC0871322A}"/>
                </a:ext>
              </a:extLst>
            </p:cNvPr>
            <p:cNvSpPr/>
            <p:nvPr/>
          </p:nvSpPr>
          <p:spPr>
            <a:xfrm>
              <a:off x="5625016" y="209580"/>
              <a:ext cx="2926529" cy="4389795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Graphic 47">
              <a:extLst>
                <a:ext uri="{FF2B5EF4-FFF2-40B4-BE49-F238E27FC236}">
                  <a16:creationId xmlns:a16="http://schemas.microsoft.com/office/drawing/2014/main" id="{86D798C2-50FC-4B82-A324-116F1DC48DC4}"/>
                </a:ext>
              </a:extLst>
            </p:cNvPr>
            <p:cNvSpPr/>
            <p:nvPr/>
          </p:nvSpPr>
          <p:spPr>
            <a:xfrm>
              <a:off x="3934578" y="461926"/>
              <a:ext cx="2737363" cy="4106046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7" name="Graphic 41">
            <a:extLst>
              <a:ext uri="{FF2B5EF4-FFF2-40B4-BE49-F238E27FC236}">
                <a16:creationId xmlns:a16="http://schemas.microsoft.com/office/drawing/2014/main" id="{A5CEA697-2860-4DD5-91E5-F5B4042BF8B1}"/>
              </a:ext>
            </a:extLst>
          </p:cNvPr>
          <p:cNvSpPr/>
          <p:nvPr/>
        </p:nvSpPr>
        <p:spPr>
          <a:xfrm>
            <a:off x="-17044" y="3962302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8" name="Graphic 153">
            <a:extLst>
              <a:ext uri="{FF2B5EF4-FFF2-40B4-BE49-F238E27FC236}">
                <a16:creationId xmlns:a16="http://schemas.microsoft.com/office/drawing/2014/main" id="{6E427C49-BF2D-46CE-964B-8F5EE10BA6EF}"/>
              </a:ext>
            </a:extLst>
          </p:cNvPr>
          <p:cNvGrpSpPr/>
          <p:nvPr/>
        </p:nvGrpSpPr>
        <p:grpSpPr>
          <a:xfrm>
            <a:off x="3001879" y="2066206"/>
            <a:ext cx="5807242" cy="3790365"/>
            <a:chOff x="4662481" y="3058196"/>
            <a:chExt cx="3962114" cy="2586057"/>
          </a:xfrm>
        </p:grpSpPr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CE46F85-3444-46C7-A251-397D2A4EBF93}"/>
                </a:ext>
              </a:extLst>
            </p:cNvPr>
            <p:cNvSpPr/>
            <p:nvPr/>
          </p:nvSpPr>
          <p:spPr>
            <a:xfrm>
              <a:off x="5665023" y="3288989"/>
              <a:ext cx="2602738" cy="2016096"/>
            </a:xfrm>
            <a:custGeom>
              <a:avLst/>
              <a:gdLst>
                <a:gd name="connsiteX0" fmla="*/ 2530172 w 2530738"/>
                <a:gd name="connsiteY0" fmla="*/ 1392551 h 2014787"/>
                <a:gd name="connsiteX1" fmla="*/ 2381578 w 2530738"/>
                <a:gd name="connsiteY1" fmla="*/ 1122967 h 2014787"/>
                <a:gd name="connsiteX2" fmla="*/ 2373581 w 2530738"/>
                <a:gd name="connsiteY2" fmla="*/ 1116517 h 2014787"/>
                <a:gd name="connsiteX3" fmla="*/ 2244852 w 2530738"/>
                <a:gd name="connsiteY3" fmla="*/ 766187 h 2014787"/>
                <a:gd name="connsiteX4" fmla="*/ 2171070 w 2530738"/>
                <a:gd name="connsiteY4" fmla="*/ 479576 h 2014787"/>
                <a:gd name="connsiteX5" fmla="*/ 2135986 w 2530738"/>
                <a:gd name="connsiteY5" fmla="*/ 308023 h 2014787"/>
                <a:gd name="connsiteX6" fmla="*/ 2095226 w 2530738"/>
                <a:gd name="connsiteY6" fmla="*/ 39470 h 2014787"/>
                <a:gd name="connsiteX7" fmla="*/ 2076651 w 2530738"/>
                <a:gd name="connsiteY7" fmla="*/ 0 h 2014787"/>
                <a:gd name="connsiteX8" fmla="*/ 2069686 w 2530738"/>
                <a:gd name="connsiteY8" fmla="*/ 2580 h 2014787"/>
                <a:gd name="connsiteX9" fmla="*/ 1624421 w 2530738"/>
                <a:gd name="connsiteY9" fmla="*/ 108350 h 2014787"/>
                <a:gd name="connsiteX10" fmla="*/ 1228944 w 2530738"/>
                <a:gd name="connsiteY10" fmla="*/ 158139 h 2014787"/>
                <a:gd name="connsiteX11" fmla="*/ 787291 w 2530738"/>
                <a:gd name="connsiteY11" fmla="*/ 180325 h 2014787"/>
                <a:gd name="connsiteX12" fmla="*/ 208 w 2530738"/>
                <a:gd name="connsiteY12" fmla="*/ 176713 h 2014787"/>
                <a:gd name="connsiteX13" fmla="*/ 43290 w 2530738"/>
                <a:gd name="connsiteY13" fmla="*/ 325823 h 2014787"/>
                <a:gd name="connsiteX14" fmla="*/ 169698 w 2530738"/>
                <a:gd name="connsiteY14" fmla="*/ 713560 h 2014787"/>
                <a:gd name="connsiteX15" fmla="*/ 227742 w 2530738"/>
                <a:gd name="connsiteY15" fmla="*/ 889499 h 2014787"/>
                <a:gd name="connsiteX16" fmla="*/ 344089 w 2530738"/>
                <a:gd name="connsiteY16" fmla="*/ 1238540 h 2014787"/>
                <a:gd name="connsiteX17" fmla="*/ 394136 w 2530738"/>
                <a:gd name="connsiteY17" fmla="*/ 1385070 h 2014787"/>
                <a:gd name="connsiteX18" fmla="*/ 455018 w 2530738"/>
                <a:gd name="connsiteY18" fmla="*/ 1562557 h 2014787"/>
                <a:gd name="connsiteX19" fmla="*/ 537828 w 2530738"/>
                <a:gd name="connsiteY19" fmla="*/ 1795251 h 2014787"/>
                <a:gd name="connsiteX20" fmla="*/ 602838 w 2530738"/>
                <a:gd name="connsiteY20" fmla="*/ 1967836 h 2014787"/>
                <a:gd name="connsiteX21" fmla="*/ 621670 w 2530738"/>
                <a:gd name="connsiteY21" fmla="*/ 2016078 h 2014787"/>
                <a:gd name="connsiteX22" fmla="*/ 2524755 w 2530738"/>
                <a:gd name="connsiteY22" fmla="*/ 1408804 h 2014787"/>
                <a:gd name="connsiteX23" fmla="*/ 2530172 w 2530738"/>
                <a:gd name="connsiteY23" fmla="*/ 1392551 h 2014787"/>
                <a:gd name="connsiteX0" fmla="*/ 2608156 w 2608484"/>
                <a:gd name="connsiteY0" fmla="*/ 1509526 h 2016092"/>
                <a:gd name="connsiteX1" fmla="*/ 2381578 w 2608484"/>
                <a:gd name="connsiteY1" fmla="*/ 1122967 h 2016092"/>
                <a:gd name="connsiteX2" fmla="*/ 2373581 w 2608484"/>
                <a:gd name="connsiteY2" fmla="*/ 1116517 h 2016092"/>
                <a:gd name="connsiteX3" fmla="*/ 2244852 w 2608484"/>
                <a:gd name="connsiteY3" fmla="*/ 766187 h 2016092"/>
                <a:gd name="connsiteX4" fmla="*/ 2171070 w 2608484"/>
                <a:gd name="connsiteY4" fmla="*/ 479576 h 2016092"/>
                <a:gd name="connsiteX5" fmla="*/ 2135986 w 2608484"/>
                <a:gd name="connsiteY5" fmla="*/ 308023 h 2016092"/>
                <a:gd name="connsiteX6" fmla="*/ 2095226 w 2608484"/>
                <a:gd name="connsiteY6" fmla="*/ 39470 h 2016092"/>
                <a:gd name="connsiteX7" fmla="*/ 2076651 w 2608484"/>
                <a:gd name="connsiteY7" fmla="*/ 0 h 2016092"/>
                <a:gd name="connsiteX8" fmla="*/ 2069686 w 2608484"/>
                <a:gd name="connsiteY8" fmla="*/ 2580 h 2016092"/>
                <a:gd name="connsiteX9" fmla="*/ 1624421 w 2608484"/>
                <a:gd name="connsiteY9" fmla="*/ 108350 h 2016092"/>
                <a:gd name="connsiteX10" fmla="*/ 1228944 w 2608484"/>
                <a:gd name="connsiteY10" fmla="*/ 158139 h 2016092"/>
                <a:gd name="connsiteX11" fmla="*/ 787291 w 2608484"/>
                <a:gd name="connsiteY11" fmla="*/ 180325 h 2016092"/>
                <a:gd name="connsiteX12" fmla="*/ 208 w 2608484"/>
                <a:gd name="connsiteY12" fmla="*/ 176713 h 2016092"/>
                <a:gd name="connsiteX13" fmla="*/ 43290 w 2608484"/>
                <a:gd name="connsiteY13" fmla="*/ 325823 h 2016092"/>
                <a:gd name="connsiteX14" fmla="*/ 169698 w 2608484"/>
                <a:gd name="connsiteY14" fmla="*/ 713560 h 2016092"/>
                <a:gd name="connsiteX15" fmla="*/ 227742 w 2608484"/>
                <a:gd name="connsiteY15" fmla="*/ 889499 h 2016092"/>
                <a:gd name="connsiteX16" fmla="*/ 344089 w 2608484"/>
                <a:gd name="connsiteY16" fmla="*/ 1238540 h 2016092"/>
                <a:gd name="connsiteX17" fmla="*/ 394136 w 2608484"/>
                <a:gd name="connsiteY17" fmla="*/ 1385070 h 2016092"/>
                <a:gd name="connsiteX18" fmla="*/ 455018 w 2608484"/>
                <a:gd name="connsiteY18" fmla="*/ 1562557 h 2016092"/>
                <a:gd name="connsiteX19" fmla="*/ 537828 w 2608484"/>
                <a:gd name="connsiteY19" fmla="*/ 1795251 h 2016092"/>
                <a:gd name="connsiteX20" fmla="*/ 602838 w 2608484"/>
                <a:gd name="connsiteY20" fmla="*/ 1967836 h 2016092"/>
                <a:gd name="connsiteX21" fmla="*/ 621670 w 2608484"/>
                <a:gd name="connsiteY21" fmla="*/ 2016078 h 2016092"/>
                <a:gd name="connsiteX22" fmla="*/ 2524755 w 2608484"/>
                <a:gd name="connsiteY22" fmla="*/ 1408804 h 2016092"/>
                <a:gd name="connsiteX23" fmla="*/ 2608156 w 2608484"/>
                <a:gd name="connsiteY23" fmla="*/ 1509526 h 2016092"/>
                <a:gd name="connsiteX0" fmla="*/ 2524755 w 2629817"/>
                <a:gd name="connsiteY0" fmla="*/ 1408804 h 2016092"/>
                <a:gd name="connsiteX1" fmla="*/ 2381578 w 2629817"/>
                <a:gd name="connsiteY1" fmla="*/ 1122967 h 2016092"/>
                <a:gd name="connsiteX2" fmla="*/ 2373581 w 2629817"/>
                <a:gd name="connsiteY2" fmla="*/ 1116517 h 2016092"/>
                <a:gd name="connsiteX3" fmla="*/ 2244852 w 2629817"/>
                <a:gd name="connsiteY3" fmla="*/ 766187 h 2016092"/>
                <a:gd name="connsiteX4" fmla="*/ 2171070 w 2629817"/>
                <a:gd name="connsiteY4" fmla="*/ 479576 h 2016092"/>
                <a:gd name="connsiteX5" fmla="*/ 2135986 w 2629817"/>
                <a:gd name="connsiteY5" fmla="*/ 308023 h 2016092"/>
                <a:gd name="connsiteX6" fmla="*/ 2095226 w 2629817"/>
                <a:gd name="connsiteY6" fmla="*/ 39470 h 2016092"/>
                <a:gd name="connsiteX7" fmla="*/ 2076651 w 2629817"/>
                <a:gd name="connsiteY7" fmla="*/ 0 h 2016092"/>
                <a:gd name="connsiteX8" fmla="*/ 2069686 w 2629817"/>
                <a:gd name="connsiteY8" fmla="*/ 2580 h 2016092"/>
                <a:gd name="connsiteX9" fmla="*/ 1624421 w 2629817"/>
                <a:gd name="connsiteY9" fmla="*/ 108350 h 2016092"/>
                <a:gd name="connsiteX10" fmla="*/ 1228944 w 2629817"/>
                <a:gd name="connsiteY10" fmla="*/ 158139 h 2016092"/>
                <a:gd name="connsiteX11" fmla="*/ 787291 w 2629817"/>
                <a:gd name="connsiteY11" fmla="*/ 180325 h 2016092"/>
                <a:gd name="connsiteX12" fmla="*/ 208 w 2629817"/>
                <a:gd name="connsiteY12" fmla="*/ 176713 h 2016092"/>
                <a:gd name="connsiteX13" fmla="*/ 43290 w 2629817"/>
                <a:gd name="connsiteY13" fmla="*/ 325823 h 2016092"/>
                <a:gd name="connsiteX14" fmla="*/ 169698 w 2629817"/>
                <a:gd name="connsiteY14" fmla="*/ 713560 h 2016092"/>
                <a:gd name="connsiteX15" fmla="*/ 227742 w 2629817"/>
                <a:gd name="connsiteY15" fmla="*/ 889499 h 2016092"/>
                <a:gd name="connsiteX16" fmla="*/ 344089 w 2629817"/>
                <a:gd name="connsiteY16" fmla="*/ 1238540 h 2016092"/>
                <a:gd name="connsiteX17" fmla="*/ 394136 w 2629817"/>
                <a:gd name="connsiteY17" fmla="*/ 1385070 h 2016092"/>
                <a:gd name="connsiteX18" fmla="*/ 455018 w 2629817"/>
                <a:gd name="connsiteY18" fmla="*/ 1562557 h 2016092"/>
                <a:gd name="connsiteX19" fmla="*/ 537828 w 2629817"/>
                <a:gd name="connsiteY19" fmla="*/ 1795251 h 2016092"/>
                <a:gd name="connsiteX20" fmla="*/ 602838 w 2629817"/>
                <a:gd name="connsiteY20" fmla="*/ 1967836 h 2016092"/>
                <a:gd name="connsiteX21" fmla="*/ 621670 w 2629817"/>
                <a:gd name="connsiteY21" fmla="*/ 2016078 h 2016092"/>
                <a:gd name="connsiteX22" fmla="*/ 2524755 w 2629817"/>
                <a:gd name="connsiteY22" fmla="*/ 1408804 h 2016092"/>
                <a:gd name="connsiteX0" fmla="*/ 2602739 w 2696098"/>
                <a:gd name="connsiteY0" fmla="*/ 1519281 h 2016095"/>
                <a:gd name="connsiteX1" fmla="*/ 2381578 w 2696098"/>
                <a:gd name="connsiteY1" fmla="*/ 1122967 h 2016095"/>
                <a:gd name="connsiteX2" fmla="*/ 2373581 w 2696098"/>
                <a:gd name="connsiteY2" fmla="*/ 1116517 h 2016095"/>
                <a:gd name="connsiteX3" fmla="*/ 2244852 w 2696098"/>
                <a:gd name="connsiteY3" fmla="*/ 766187 h 2016095"/>
                <a:gd name="connsiteX4" fmla="*/ 2171070 w 2696098"/>
                <a:gd name="connsiteY4" fmla="*/ 479576 h 2016095"/>
                <a:gd name="connsiteX5" fmla="*/ 2135986 w 2696098"/>
                <a:gd name="connsiteY5" fmla="*/ 308023 h 2016095"/>
                <a:gd name="connsiteX6" fmla="*/ 2095226 w 2696098"/>
                <a:gd name="connsiteY6" fmla="*/ 39470 h 2016095"/>
                <a:gd name="connsiteX7" fmla="*/ 2076651 w 2696098"/>
                <a:gd name="connsiteY7" fmla="*/ 0 h 2016095"/>
                <a:gd name="connsiteX8" fmla="*/ 2069686 w 2696098"/>
                <a:gd name="connsiteY8" fmla="*/ 2580 h 2016095"/>
                <a:gd name="connsiteX9" fmla="*/ 1624421 w 2696098"/>
                <a:gd name="connsiteY9" fmla="*/ 108350 h 2016095"/>
                <a:gd name="connsiteX10" fmla="*/ 1228944 w 2696098"/>
                <a:gd name="connsiteY10" fmla="*/ 158139 h 2016095"/>
                <a:gd name="connsiteX11" fmla="*/ 787291 w 2696098"/>
                <a:gd name="connsiteY11" fmla="*/ 180325 h 2016095"/>
                <a:gd name="connsiteX12" fmla="*/ 208 w 2696098"/>
                <a:gd name="connsiteY12" fmla="*/ 176713 h 2016095"/>
                <a:gd name="connsiteX13" fmla="*/ 43290 w 2696098"/>
                <a:gd name="connsiteY13" fmla="*/ 325823 h 2016095"/>
                <a:gd name="connsiteX14" fmla="*/ 169698 w 2696098"/>
                <a:gd name="connsiteY14" fmla="*/ 713560 h 2016095"/>
                <a:gd name="connsiteX15" fmla="*/ 227742 w 2696098"/>
                <a:gd name="connsiteY15" fmla="*/ 889499 h 2016095"/>
                <a:gd name="connsiteX16" fmla="*/ 344089 w 2696098"/>
                <a:gd name="connsiteY16" fmla="*/ 1238540 h 2016095"/>
                <a:gd name="connsiteX17" fmla="*/ 394136 w 2696098"/>
                <a:gd name="connsiteY17" fmla="*/ 1385070 h 2016095"/>
                <a:gd name="connsiteX18" fmla="*/ 455018 w 2696098"/>
                <a:gd name="connsiteY18" fmla="*/ 1562557 h 2016095"/>
                <a:gd name="connsiteX19" fmla="*/ 537828 w 2696098"/>
                <a:gd name="connsiteY19" fmla="*/ 1795251 h 2016095"/>
                <a:gd name="connsiteX20" fmla="*/ 602838 w 2696098"/>
                <a:gd name="connsiteY20" fmla="*/ 1967836 h 2016095"/>
                <a:gd name="connsiteX21" fmla="*/ 621670 w 2696098"/>
                <a:gd name="connsiteY21" fmla="*/ 2016078 h 2016095"/>
                <a:gd name="connsiteX22" fmla="*/ 2602739 w 2696098"/>
                <a:gd name="connsiteY22" fmla="*/ 1519281 h 2016095"/>
                <a:gd name="connsiteX0" fmla="*/ 2602739 w 2602739"/>
                <a:gd name="connsiteY0" fmla="*/ 1519281 h 2016095"/>
                <a:gd name="connsiteX1" fmla="*/ 2381578 w 2602739"/>
                <a:gd name="connsiteY1" fmla="*/ 1122967 h 2016095"/>
                <a:gd name="connsiteX2" fmla="*/ 2373581 w 2602739"/>
                <a:gd name="connsiteY2" fmla="*/ 1116517 h 2016095"/>
                <a:gd name="connsiteX3" fmla="*/ 2244852 w 2602739"/>
                <a:gd name="connsiteY3" fmla="*/ 766187 h 2016095"/>
                <a:gd name="connsiteX4" fmla="*/ 2171070 w 2602739"/>
                <a:gd name="connsiteY4" fmla="*/ 479576 h 2016095"/>
                <a:gd name="connsiteX5" fmla="*/ 2135986 w 2602739"/>
                <a:gd name="connsiteY5" fmla="*/ 308023 h 2016095"/>
                <a:gd name="connsiteX6" fmla="*/ 2095226 w 2602739"/>
                <a:gd name="connsiteY6" fmla="*/ 39470 h 2016095"/>
                <a:gd name="connsiteX7" fmla="*/ 2076651 w 2602739"/>
                <a:gd name="connsiteY7" fmla="*/ 0 h 2016095"/>
                <a:gd name="connsiteX8" fmla="*/ 2069686 w 2602739"/>
                <a:gd name="connsiteY8" fmla="*/ 2580 h 2016095"/>
                <a:gd name="connsiteX9" fmla="*/ 1624421 w 2602739"/>
                <a:gd name="connsiteY9" fmla="*/ 108350 h 2016095"/>
                <a:gd name="connsiteX10" fmla="*/ 1228944 w 2602739"/>
                <a:gd name="connsiteY10" fmla="*/ 158139 h 2016095"/>
                <a:gd name="connsiteX11" fmla="*/ 787291 w 2602739"/>
                <a:gd name="connsiteY11" fmla="*/ 180325 h 2016095"/>
                <a:gd name="connsiteX12" fmla="*/ 208 w 2602739"/>
                <a:gd name="connsiteY12" fmla="*/ 176713 h 2016095"/>
                <a:gd name="connsiteX13" fmla="*/ 43290 w 2602739"/>
                <a:gd name="connsiteY13" fmla="*/ 325823 h 2016095"/>
                <a:gd name="connsiteX14" fmla="*/ 169698 w 2602739"/>
                <a:gd name="connsiteY14" fmla="*/ 713560 h 2016095"/>
                <a:gd name="connsiteX15" fmla="*/ 227742 w 2602739"/>
                <a:gd name="connsiteY15" fmla="*/ 889499 h 2016095"/>
                <a:gd name="connsiteX16" fmla="*/ 344089 w 2602739"/>
                <a:gd name="connsiteY16" fmla="*/ 1238540 h 2016095"/>
                <a:gd name="connsiteX17" fmla="*/ 394136 w 2602739"/>
                <a:gd name="connsiteY17" fmla="*/ 1385070 h 2016095"/>
                <a:gd name="connsiteX18" fmla="*/ 455018 w 2602739"/>
                <a:gd name="connsiteY18" fmla="*/ 1562557 h 2016095"/>
                <a:gd name="connsiteX19" fmla="*/ 537828 w 2602739"/>
                <a:gd name="connsiteY19" fmla="*/ 1795251 h 2016095"/>
                <a:gd name="connsiteX20" fmla="*/ 602838 w 2602739"/>
                <a:gd name="connsiteY20" fmla="*/ 1967836 h 2016095"/>
                <a:gd name="connsiteX21" fmla="*/ 621670 w 2602739"/>
                <a:gd name="connsiteY21" fmla="*/ 2016078 h 2016095"/>
                <a:gd name="connsiteX22" fmla="*/ 2602739 w 2602739"/>
                <a:gd name="connsiteY22" fmla="*/ 1519281 h 201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02739" h="2016095">
                  <a:moveTo>
                    <a:pt x="2602739" y="1519281"/>
                  </a:moveTo>
                  <a:cubicBezTo>
                    <a:pt x="2486643" y="1331437"/>
                    <a:pt x="2406774" y="1171682"/>
                    <a:pt x="2381578" y="1122967"/>
                  </a:cubicBezTo>
                  <a:cubicBezTo>
                    <a:pt x="2380030" y="1119613"/>
                    <a:pt x="2378999" y="1115228"/>
                    <a:pt x="2373581" y="1116517"/>
                  </a:cubicBezTo>
                  <a:cubicBezTo>
                    <a:pt x="2367132" y="1089172"/>
                    <a:pt x="2252849" y="799982"/>
                    <a:pt x="2244852" y="766187"/>
                  </a:cubicBezTo>
                  <a:cubicBezTo>
                    <a:pt x="2244852" y="766187"/>
                    <a:pt x="2187581" y="549230"/>
                    <a:pt x="2171070" y="479576"/>
                  </a:cubicBezTo>
                  <a:cubicBezTo>
                    <a:pt x="2158946" y="422564"/>
                    <a:pt x="2146563" y="365551"/>
                    <a:pt x="2135986" y="308023"/>
                  </a:cubicBezTo>
                  <a:cubicBezTo>
                    <a:pt x="2119733" y="218763"/>
                    <a:pt x="2105287" y="129504"/>
                    <a:pt x="2095226" y="39470"/>
                  </a:cubicBezTo>
                  <a:cubicBezTo>
                    <a:pt x="2089550" y="26056"/>
                    <a:pt x="2084648" y="12383"/>
                    <a:pt x="2076651" y="0"/>
                  </a:cubicBezTo>
                  <a:cubicBezTo>
                    <a:pt x="2074329" y="774"/>
                    <a:pt x="2072008" y="1806"/>
                    <a:pt x="2069686" y="2580"/>
                  </a:cubicBezTo>
                  <a:cubicBezTo>
                    <a:pt x="1923930" y="48757"/>
                    <a:pt x="1775078" y="82552"/>
                    <a:pt x="1624421" y="108350"/>
                  </a:cubicBezTo>
                  <a:cubicBezTo>
                    <a:pt x="1493369" y="130794"/>
                    <a:pt x="1361544" y="146788"/>
                    <a:pt x="1228944" y="158139"/>
                  </a:cubicBezTo>
                  <a:cubicBezTo>
                    <a:pt x="1081898" y="170780"/>
                    <a:pt x="934595" y="177745"/>
                    <a:pt x="787291" y="180325"/>
                  </a:cubicBezTo>
                  <a:cubicBezTo>
                    <a:pt x="670944" y="182389"/>
                    <a:pt x="4335" y="176197"/>
                    <a:pt x="208" y="176713"/>
                  </a:cubicBezTo>
                  <a:cubicBezTo>
                    <a:pt x="-3404" y="181099"/>
                    <a:pt x="41226" y="318858"/>
                    <a:pt x="43290" y="325823"/>
                  </a:cubicBezTo>
                  <a:cubicBezTo>
                    <a:pt x="59284" y="375612"/>
                    <a:pt x="143642" y="633846"/>
                    <a:pt x="169698" y="713560"/>
                  </a:cubicBezTo>
                  <a:cubicBezTo>
                    <a:pt x="189046" y="772120"/>
                    <a:pt x="208136" y="830939"/>
                    <a:pt x="227742" y="889499"/>
                  </a:cubicBezTo>
                  <a:lnTo>
                    <a:pt x="344089" y="1238540"/>
                  </a:lnTo>
                  <a:cubicBezTo>
                    <a:pt x="360341" y="1287555"/>
                    <a:pt x="377368" y="1336055"/>
                    <a:pt x="394136" y="1385070"/>
                  </a:cubicBezTo>
                  <a:cubicBezTo>
                    <a:pt x="414516" y="1444146"/>
                    <a:pt x="434122" y="1503481"/>
                    <a:pt x="455018" y="1562557"/>
                  </a:cubicBezTo>
                  <a:cubicBezTo>
                    <a:pt x="482364" y="1640207"/>
                    <a:pt x="509451" y="1717858"/>
                    <a:pt x="537828" y="1795251"/>
                  </a:cubicBezTo>
                  <a:cubicBezTo>
                    <a:pt x="558982" y="1853037"/>
                    <a:pt x="580652" y="1910308"/>
                    <a:pt x="602838" y="1967836"/>
                  </a:cubicBezTo>
                  <a:cubicBezTo>
                    <a:pt x="609030" y="1983831"/>
                    <a:pt x="618059" y="1998793"/>
                    <a:pt x="621670" y="2016078"/>
                  </a:cubicBezTo>
                  <a:cubicBezTo>
                    <a:pt x="625540" y="2019431"/>
                    <a:pt x="2576167" y="1533985"/>
                    <a:pt x="2602739" y="15192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EBC527C-C705-4B73-86C3-C0FBE4F86F55}"/>
                </a:ext>
              </a:extLst>
            </p:cNvPr>
            <p:cNvSpPr/>
            <p:nvPr/>
          </p:nvSpPr>
          <p:spPr>
            <a:xfrm>
              <a:off x="5265369" y="3525810"/>
              <a:ext cx="686214" cy="1658782"/>
            </a:xfrm>
            <a:custGeom>
              <a:avLst/>
              <a:gdLst>
                <a:gd name="connsiteX0" fmla="*/ 686988 w 686214"/>
                <a:gd name="connsiteY0" fmla="*/ 1661104 h 1658781"/>
                <a:gd name="connsiteX1" fmla="*/ 594117 w 686214"/>
                <a:gd name="connsiteY1" fmla="*/ 1631436 h 1658781"/>
                <a:gd name="connsiteX2" fmla="*/ 7997 w 686214"/>
                <a:gd name="connsiteY2" fmla="*/ 1440019 h 1658781"/>
                <a:gd name="connsiteX3" fmla="*/ 0 w 686214"/>
                <a:gd name="connsiteY3" fmla="*/ 1436923 h 1658781"/>
                <a:gd name="connsiteX4" fmla="*/ 3612 w 686214"/>
                <a:gd name="connsiteY4" fmla="*/ 1422476 h 1658781"/>
                <a:gd name="connsiteX5" fmla="*/ 132083 w 686214"/>
                <a:gd name="connsiteY5" fmla="*/ 950381 h 1658781"/>
                <a:gd name="connsiteX6" fmla="*/ 248430 w 686214"/>
                <a:gd name="connsiteY6" fmla="*/ 522400 h 1658781"/>
                <a:gd name="connsiteX7" fmla="*/ 376644 w 686214"/>
                <a:gd name="connsiteY7" fmla="*/ 51337 h 1658781"/>
                <a:gd name="connsiteX8" fmla="*/ 390575 w 686214"/>
                <a:gd name="connsiteY8" fmla="*/ 0 h 1658781"/>
                <a:gd name="connsiteX9" fmla="*/ 392380 w 686214"/>
                <a:gd name="connsiteY9" fmla="*/ 258 h 1658781"/>
                <a:gd name="connsiteX10" fmla="*/ 396250 w 686214"/>
                <a:gd name="connsiteY10" fmla="*/ 18316 h 1658781"/>
                <a:gd name="connsiteX11" fmla="*/ 396508 w 686214"/>
                <a:gd name="connsiteY11" fmla="*/ 23734 h 1658781"/>
                <a:gd name="connsiteX12" fmla="*/ 436236 w 686214"/>
                <a:gd name="connsiteY12" fmla="*/ 245077 h 1658781"/>
                <a:gd name="connsiteX13" fmla="*/ 494539 w 686214"/>
                <a:gd name="connsiteY13" fmla="*/ 576317 h 1658781"/>
                <a:gd name="connsiteX14" fmla="*/ 555421 w 686214"/>
                <a:gd name="connsiteY14" fmla="*/ 917876 h 1658781"/>
                <a:gd name="connsiteX15" fmla="*/ 626622 w 686214"/>
                <a:gd name="connsiteY15" fmla="*/ 1321092 h 1658781"/>
                <a:gd name="connsiteX16" fmla="*/ 686988 w 686214"/>
                <a:gd name="connsiteY16" fmla="*/ 1661104 h 16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6214" h="1658781">
                  <a:moveTo>
                    <a:pt x="686988" y="1661104"/>
                  </a:moveTo>
                  <a:cubicBezTo>
                    <a:pt x="656031" y="1651300"/>
                    <a:pt x="625074" y="1641497"/>
                    <a:pt x="594117" y="1631436"/>
                  </a:cubicBezTo>
                  <a:cubicBezTo>
                    <a:pt x="398830" y="1567716"/>
                    <a:pt x="203285" y="1503739"/>
                    <a:pt x="7997" y="1440019"/>
                  </a:cubicBezTo>
                  <a:cubicBezTo>
                    <a:pt x="5417" y="1439245"/>
                    <a:pt x="2838" y="1437955"/>
                    <a:pt x="0" y="1436923"/>
                  </a:cubicBezTo>
                  <a:cubicBezTo>
                    <a:pt x="1290" y="1432021"/>
                    <a:pt x="2322" y="1427378"/>
                    <a:pt x="3612" y="1422476"/>
                  </a:cubicBezTo>
                  <a:cubicBezTo>
                    <a:pt x="46436" y="1265111"/>
                    <a:pt x="89259" y="1107746"/>
                    <a:pt x="132083" y="950381"/>
                  </a:cubicBezTo>
                  <a:cubicBezTo>
                    <a:pt x="170780" y="807721"/>
                    <a:pt x="209476" y="665061"/>
                    <a:pt x="248430" y="522400"/>
                  </a:cubicBezTo>
                  <a:cubicBezTo>
                    <a:pt x="291254" y="365293"/>
                    <a:pt x="333820" y="208444"/>
                    <a:pt x="376644" y="51337"/>
                  </a:cubicBezTo>
                  <a:cubicBezTo>
                    <a:pt x="381288" y="34311"/>
                    <a:pt x="385931" y="17026"/>
                    <a:pt x="390575" y="0"/>
                  </a:cubicBezTo>
                  <a:cubicBezTo>
                    <a:pt x="391091" y="0"/>
                    <a:pt x="391607" y="0"/>
                    <a:pt x="392380" y="258"/>
                  </a:cubicBezTo>
                  <a:cubicBezTo>
                    <a:pt x="393670" y="6191"/>
                    <a:pt x="394960" y="12383"/>
                    <a:pt x="396250" y="18316"/>
                  </a:cubicBezTo>
                  <a:cubicBezTo>
                    <a:pt x="396250" y="20122"/>
                    <a:pt x="396250" y="21928"/>
                    <a:pt x="396508" y="23734"/>
                  </a:cubicBezTo>
                  <a:cubicBezTo>
                    <a:pt x="409665" y="97515"/>
                    <a:pt x="423080" y="171296"/>
                    <a:pt x="436236" y="245077"/>
                  </a:cubicBezTo>
                  <a:cubicBezTo>
                    <a:pt x="455842" y="355490"/>
                    <a:pt x="474933" y="465904"/>
                    <a:pt x="494539" y="576317"/>
                  </a:cubicBezTo>
                  <a:cubicBezTo>
                    <a:pt x="514661" y="690084"/>
                    <a:pt x="535299" y="803851"/>
                    <a:pt x="555421" y="917876"/>
                  </a:cubicBezTo>
                  <a:cubicBezTo>
                    <a:pt x="579155" y="1052282"/>
                    <a:pt x="602888" y="1186687"/>
                    <a:pt x="626622" y="1321092"/>
                  </a:cubicBezTo>
                  <a:cubicBezTo>
                    <a:pt x="646744" y="1434085"/>
                    <a:pt x="666866" y="1547594"/>
                    <a:pt x="686988" y="166110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CCADA470-35B5-4CB8-8E91-AA14300B6670}"/>
                </a:ext>
              </a:extLst>
            </p:cNvPr>
            <p:cNvSpPr/>
            <p:nvPr/>
          </p:nvSpPr>
          <p:spPr>
            <a:xfrm>
              <a:off x="5629631" y="3524922"/>
              <a:ext cx="2580" cy="2580"/>
            </a:xfrm>
            <a:custGeom>
              <a:avLst/>
              <a:gdLst>
                <a:gd name="connsiteX0" fmla="*/ 0 w 0"/>
                <a:gd name="connsiteY0" fmla="*/ 115 h 0"/>
                <a:gd name="connsiteX1" fmla="*/ 0 w 0"/>
                <a:gd name="connsiteY1" fmla="*/ 115 h 0"/>
                <a:gd name="connsiteX2" fmla="*/ 0 w 0"/>
                <a:gd name="connsiteY2" fmla="*/ 115 h 0"/>
                <a:gd name="connsiteX3" fmla="*/ 0 w 0"/>
                <a:gd name="connsiteY3" fmla="*/ 11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15"/>
                  </a:moveTo>
                  <a:cubicBezTo>
                    <a:pt x="0" y="115"/>
                    <a:pt x="0" y="115"/>
                    <a:pt x="0" y="115"/>
                  </a:cubicBezTo>
                  <a:cubicBezTo>
                    <a:pt x="0" y="115"/>
                    <a:pt x="0" y="-143"/>
                    <a:pt x="0" y="115"/>
                  </a:cubicBezTo>
                  <a:cubicBezTo>
                    <a:pt x="0" y="-143"/>
                    <a:pt x="0" y="115"/>
                    <a:pt x="0" y="115"/>
                  </a:cubicBezTo>
                  <a:close/>
                </a:path>
              </a:pathLst>
            </a:custGeom>
            <a:solidFill>
              <a:srgbClr val="FAEC21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88FA353E-5D41-4485-B737-F22A2B9A3A7C}"/>
                </a:ext>
              </a:extLst>
            </p:cNvPr>
            <p:cNvSpPr/>
            <p:nvPr/>
          </p:nvSpPr>
          <p:spPr>
            <a:xfrm>
              <a:off x="5702122" y="3588498"/>
              <a:ext cx="2580" cy="2580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58"/>
                    <a:pt x="0" y="258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EC21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A7161C-A231-4DD7-BA9A-296859073F84}"/>
                </a:ext>
              </a:extLst>
            </p:cNvPr>
            <p:cNvSpPr/>
            <p:nvPr/>
          </p:nvSpPr>
          <p:spPr>
            <a:xfrm>
              <a:off x="4914636" y="3482728"/>
              <a:ext cx="1372429" cy="1821306"/>
            </a:xfrm>
            <a:custGeom>
              <a:avLst/>
              <a:gdLst>
                <a:gd name="connsiteX0" fmla="*/ 1288731 w 1372428"/>
                <a:gd name="connsiteY0" fmla="*/ 1600737 h 1821306"/>
                <a:gd name="connsiteX1" fmla="*/ 1094992 w 1372428"/>
                <a:gd name="connsiteY1" fmla="*/ 1044026 h 1821306"/>
                <a:gd name="connsiteX2" fmla="*/ 920601 w 1372428"/>
                <a:gd name="connsiteY2" fmla="*/ 519304 h 1821306"/>
                <a:gd name="connsiteX3" fmla="*/ 794193 w 1372428"/>
                <a:gd name="connsiteY3" fmla="*/ 131567 h 1821306"/>
                <a:gd name="connsiteX4" fmla="*/ 739760 w 1372428"/>
                <a:gd name="connsiteY4" fmla="*/ 0 h 1821306"/>
                <a:gd name="connsiteX5" fmla="*/ 694356 w 1372428"/>
                <a:gd name="connsiteY5" fmla="*/ 92355 h 1821306"/>
                <a:gd name="connsiteX6" fmla="*/ 71088 w 1372428"/>
                <a:gd name="connsiteY6" fmla="*/ 1243183 h 1821306"/>
                <a:gd name="connsiteX7" fmla="*/ 2724 w 1372428"/>
                <a:gd name="connsiteY7" fmla="*/ 1361852 h 1821306"/>
                <a:gd name="connsiteX8" fmla="*/ 350991 w 1372428"/>
                <a:gd name="connsiteY8" fmla="*/ 1480005 h 1821306"/>
                <a:gd name="connsiteX9" fmla="*/ 483074 w 1372428"/>
                <a:gd name="connsiteY9" fmla="*/ 993721 h 1821306"/>
                <a:gd name="connsiteX10" fmla="*/ 599421 w 1372428"/>
                <a:gd name="connsiteY10" fmla="*/ 565740 h 1821306"/>
                <a:gd name="connsiteX11" fmla="*/ 741566 w 1372428"/>
                <a:gd name="connsiteY11" fmla="*/ 43340 h 1821306"/>
                <a:gd name="connsiteX12" fmla="*/ 787227 w 1372428"/>
                <a:gd name="connsiteY12" fmla="*/ 288158 h 1821306"/>
                <a:gd name="connsiteX13" fmla="*/ 906412 w 1372428"/>
                <a:gd name="connsiteY13" fmla="*/ 960700 h 1821306"/>
                <a:gd name="connsiteX14" fmla="*/ 977613 w 1372428"/>
                <a:gd name="connsiteY14" fmla="*/ 1363916 h 1821306"/>
                <a:gd name="connsiteX15" fmla="*/ 1037979 w 1372428"/>
                <a:gd name="connsiteY15" fmla="*/ 1704443 h 1821306"/>
                <a:gd name="connsiteX16" fmla="*/ 1042881 w 1372428"/>
                <a:gd name="connsiteY16" fmla="*/ 1706249 h 1821306"/>
                <a:gd name="connsiteX17" fmla="*/ 1372573 w 1372428"/>
                <a:gd name="connsiteY17" fmla="*/ 1821822 h 1821306"/>
                <a:gd name="connsiteX18" fmla="*/ 1288731 w 1372428"/>
                <a:gd name="connsiteY18" fmla="*/ 1600737 h 182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2428" h="1821306">
                  <a:moveTo>
                    <a:pt x="1288731" y="1600737"/>
                  </a:moveTo>
                  <a:cubicBezTo>
                    <a:pt x="1260354" y="1523345"/>
                    <a:pt x="1111244" y="1093042"/>
                    <a:pt x="1094992" y="1044026"/>
                  </a:cubicBezTo>
                  <a:cubicBezTo>
                    <a:pt x="1055780" y="927937"/>
                    <a:pt x="939691" y="577865"/>
                    <a:pt x="920601" y="519304"/>
                  </a:cubicBezTo>
                  <a:cubicBezTo>
                    <a:pt x="894545" y="439848"/>
                    <a:pt x="809929" y="181357"/>
                    <a:pt x="794193" y="131567"/>
                  </a:cubicBezTo>
                  <a:cubicBezTo>
                    <a:pt x="779230" y="84100"/>
                    <a:pt x="760398" y="22702"/>
                    <a:pt x="739760" y="0"/>
                  </a:cubicBezTo>
                  <a:cubicBezTo>
                    <a:pt x="718348" y="31215"/>
                    <a:pt x="699000" y="78940"/>
                    <a:pt x="694356" y="92355"/>
                  </a:cubicBezTo>
                  <a:cubicBezTo>
                    <a:pt x="552728" y="513113"/>
                    <a:pt x="353829" y="899560"/>
                    <a:pt x="71088" y="1243183"/>
                  </a:cubicBezTo>
                  <a:cubicBezTo>
                    <a:pt x="45290" y="1274656"/>
                    <a:pt x="-13270" y="1355919"/>
                    <a:pt x="2724" y="1361852"/>
                  </a:cubicBezTo>
                  <a:cubicBezTo>
                    <a:pt x="117781" y="1404418"/>
                    <a:pt x="234386" y="1441824"/>
                    <a:pt x="350991" y="1480005"/>
                  </a:cubicBezTo>
                  <a:cubicBezTo>
                    <a:pt x="352281" y="1475103"/>
                    <a:pt x="440250" y="1150828"/>
                    <a:pt x="483074" y="993721"/>
                  </a:cubicBezTo>
                  <a:cubicBezTo>
                    <a:pt x="521771" y="851061"/>
                    <a:pt x="560467" y="708400"/>
                    <a:pt x="599421" y="565740"/>
                  </a:cubicBezTo>
                  <a:cubicBezTo>
                    <a:pt x="642245" y="408633"/>
                    <a:pt x="736922" y="60366"/>
                    <a:pt x="741566" y="43340"/>
                  </a:cubicBezTo>
                  <a:cubicBezTo>
                    <a:pt x="742082" y="43340"/>
                    <a:pt x="774070" y="214378"/>
                    <a:pt x="787227" y="288158"/>
                  </a:cubicBezTo>
                  <a:cubicBezTo>
                    <a:pt x="806833" y="398572"/>
                    <a:pt x="886290" y="846933"/>
                    <a:pt x="906412" y="960700"/>
                  </a:cubicBezTo>
                  <a:cubicBezTo>
                    <a:pt x="930146" y="1095105"/>
                    <a:pt x="953879" y="1229511"/>
                    <a:pt x="977613" y="1363916"/>
                  </a:cubicBezTo>
                  <a:cubicBezTo>
                    <a:pt x="997735" y="1477425"/>
                    <a:pt x="1017857" y="1590934"/>
                    <a:pt x="1037979" y="1704443"/>
                  </a:cubicBezTo>
                  <a:cubicBezTo>
                    <a:pt x="1039785" y="1704959"/>
                    <a:pt x="1041333" y="1705733"/>
                    <a:pt x="1042881" y="1706249"/>
                  </a:cubicBezTo>
                  <a:cubicBezTo>
                    <a:pt x="1068420" y="1714762"/>
                    <a:pt x="1289763" y="1787511"/>
                    <a:pt x="1372573" y="1821822"/>
                  </a:cubicBezTo>
                  <a:cubicBezTo>
                    <a:pt x="1368962" y="1804280"/>
                    <a:pt x="1309885" y="1658524"/>
                    <a:pt x="1288731" y="1600737"/>
                  </a:cubicBezTo>
                  <a:close/>
                </a:path>
              </a:pathLst>
            </a:custGeom>
            <a:solidFill>
              <a:schemeClr val="accent3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81C033C-1A35-40F9-AECC-B7241905C932}"/>
                </a:ext>
              </a:extLst>
            </p:cNvPr>
            <p:cNvSpPr/>
            <p:nvPr/>
          </p:nvSpPr>
          <p:spPr>
            <a:xfrm>
              <a:off x="4663323" y="3319895"/>
              <a:ext cx="2038005" cy="2324358"/>
            </a:xfrm>
            <a:custGeom>
              <a:avLst/>
              <a:gdLst>
                <a:gd name="connsiteX0" fmla="*/ 1815046 w 2038005"/>
                <a:gd name="connsiteY0" fmla="*/ 1937704 h 2324358"/>
                <a:gd name="connsiteX1" fmla="*/ 1765515 w 2038005"/>
                <a:gd name="connsiteY1" fmla="*/ 1829612 h 2324358"/>
                <a:gd name="connsiteX2" fmla="*/ 1327731 w 2038005"/>
                <a:gd name="connsiteY2" fmla="*/ 887744 h 2324358"/>
                <a:gd name="connsiteX3" fmla="*/ 1047054 w 2038005"/>
                <a:gd name="connsiteY3" fmla="*/ 283824 h 2324358"/>
                <a:gd name="connsiteX4" fmla="*/ 1041120 w 2038005"/>
                <a:gd name="connsiteY4" fmla="*/ 272731 h 2324358"/>
                <a:gd name="connsiteX5" fmla="*/ 1040862 w 2038005"/>
                <a:gd name="connsiteY5" fmla="*/ 272989 h 2324358"/>
                <a:gd name="connsiteX6" fmla="*/ 1038540 w 2038005"/>
                <a:gd name="connsiteY6" fmla="*/ 268603 h 2324358"/>
                <a:gd name="connsiteX7" fmla="*/ 1038540 w 2038005"/>
                <a:gd name="connsiteY7" fmla="*/ 268603 h 2324358"/>
                <a:gd name="connsiteX8" fmla="*/ 1037766 w 2038005"/>
                <a:gd name="connsiteY8" fmla="*/ 264733 h 2324358"/>
                <a:gd name="connsiteX9" fmla="*/ 990557 w 2038005"/>
                <a:gd name="connsiteY9" fmla="*/ 162575 h 2324358"/>
                <a:gd name="connsiteX10" fmla="*/ 969145 w 2038005"/>
                <a:gd name="connsiteY10" fmla="*/ 200497 h 2324358"/>
                <a:gd name="connsiteX11" fmla="*/ 966049 w 2038005"/>
                <a:gd name="connsiteY11" fmla="*/ 204883 h 2324358"/>
                <a:gd name="connsiteX12" fmla="*/ 966049 w 2038005"/>
                <a:gd name="connsiteY12" fmla="*/ 204625 h 2324358"/>
                <a:gd name="connsiteX13" fmla="*/ 910843 w 2038005"/>
                <a:gd name="connsiteY13" fmla="*/ 293885 h 2324358"/>
                <a:gd name="connsiteX14" fmla="*/ 110087 w 2038005"/>
                <a:gd name="connsiteY14" fmla="*/ 1617040 h 2324358"/>
                <a:gd name="connsiteX15" fmla="*/ 104154 w 2038005"/>
                <a:gd name="connsiteY15" fmla="*/ 1628133 h 2324358"/>
                <a:gd name="connsiteX16" fmla="*/ 100800 w 2038005"/>
                <a:gd name="connsiteY16" fmla="*/ 1634325 h 2324358"/>
                <a:gd name="connsiteX17" fmla="*/ 105701 w 2038005"/>
                <a:gd name="connsiteY17" fmla="*/ 1629681 h 2324358"/>
                <a:gd name="connsiteX18" fmla="*/ 134079 w 2038005"/>
                <a:gd name="connsiteY18" fmla="*/ 1600788 h 2324358"/>
                <a:gd name="connsiteX19" fmla="*/ 134079 w 2038005"/>
                <a:gd name="connsiteY19" fmla="*/ 1600530 h 2324358"/>
                <a:gd name="connsiteX20" fmla="*/ 123244 w 2038005"/>
                <a:gd name="connsiteY20" fmla="*/ 1627617 h 2324358"/>
                <a:gd name="connsiteX21" fmla="*/ 106217 w 2038005"/>
                <a:gd name="connsiteY21" fmla="*/ 1663992 h 2324358"/>
                <a:gd name="connsiteX22" fmla="*/ 172517 w 2038005"/>
                <a:gd name="connsiteY22" fmla="*/ 1649545 h 2324358"/>
                <a:gd name="connsiteX23" fmla="*/ 137432 w 2038005"/>
                <a:gd name="connsiteY23" fmla="*/ 1681276 h 2324358"/>
                <a:gd name="connsiteX24" fmla="*/ 128145 w 2038005"/>
                <a:gd name="connsiteY24" fmla="*/ 1682824 h 2324358"/>
                <a:gd name="connsiteX25" fmla="*/ 33468 w 2038005"/>
                <a:gd name="connsiteY25" fmla="*/ 1683082 h 2324358"/>
                <a:gd name="connsiteX26" fmla="*/ 21344 w 2038005"/>
                <a:gd name="connsiteY26" fmla="*/ 1674569 h 2324358"/>
                <a:gd name="connsiteX27" fmla="*/ 1995 w 2038005"/>
                <a:gd name="connsiteY27" fmla="*/ 1620652 h 2324358"/>
                <a:gd name="connsiteX28" fmla="*/ 448 w 2038005"/>
                <a:gd name="connsiteY28" fmla="*/ 1611623 h 2324358"/>
                <a:gd name="connsiteX29" fmla="*/ 190 w 2038005"/>
                <a:gd name="connsiteY29" fmla="*/ 1611881 h 2324358"/>
                <a:gd name="connsiteX30" fmla="*/ 29599 w 2038005"/>
                <a:gd name="connsiteY30" fmla="*/ 1645160 h 2324358"/>
                <a:gd name="connsiteX31" fmla="*/ 36048 w 2038005"/>
                <a:gd name="connsiteY31" fmla="*/ 1608011 h 2324358"/>
                <a:gd name="connsiteX32" fmla="*/ 37338 w 2038005"/>
                <a:gd name="connsiteY32" fmla="*/ 1608269 h 2324358"/>
                <a:gd name="connsiteX33" fmla="*/ 43271 w 2038005"/>
                <a:gd name="connsiteY33" fmla="*/ 1651609 h 2324358"/>
                <a:gd name="connsiteX34" fmla="*/ 45077 w 2038005"/>
                <a:gd name="connsiteY34" fmla="*/ 1651351 h 2324358"/>
                <a:gd name="connsiteX35" fmla="*/ 45077 w 2038005"/>
                <a:gd name="connsiteY35" fmla="*/ 1617556 h 2324358"/>
                <a:gd name="connsiteX36" fmla="*/ 39918 w 2038005"/>
                <a:gd name="connsiteY36" fmla="*/ 1500693 h 2324358"/>
                <a:gd name="connsiteX37" fmla="*/ 50753 w 2038005"/>
                <a:gd name="connsiteY37" fmla="*/ 1482377 h 2324358"/>
                <a:gd name="connsiteX38" fmla="*/ 117568 w 2038005"/>
                <a:gd name="connsiteY38" fmla="*/ 1482377 h 2324358"/>
                <a:gd name="connsiteX39" fmla="*/ 126597 w 2038005"/>
                <a:gd name="connsiteY39" fmla="*/ 1507917 h 2324358"/>
                <a:gd name="connsiteX40" fmla="*/ 108539 w 2038005"/>
                <a:gd name="connsiteY40" fmla="*/ 1580924 h 2324358"/>
                <a:gd name="connsiteX41" fmla="*/ 108539 w 2038005"/>
                <a:gd name="connsiteY41" fmla="*/ 1587373 h 2324358"/>
                <a:gd name="connsiteX42" fmla="*/ 115247 w 2038005"/>
                <a:gd name="connsiteY42" fmla="*/ 1579118 h 2324358"/>
                <a:gd name="connsiteX43" fmla="*/ 978174 w 2038005"/>
                <a:gd name="connsiteY43" fmla="*/ 154578 h 2324358"/>
                <a:gd name="connsiteX44" fmla="*/ 979206 w 2038005"/>
                <a:gd name="connsiteY44" fmla="*/ 137294 h 2324358"/>
                <a:gd name="connsiteX45" fmla="*/ 923999 w 2038005"/>
                <a:gd name="connsiteY45" fmla="*/ 18883 h 2324358"/>
                <a:gd name="connsiteX46" fmla="*/ 926579 w 2038005"/>
                <a:gd name="connsiteY46" fmla="*/ 6242 h 2324358"/>
                <a:gd name="connsiteX47" fmla="*/ 937672 w 2038005"/>
                <a:gd name="connsiteY47" fmla="*/ 12433 h 2324358"/>
                <a:gd name="connsiteX48" fmla="*/ 992621 w 2038005"/>
                <a:gd name="connsiteY48" fmla="*/ 130328 h 2324358"/>
                <a:gd name="connsiteX49" fmla="*/ 1027189 w 2038005"/>
                <a:gd name="connsiteY49" fmla="*/ 73316 h 2324358"/>
                <a:gd name="connsiteX50" fmla="*/ 1063822 w 2038005"/>
                <a:gd name="connsiteY50" fmla="*/ 12175 h 2324358"/>
                <a:gd name="connsiteX51" fmla="*/ 1086782 w 2038005"/>
                <a:gd name="connsiteY51" fmla="*/ 1083 h 2324358"/>
                <a:gd name="connsiteX52" fmla="*/ 1082396 w 2038005"/>
                <a:gd name="connsiteY52" fmla="*/ 10886 h 2324358"/>
                <a:gd name="connsiteX53" fmla="*/ 1007583 w 2038005"/>
                <a:gd name="connsiteY53" fmla="*/ 134456 h 2324358"/>
                <a:gd name="connsiteX54" fmla="*/ 1002166 w 2038005"/>
                <a:gd name="connsiteY54" fmla="*/ 144775 h 2324358"/>
                <a:gd name="connsiteX55" fmla="*/ 1004488 w 2038005"/>
                <a:gd name="connsiteY55" fmla="*/ 155094 h 2324358"/>
                <a:gd name="connsiteX56" fmla="*/ 1228668 w 2038005"/>
                <a:gd name="connsiteY56" fmla="*/ 637766 h 2324358"/>
                <a:gd name="connsiteX57" fmla="*/ 1545978 w 2038005"/>
                <a:gd name="connsiteY57" fmla="*/ 1320627 h 2324358"/>
                <a:gd name="connsiteX58" fmla="*/ 1824333 w 2038005"/>
                <a:gd name="connsiteY58" fmla="*/ 1919645 h 2324358"/>
                <a:gd name="connsiteX59" fmla="*/ 1831041 w 2038005"/>
                <a:gd name="connsiteY59" fmla="*/ 1932802 h 2324358"/>
                <a:gd name="connsiteX60" fmla="*/ 1879282 w 2038005"/>
                <a:gd name="connsiteY60" fmla="*/ 2038056 h 2324358"/>
                <a:gd name="connsiteX61" fmla="*/ 1939390 w 2038005"/>
                <a:gd name="connsiteY61" fmla="*/ 2167044 h 2324358"/>
                <a:gd name="connsiteX62" fmla="*/ 1945324 w 2038005"/>
                <a:gd name="connsiteY62" fmla="*/ 2176331 h 2324358"/>
                <a:gd name="connsiteX63" fmla="*/ 1943518 w 2038005"/>
                <a:gd name="connsiteY63" fmla="*/ 2129380 h 2324358"/>
                <a:gd name="connsiteX64" fmla="*/ 1955385 w 2038005"/>
                <a:gd name="connsiteY64" fmla="*/ 2106420 h 2324358"/>
                <a:gd name="connsiteX65" fmla="*/ 2019363 w 2038005"/>
                <a:gd name="connsiteY65" fmla="*/ 2106162 h 2324358"/>
                <a:gd name="connsiteX66" fmla="*/ 2030198 w 2038005"/>
                <a:gd name="connsiteY66" fmla="*/ 2132733 h 2324358"/>
                <a:gd name="connsiteX67" fmla="*/ 2010591 w 2038005"/>
                <a:gd name="connsiteY67" fmla="*/ 2216317 h 2324358"/>
                <a:gd name="connsiteX68" fmla="*/ 1992533 w 2038005"/>
                <a:gd name="connsiteY68" fmla="*/ 2286486 h 2324358"/>
                <a:gd name="connsiteX69" fmla="*/ 1991759 w 2038005"/>
                <a:gd name="connsiteY69" fmla="*/ 2291646 h 2324358"/>
                <a:gd name="connsiteX70" fmla="*/ 2006722 w 2038005"/>
                <a:gd name="connsiteY70" fmla="*/ 2284681 h 2324358"/>
                <a:gd name="connsiteX71" fmla="*/ 2007754 w 2038005"/>
                <a:gd name="connsiteY71" fmla="*/ 2305319 h 2324358"/>
                <a:gd name="connsiteX72" fmla="*/ 2036905 w 2038005"/>
                <a:gd name="connsiteY72" fmla="*/ 2273846 h 2324358"/>
                <a:gd name="connsiteX73" fmla="*/ 2039227 w 2038005"/>
                <a:gd name="connsiteY73" fmla="*/ 2274362 h 2324358"/>
                <a:gd name="connsiteX74" fmla="*/ 2032261 w 2038005"/>
                <a:gd name="connsiteY74" fmla="*/ 2321571 h 2324358"/>
                <a:gd name="connsiteX75" fmla="*/ 2025296 w 2038005"/>
                <a:gd name="connsiteY75" fmla="*/ 2324667 h 2324358"/>
                <a:gd name="connsiteX76" fmla="*/ 1932683 w 2038005"/>
                <a:gd name="connsiteY76" fmla="*/ 2323635 h 2324358"/>
                <a:gd name="connsiteX77" fmla="*/ 1923396 w 2038005"/>
                <a:gd name="connsiteY77" fmla="*/ 2319507 h 2324358"/>
                <a:gd name="connsiteX78" fmla="*/ 1895276 w 2038005"/>
                <a:gd name="connsiteY78" fmla="*/ 2285455 h 2324358"/>
                <a:gd name="connsiteX79" fmla="*/ 1916946 w 2038005"/>
                <a:gd name="connsiteY79" fmla="*/ 2291904 h 2324358"/>
                <a:gd name="connsiteX80" fmla="*/ 1924170 w 2038005"/>
                <a:gd name="connsiteY80" fmla="*/ 2286229 h 2324358"/>
                <a:gd name="connsiteX81" fmla="*/ 1921332 w 2038005"/>
                <a:gd name="connsiteY81" fmla="*/ 2254240 h 2324358"/>
                <a:gd name="connsiteX82" fmla="*/ 1947645 w 2038005"/>
                <a:gd name="connsiteY82" fmla="*/ 2282617 h 2324358"/>
                <a:gd name="connsiteX83" fmla="*/ 1947388 w 2038005"/>
                <a:gd name="connsiteY83" fmla="*/ 2219671 h 2324358"/>
                <a:gd name="connsiteX84" fmla="*/ 1941454 w 2038005"/>
                <a:gd name="connsiteY84" fmla="*/ 2207546 h 2324358"/>
                <a:gd name="connsiteX85" fmla="*/ 1819690 w 2038005"/>
                <a:gd name="connsiteY85" fmla="*/ 1945443 h 2324358"/>
                <a:gd name="connsiteX86" fmla="*/ 1815046 w 2038005"/>
                <a:gd name="connsiteY86" fmla="*/ 1937704 h 232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38005" h="2324358">
                  <a:moveTo>
                    <a:pt x="1815046" y="1937704"/>
                  </a:moveTo>
                  <a:cubicBezTo>
                    <a:pt x="1798536" y="1901587"/>
                    <a:pt x="1782283" y="1865471"/>
                    <a:pt x="1765515" y="1829612"/>
                  </a:cubicBezTo>
                  <a:cubicBezTo>
                    <a:pt x="1619759" y="1515656"/>
                    <a:pt x="1473745" y="1201700"/>
                    <a:pt x="1327731" y="887744"/>
                  </a:cubicBezTo>
                  <a:cubicBezTo>
                    <a:pt x="1234086" y="686523"/>
                    <a:pt x="1140699" y="485044"/>
                    <a:pt x="1047054" y="283824"/>
                  </a:cubicBezTo>
                  <a:cubicBezTo>
                    <a:pt x="1045248" y="279954"/>
                    <a:pt x="1043184" y="276342"/>
                    <a:pt x="1041120" y="272731"/>
                  </a:cubicBezTo>
                  <a:cubicBezTo>
                    <a:pt x="1041120" y="272731"/>
                    <a:pt x="1040862" y="272989"/>
                    <a:pt x="1040862" y="272989"/>
                  </a:cubicBezTo>
                  <a:cubicBezTo>
                    <a:pt x="1040862" y="271183"/>
                    <a:pt x="1040346" y="269635"/>
                    <a:pt x="1038540" y="268603"/>
                  </a:cubicBezTo>
                  <a:cubicBezTo>
                    <a:pt x="1038540" y="268603"/>
                    <a:pt x="1038540" y="268603"/>
                    <a:pt x="1038540" y="268603"/>
                  </a:cubicBezTo>
                  <a:cubicBezTo>
                    <a:pt x="1038282" y="267313"/>
                    <a:pt x="1038024" y="266023"/>
                    <a:pt x="1037766" y="264733"/>
                  </a:cubicBezTo>
                  <a:cubicBezTo>
                    <a:pt x="1022288" y="231197"/>
                    <a:pt x="1006551" y="197402"/>
                    <a:pt x="990557" y="162575"/>
                  </a:cubicBezTo>
                  <a:cubicBezTo>
                    <a:pt x="983076" y="175990"/>
                    <a:pt x="974046" y="187083"/>
                    <a:pt x="969145" y="200497"/>
                  </a:cubicBezTo>
                  <a:cubicBezTo>
                    <a:pt x="967081" y="201271"/>
                    <a:pt x="965791" y="202561"/>
                    <a:pt x="966049" y="204883"/>
                  </a:cubicBezTo>
                  <a:cubicBezTo>
                    <a:pt x="966049" y="204883"/>
                    <a:pt x="966049" y="204625"/>
                    <a:pt x="966049" y="204625"/>
                  </a:cubicBezTo>
                  <a:cubicBezTo>
                    <a:pt x="946185" y="233518"/>
                    <a:pt x="929159" y="263959"/>
                    <a:pt x="910843" y="293885"/>
                  </a:cubicBezTo>
                  <a:cubicBezTo>
                    <a:pt x="644096" y="735022"/>
                    <a:pt x="377092" y="1176160"/>
                    <a:pt x="110087" y="1617040"/>
                  </a:cubicBezTo>
                  <a:cubicBezTo>
                    <a:pt x="108023" y="1620652"/>
                    <a:pt x="105959" y="1624522"/>
                    <a:pt x="104154" y="1628133"/>
                  </a:cubicBezTo>
                  <a:cubicBezTo>
                    <a:pt x="102348" y="1629681"/>
                    <a:pt x="100542" y="1631229"/>
                    <a:pt x="100800" y="1634325"/>
                  </a:cubicBezTo>
                  <a:cubicBezTo>
                    <a:pt x="103638" y="1634067"/>
                    <a:pt x="104412" y="1631487"/>
                    <a:pt x="105701" y="1629681"/>
                  </a:cubicBezTo>
                  <a:cubicBezTo>
                    <a:pt x="115247" y="1620136"/>
                    <a:pt x="124792" y="1610333"/>
                    <a:pt x="134079" y="1600788"/>
                  </a:cubicBezTo>
                  <a:cubicBezTo>
                    <a:pt x="134079" y="1600788"/>
                    <a:pt x="134079" y="1600530"/>
                    <a:pt x="134079" y="1600530"/>
                  </a:cubicBezTo>
                  <a:cubicBezTo>
                    <a:pt x="133563" y="1610849"/>
                    <a:pt x="126855" y="1618588"/>
                    <a:pt x="123244" y="1627617"/>
                  </a:cubicBezTo>
                  <a:cubicBezTo>
                    <a:pt x="118600" y="1638968"/>
                    <a:pt x="112925" y="1650061"/>
                    <a:pt x="106217" y="1663992"/>
                  </a:cubicBezTo>
                  <a:cubicBezTo>
                    <a:pt x="128919" y="1659090"/>
                    <a:pt x="149041" y="1654705"/>
                    <a:pt x="172517" y="1649545"/>
                  </a:cubicBezTo>
                  <a:cubicBezTo>
                    <a:pt x="159360" y="1661412"/>
                    <a:pt x="148525" y="1671473"/>
                    <a:pt x="137432" y="1681276"/>
                  </a:cubicBezTo>
                  <a:cubicBezTo>
                    <a:pt x="134853" y="1683598"/>
                    <a:pt x="131241" y="1682824"/>
                    <a:pt x="128145" y="1682824"/>
                  </a:cubicBezTo>
                  <a:cubicBezTo>
                    <a:pt x="96672" y="1682824"/>
                    <a:pt x="64941" y="1682566"/>
                    <a:pt x="33468" y="1683082"/>
                  </a:cubicBezTo>
                  <a:cubicBezTo>
                    <a:pt x="26761" y="1683082"/>
                    <a:pt x="23407" y="1681018"/>
                    <a:pt x="21344" y="1674569"/>
                  </a:cubicBezTo>
                  <a:cubicBezTo>
                    <a:pt x="15152" y="1656510"/>
                    <a:pt x="8445" y="1638452"/>
                    <a:pt x="1995" y="1620652"/>
                  </a:cubicBezTo>
                  <a:cubicBezTo>
                    <a:pt x="963" y="1617814"/>
                    <a:pt x="-842" y="1614977"/>
                    <a:pt x="448" y="1611623"/>
                  </a:cubicBezTo>
                  <a:lnTo>
                    <a:pt x="190" y="1611881"/>
                  </a:lnTo>
                  <a:cubicBezTo>
                    <a:pt x="9477" y="1622458"/>
                    <a:pt x="18764" y="1633035"/>
                    <a:pt x="29599" y="1645160"/>
                  </a:cubicBezTo>
                  <a:cubicBezTo>
                    <a:pt x="31921" y="1631745"/>
                    <a:pt x="33984" y="1619878"/>
                    <a:pt x="36048" y="1608011"/>
                  </a:cubicBezTo>
                  <a:cubicBezTo>
                    <a:pt x="36564" y="1608011"/>
                    <a:pt x="36822" y="1608269"/>
                    <a:pt x="37338" y="1608269"/>
                  </a:cubicBezTo>
                  <a:cubicBezTo>
                    <a:pt x="39402" y="1622716"/>
                    <a:pt x="41208" y="1637162"/>
                    <a:pt x="43271" y="1651609"/>
                  </a:cubicBezTo>
                  <a:cubicBezTo>
                    <a:pt x="43787" y="1651609"/>
                    <a:pt x="44561" y="1651609"/>
                    <a:pt x="45077" y="1651351"/>
                  </a:cubicBezTo>
                  <a:cubicBezTo>
                    <a:pt x="45077" y="1640000"/>
                    <a:pt x="45335" y="1628907"/>
                    <a:pt x="45077" y="1617556"/>
                  </a:cubicBezTo>
                  <a:cubicBezTo>
                    <a:pt x="43529" y="1578602"/>
                    <a:pt x="41724" y="1539648"/>
                    <a:pt x="39918" y="1500693"/>
                  </a:cubicBezTo>
                  <a:cubicBezTo>
                    <a:pt x="39402" y="1492180"/>
                    <a:pt x="44303" y="1486763"/>
                    <a:pt x="50753" y="1482377"/>
                  </a:cubicBezTo>
                  <a:cubicBezTo>
                    <a:pt x="68553" y="1470510"/>
                    <a:pt x="100026" y="1470510"/>
                    <a:pt x="117568" y="1482377"/>
                  </a:cubicBezTo>
                  <a:cubicBezTo>
                    <a:pt x="127629" y="1489085"/>
                    <a:pt x="129693" y="1496050"/>
                    <a:pt x="126597" y="1507917"/>
                  </a:cubicBezTo>
                  <a:cubicBezTo>
                    <a:pt x="120406" y="1532166"/>
                    <a:pt x="114473" y="1556674"/>
                    <a:pt x="108539" y="1580924"/>
                  </a:cubicBezTo>
                  <a:cubicBezTo>
                    <a:pt x="108023" y="1582988"/>
                    <a:pt x="108539" y="1585051"/>
                    <a:pt x="108539" y="1587373"/>
                  </a:cubicBezTo>
                  <a:cubicBezTo>
                    <a:pt x="112409" y="1585567"/>
                    <a:pt x="113441" y="1581956"/>
                    <a:pt x="115247" y="1579118"/>
                  </a:cubicBezTo>
                  <a:cubicBezTo>
                    <a:pt x="402889" y="1104185"/>
                    <a:pt x="690532" y="629253"/>
                    <a:pt x="978174" y="154578"/>
                  </a:cubicBezTo>
                  <a:cubicBezTo>
                    <a:pt x="981786" y="148386"/>
                    <a:pt x="982302" y="143743"/>
                    <a:pt x="979206" y="137294"/>
                  </a:cubicBezTo>
                  <a:cubicBezTo>
                    <a:pt x="960632" y="97823"/>
                    <a:pt x="942316" y="58353"/>
                    <a:pt x="923999" y="18883"/>
                  </a:cubicBezTo>
                  <a:cubicBezTo>
                    <a:pt x="921678" y="14239"/>
                    <a:pt x="918582" y="10112"/>
                    <a:pt x="926579" y="6242"/>
                  </a:cubicBezTo>
                  <a:cubicBezTo>
                    <a:pt x="934576" y="2372"/>
                    <a:pt x="935608" y="7790"/>
                    <a:pt x="937672" y="12433"/>
                  </a:cubicBezTo>
                  <a:cubicBezTo>
                    <a:pt x="955730" y="51388"/>
                    <a:pt x="973788" y="90084"/>
                    <a:pt x="992621" y="130328"/>
                  </a:cubicBezTo>
                  <a:cubicBezTo>
                    <a:pt x="1004746" y="110464"/>
                    <a:pt x="1015839" y="91890"/>
                    <a:pt x="1027189" y="73316"/>
                  </a:cubicBezTo>
                  <a:cubicBezTo>
                    <a:pt x="1039572" y="52936"/>
                    <a:pt x="1052471" y="33071"/>
                    <a:pt x="1063822" y="12175"/>
                  </a:cubicBezTo>
                  <a:cubicBezTo>
                    <a:pt x="1069239" y="2372"/>
                    <a:pt x="1075431" y="-2271"/>
                    <a:pt x="1086782" y="1083"/>
                  </a:cubicBezTo>
                  <a:cubicBezTo>
                    <a:pt x="1087814" y="5210"/>
                    <a:pt x="1084202" y="7790"/>
                    <a:pt x="1082396" y="10886"/>
                  </a:cubicBezTo>
                  <a:cubicBezTo>
                    <a:pt x="1057630" y="52162"/>
                    <a:pt x="1032607" y="93438"/>
                    <a:pt x="1007583" y="134456"/>
                  </a:cubicBezTo>
                  <a:cubicBezTo>
                    <a:pt x="1005519" y="137809"/>
                    <a:pt x="1003972" y="141421"/>
                    <a:pt x="1002166" y="144775"/>
                  </a:cubicBezTo>
                  <a:cubicBezTo>
                    <a:pt x="998554" y="149160"/>
                    <a:pt x="1002940" y="151998"/>
                    <a:pt x="1004488" y="155094"/>
                  </a:cubicBezTo>
                  <a:cubicBezTo>
                    <a:pt x="1079042" y="316070"/>
                    <a:pt x="1153855" y="476789"/>
                    <a:pt x="1228668" y="637766"/>
                  </a:cubicBezTo>
                  <a:cubicBezTo>
                    <a:pt x="1334438" y="865300"/>
                    <a:pt x="1440208" y="1093092"/>
                    <a:pt x="1545978" y="1320627"/>
                  </a:cubicBezTo>
                  <a:cubicBezTo>
                    <a:pt x="1638849" y="1520300"/>
                    <a:pt x="1731462" y="1719973"/>
                    <a:pt x="1824333" y="1919645"/>
                  </a:cubicBezTo>
                  <a:cubicBezTo>
                    <a:pt x="1826397" y="1924031"/>
                    <a:pt x="1828977" y="1928417"/>
                    <a:pt x="1831041" y="1932802"/>
                  </a:cubicBezTo>
                  <a:cubicBezTo>
                    <a:pt x="1847035" y="1967887"/>
                    <a:pt x="1863030" y="2002972"/>
                    <a:pt x="1879282" y="2038056"/>
                  </a:cubicBezTo>
                  <a:cubicBezTo>
                    <a:pt x="1899146" y="2081138"/>
                    <a:pt x="1919268" y="2124220"/>
                    <a:pt x="1939390" y="2167044"/>
                  </a:cubicBezTo>
                  <a:cubicBezTo>
                    <a:pt x="1940680" y="2170140"/>
                    <a:pt x="1941454" y="2173751"/>
                    <a:pt x="1945324" y="2176331"/>
                  </a:cubicBezTo>
                  <a:cubicBezTo>
                    <a:pt x="1946356" y="2160079"/>
                    <a:pt x="1944808" y="2144600"/>
                    <a:pt x="1943518" y="2129380"/>
                  </a:cubicBezTo>
                  <a:cubicBezTo>
                    <a:pt x="1942744" y="2118545"/>
                    <a:pt x="1946614" y="2111321"/>
                    <a:pt x="1955385" y="2106420"/>
                  </a:cubicBezTo>
                  <a:cubicBezTo>
                    <a:pt x="1976539" y="2095069"/>
                    <a:pt x="1998209" y="2094811"/>
                    <a:pt x="2019363" y="2106162"/>
                  </a:cubicBezTo>
                  <a:cubicBezTo>
                    <a:pt x="2030971" y="2112353"/>
                    <a:pt x="2033293" y="2120092"/>
                    <a:pt x="2030198" y="2132733"/>
                  </a:cubicBezTo>
                  <a:cubicBezTo>
                    <a:pt x="2023232" y="2160595"/>
                    <a:pt x="2013429" y="2187940"/>
                    <a:pt x="2010591" y="2216317"/>
                  </a:cubicBezTo>
                  <a:cubicBezTo>
                    <a:pt x="2008012" y="2241083"/>
                    <a:pt x="1994081" y="2261979"/>
                    <a:pt x="1992533" y="2286486"/>
                  </a:cubicBezTo>
                  <a:cubicBezTo>
                    <a:pt x="1992533" y="2288034"/>
                    <a:pt x="1992017" y="2289840"/>
                    <a:pt x="1991759" y="2291646"/>
                  </a:cubicBezTo>
                  <a:cubicBezTo>
                    <a:pt x="1998209" y="2291904"/>
                    <a:pt x="2000788" y="2285455"/>
                    <a:pt x="2006722" y="2284681"/>
                  </a:cubicBezTo>
                  <a:cubicBezTo>
                    <a:pt x="2006980" y="2290614"/>
                    <a:pt x="2007238" y="2296289"/>
                    <a:pt x="2007754" y="2305319"/>
                  </a:cubicBezTo>
                  <a:cubicBezTo>
                    <a:pt x="2018589" y="2293710"/>
                    <a:pt x="2027876" y="2283907"/>
                    <a:pt x="2036905" y="2273846"/>
                  </a:cubicBezTo>
                  <a:cubicBezTo>
                    <a:pt x="2037679" y="2274104"/>
                    <a:pt x="2038453" y="2274104"/>
                    <a:pt x="2039227" y="2274362"/>
                  </a:cubicBezTo>
                  <a:cubicBezTo>
                    <a:pt x="2036905" y="2290098"/>
                    <a:pt x="2034583" y="2305835"/>
                    <a:pt x="2032261" y="2321571"/>
                  </a:cubicBezTo>
                  <a:cubicBezTo>
                    <a:pt x="2031745" y="2325699"/>
                    <a:pt x="2027876" y="2324667"/>
                    <a:pt x="2025296" y="2324667"/>
                  </a:cubicBezTo>
                  <a:cubicBezTo>
                    <a:pt x="1994339" y="2324409"/>
                    <a:pt x="1963640" y="2323893"/>
                    <a:pt x="1932683" y="2323635"/>
                  </a:cubicBezTo>
                  <a:cubicBezTo>
                    <a:pt x="1928813" y="2323635"/>
                    <a:pt x="1925718" y="2322345"/>
                    <a:pt x="1923396" y="2319507"/>
                  </a:cubicBezTo>
                  <a:cubicBezTo>
                    <a:pt x="1913851" y="2308672"/>
                    <a:pt x="1904048" y="2297837"/>
                    <a:pt x="1895276" y="2285455"/>
                  </a:cubicBezTo>
                  <a:cubicBezTo>
                    <a:pt x="1902500" y="2287518"/>
                    <a:pt x="1909723" y="2289582"/>
                    <a:pt x="1916946" y="2291904"/>
                  </a:cubicBezTo>
                  <a:cubicBezTo>
                    <a:pt x="1922364" y="2293710"/>
                    <a:pt x="1924944" y="2292678"/>
                    <a:pt x="1924170" y="2286229"/>
                  </a:cubicBezTo>
                  <a:cubicBezTo>
                    <a:pt x="1923138" y="2276683"/>
                    <a:pt x="1922364" y="2267138"/>
                    <a:pt x="1921332" y="2254240"/>
                  </a:cubicBezTo>
                  <a:cubicBezTo>
                    <a:pt x="1931393" y="2265075"/>
                    <a:pt x="1939390" y="2273846"/>
                    <a:pt x="1947645" y="2282617"/>
                  </a:cubicBezTo>
                  <a:cubicBezTo>
                    <a:pt x="1947645" y="2260947"/>
                    <a:pt x="1947903" y="2240309"/>
                    <a:pt x="1947388" y="2219671"/>
                  </a:cubicBezTo>
                  <a:cubicBezTo>
                    <a:pt x="1947388" y="2215543"/>
                    <a:pt x="1943260" y="2211674"/>
                    <a:pt x="1941454" y="2207546"/>
                  </a:cubicBezTo>
                  <a:cubicBezTo>
                    <a:pt x="1900952" y="2120092"/>
                    <a:pt x="1860192" y="2032897"/>
                    <a:pt x="1819690" y="1945443"/>
                  </a:cubicBezTo>
                  <a:cubicBezTo>
                    <a:pt x="1818142" y="1943121"/>
                    <a:pt x="1816594" y="1940541"/>
                    <a:pt x="1815046" y="193770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304D1EFA-6BE3-49AE-8776-B743723B2762}"/>
                </a:ext>
              </a:extLst>
            </p:cNvPr>
            <p:cNvSpPr/>
            <p:nvPr/>
          </p:nvSpPr>
          <p:spPr>
            <a:xfrm>
              <a:off x="7641709" y="3058196"/>
              <a:ext cx="982886" cy="2040585"/>
            </a:xfrm>
            <a:custGeom>
              <a:avLst/>
              <a:gdLst>
                <a:gd name="connsiteX0" fmla="*/ 118798 w 982886"/>
                <a:gd name="connsiteY0" fmla="*/ 270005 h 2040585"/>
                <a:gd name="connsiteX1" fmla="*/ 100223 w 982886"/>
                <a:gd name="connsiteY1" fmla="*/ 230535 h 2040585"/>
                <a:gd name="connsiteX2" fmla="*/ 73910 w 982886"/>
                <a:gd name="connsiteY2" fmla="*/ 170427 h 2040585"/>
                <a:gd name="connsiteX3" fmla="*/ 2193 w 982886"/>
                <a:gd name="connsiteY3" fmla="*/ 12804 h 2040585"/>
                <a:gd name="connsiteX4" fmla="*/ 4772 w 982886"/>
                <a:gd name="connsiteY4" fmla="*/ 1453 h 2040585"/>
                <a:gd name="connsiteX5" fmla="*/ 15608 w 982886"/>
                <a:gd name="connsiteY5" fmla="*/ 5580 h 2040585"/>
                <a:gd name="connsiteX6" fmla="*/ 81907 w 982886"/>
                <a:gd name="connsiteY6" fmla="*/ 151595 h 2040585"/>
                <a:gd name="connsiteX7" fmla="*/ 107963 w 982886"/>
                <a:gd name="connsiteY7" fmla="*/ 208607 h 2040585"/>
                <a:gd name="connsiteX8" fmla="*/ 113638 w 982886"/>
                <a:gd name="connsiteY8" fmla="*/ 199836 h 2040585"/>
                <a:gd name="connsiteX9" fmla="*/ 190773 w 982886"/>
                <a:gd name="connsiteY9" fmla="*/ 30604 h 2040585"/>
                <a:gd name="connsiteX10" fmla="*/ 200834 w 982886"/>
                <a:gd name="connsiteY10" fmla="*/ 24155 h 2040585"/>
                <a:gd name="connsiteX11" fmla="*/ 204445 w 982886"/>
                <a:gd name="connsiteY11" fmla="*/ 37053 h 2040585"/>
                <a:gd name="connsiteX12" fmla="*/ 121635 w 982886"/>
                <a:gd name="connsiteY12" fmla="*/ 217636 h 2040585"/>
                <a:gd name="connsiteX13" fmla="*/ 121635 w 982886"/>
                <a:gd name="connsiteY13" fmla="*/ 239306 h 2040585"/>
                <a:gd name="connsiteX14" fmla="*/ 890402 w 982886"/>
                <a:gd name="connsiteY14" fmla="*/ 1924917 h 2040585"/>
                <a:gd name="connsiteX15" fmla="*/ 896851 w 982886"/>
                <a:gd name="connsiteY15" fmla="*/ 1933947 h 2040585"/>
                <a:gd name="connsiteX16" fmla="*/ 896851 w 982886"/>
                <a:gd name="connsiteY16" fmla="*/ 1902216 h 2040585"/>
                <a:gd name="connsiteX17" fmla="*/ 893497 w 982886"/>
                <a:gd name="connsiteY17" fmla="*/ 1837464 h 2040585"/>
                <a:gd name="connsiteX18" fmla="*/ 902785 w 982886"/>
                <a:gd name="connsiteY18" fmla="*/ 1820437 h 2040585"/>
                <a:gd name="connsiteX19" fmla="*/ 971406 w 982886"/>
                <a:gd name="connsiteY19" fmla="*/ 1819405 h 2040585"/>
                <a:gd name="connsiteX20" fmla="*/ 980177 w 982886"/>
                <a:gd name="connsiteY20" fmla="*/ 1844945 h 2040585"/>
                <a:gd name="connsiteX21" fmla="*/ 947672 w 982886"/>
                <a:gd name="connsiteY21" fmla="*/ 1978834 h 2040585"/>
                <a:gd name="connsiteX22" fmla="*/ 947931 w 982886"/>
                <a:gd name="connsiteY22" fmla="*/ 1987863 h 2040585"/>
                <a:gd name="connsiteX23" fmla="*/ 946382 w 982886"/>
                <a:gd name="connsiteY23" fmla="*/ 1987605 h 2040585"/>
                <a:gd name="connsiteX24" fmla="*/ 946641 w 982886"/>
                <a:gd name="connsiteY24" fmla="*/ 1988895 h 2040585"/>
                <a:gd name="connsiteX25" fmla="*/ 947931 w 982886"/>
                <a:gd name="connsiteY25" fmla="*/ 1987605 h 2040585"/>
                <a:gd name="connsiteX26" fmla="*/ 971148 w 982886"/>
                <a:gd name="connsiteY26" fmla="*/ 1977544 h 2040585"/>
                <a:gd name="connsiteX27" fmla="*/ 959797 w 982886"/>
                <a:gd name="connsiteY27" fmla="*/ 2003858 h 2040585"/>
                <a:gd name="connsiteX28" fmla="*/ 958507 w 982886"/>
                <a:gd name="connsiteY28" fmla="*/ 2007985 h 2040585"/>
                <a:gd name="connsiteX29" fmla="*/ 962119 w 982886"/>
                <a:gd name="connsiteY29" fmla="*/ 2006180 h 2040585"/>
                <a:gd name="connsiteX30" fmla="*/ 974760 w 982886"/>
                <a:gd name="connsiteY30" fmla="*/ 1994829 h 2040585"/>
                <a:gd name="connsiteX31" fmla="*/ 972696 w 982886"/>
                <a:gd name="connsiteY31" fmla="*/ 2021658 h 2040585"/>
                <a:gd name="connsiteX32" fmla="*/ 984821 w 982886"/>
                <a:gd name="connsiteY32" fmla="*/ 2017789 h 2040585"/>
                <a:gd name="connsiteX33" fmla="*/ 963667 w 982886"/>
                <a:gd name="connsiteY33" fmla="*/ 2036621 h 2040585"/>
                <a:gd name="connsiteX34" fmla="*/ 862799 w 982886"/>
                <a:gd name="connsiteY34" fmla="*/ 2041264 h 2040585"/>
                <a:gd name="connsiteX35" fmla="*/ 846804 w 982886"/>
                <a:gd name="connsiteY35" fmla="*/ 2030429 h 2040585"/>
                <a:gd name="connsiteX36" fmla="*/ 830552 w 982886"/>
                <a:gd name="connsiteY36" fmla="*/ 1989153 h 2040585"/>
                <a:gd name="connsiteX37" fmla="*/ 832873 w 982886"/>
                <a:gd name="connsiteY37" fmla="*/ 1987605 h 2040585"/>
                <a:gd name="connsiteX38" fmla="*/ 855059 w 982886"/>
                <a:gd name="connsiteY38" fmla="*/ 2019336 h 2040585"/>
                <a:gd name="connsiteX39" fmla="*/ 856865 w 982886"/>
                <a:gd name="connsiteY39" fmla="*/ 2018820 h 2040585"/>
                <a:gd name="connsiteX40" fmla="*/ 848094 w 982886"/>
                <a:gd name="connsiteY40" fmla="*/ 1970837 h 2040585"/>
                <a:gd name="connsiteX41" fmla="*/ 848094 w 982886"/>
                <a:gd name="connsiteY41" fmla="*/ 1970837 h 2040585"/>
                <a:gd name="connsiteX42" fmla="*/ 878019 w 982886"/>
                <a:gd name="connsiteY42" fmla="*/ 2007211 h 2040585"/>
                <a:gd name="connsiteX43" fmla="*/ 872344 w 982886"/>
                <a:gd name="connsiteY43" fmla="*/ 1941428 h 2040585"/>
                <a:gd name="connsiteX44" fmla="*/ 873634 w 982886"/>
                <a:gd name="connsiteY44" fmla="*/ 1940912 h 2040585"/>
                <a:gd name="connsiteX45" fmla="*/ 896335 w 982886"/>
                <a:gd name="connsiteY45" fmla="*/ 1997924 h 2040585"/>
                <a:gd name="connsiteX46" fmla="*/ 898141 w 982886"/>
                <a:gd name="connsiteY46" fmla="*/ 1976254 h 2040585"/>
                <a:gd name="connsiteX47" fmla="*/ 823586 w 982886"/>
                <a:gd name="connsiteY47" fmla="*/ 1813214 h 2040585"/>
                <a:gd name="connsiteX48" fmla="*/ 309442 w 982886"/>
                <a:gd name="connsiteY48" fmla="*/ 685088 h 2040585"/>
                <a:gd name="connsiteX49" fmla="*/ 126021 w 982886"/>
                <a:gd name="connsiteY49" fmla="*/ 282904 h 2040585"/>
                <a:gd name="connsiteX50" fmla="*/ 118798 w 982886"/>
                <a:gd name="connsiteY50" fmla="*/ 270005 h 204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82886" h="2040585">
                  <a:moveTo>
                    <a:pt x="118798" y="270005"/>
                  </a:moveTo>
                  <a:cubicBezTo>
                    <a:pt x="113122" y="256591"/>
                    <a:pt x="108221" y="242918"/>
                    <a:pt x="100223" y="230535"/>
                  </a:cubicBezTo>
                  <a:cubicBezTo>
                    <a:pt x="93258" y="209639"/>
                    <a:pt x="82939" y="190291"/>
                    <a:pt x="73910" y="170427"/>
                  </a:cubicBezTo>
                  <a:cubicBezTo>
                    <a:pt x="50176" y="117800"/>
                    <a:pt x="26184" y="65431"/>
                    <a:pt x="2193" y="12804"/>
                  </a:cubicBezTo>
                  <a:cubicBezTo>
                    <a:pt x="129" y="8160"/>
                    <a:pt x="-2451" y="4549"/>
                    <a:pt x="4772" y="1453"/>
                  </a:cubicBezTo>
                  <a:cubicBezTo>
                    <a:pt x="10964" y="-1385"/>
                    <a:pt x="13028" y="-95"/>
                    <a:pt x="15608" y="5580"/>
                  </a:cubicBezTo>
                  <a:cubicBezTo>
                    <a:pt x="37535" y="54338"/>
                    <a:pt x="59721" y="102837"/>
                    <a:pt x="81907" y="151595"/>
                  </a:cubicBezTo>
                  <a:cubicBezTo>
                    <a:pt x="90678" y="170685"/>
                    <a:pt x="99192" y="189517"/>
                    <a:pt x="107963" y="208607"/>
                  </a:cubicBezTo>
                  <a:cubicBezTo>
                    <a:pt x="111832" y="206543"/>
                    <a:pt x="112090" y="202932"/>
                    <a:pt x="113638" y="199836"/>
                  </a:cubicBezTo>
                  <a:cubicBezTo>
                    <a:pt x="139436" y="143597"/>
                    <a:pt x="164975" y="87101"/>
                    <a:pt x="190773" y="30604"/>
                  </a:cubicBezTo>
                  <a:cubicBezTo>
                    <a:pt x="192579" y="26477"/>
                    <a:pt x="193094" y="20801"/>
                    <a:pt x="200834" y="24155"/>
                  </a:cubicBezTo>
                  <a:cubicBezTo>
                    <a:pt x="208573" y="27508"/>
                    <a:pt x="207283" y="31120"/>
                    <a:pt x="204445" y="37053"/>
                  </a:cubicBezTo>
                  <a:cubicBezTo>
                    <a:pt x="176842" y="97162"/>
                    <a:pt x="149497" y="157528"/>
                    <a:pt x="121635" y="217636"/>
                  </a:cubicBezTo>
                  <a:cubicBezTo>
                    <a:pt x="118024" y="225376"/>
                    <a:pt x="118024" y="231567"/>
                    <a:pt x="121635" y="239306"/>
                  </a:cubicBezTo>
                  <a:cubicBezTo>
                    <a:pt x="378063" y="801177"/>
                    <a:pt x="634232" y="1363047"/>
                    <a:pt x="890402" y="1924917"/>
                  </a:cubicBezTo>
                  <a:cubicBezTo>
                    <a:pt x="891950" y="1928013"/>
                    <a:pt x="893497" y="1931109"/>
                    <a:pt x="896851" y="1933947"/>
                  </a:cubicBezTo>
                  <a:cubicBezTo>
                    <a:pt x="896851" y="1923369"/>
                    <a:pt x="897109" y="1912792"/>
                    <a:pt x="896851" y="1902216"/>
                  </a:cubicBezTo>
                  <a:cubicBezTo>
                    <a:pt x="896077" y="1880546"/>
                    <a:pt x="894529" y="1859134"/>
                    <a:pt x="893497" y="1837464"/>
                  </a:cubicBezTo>
                  <a:cubicBezTo>
                    <a:pt x="893240" y="1829982"/>
                    <a:pt x="897109" y="1824823"/>
                    <a:pt x="902785" y="1820437"/>
                  </a:cubicBezTo>
                  <a:cubicBezTo>
                    <a:pt x="919811" y="1807539"/>
                    <a:pt x="953864" y="1807281"/>
                    <a:pt x="971406" y="1819405"/>
                  </a:cubicBezTo>
                  <a:cubicBezTo>
                    <a:pt x="981467" y="1826371"/>
                    <a:pt x="983273" y="1832562"/>
                    <a:pt x="980177" y="1844945"/>
                  </a:cubicBezTo>
                  <a:cubicBezTo>
                    <a:pt x="969084" y="1889575"/>
                    <a:pt x="958250" y="1934204"/>
                    <a:pt x="947672" y="1978834"/>
                  </a:cubicBezTo>
                  <a:cubicBezTo>
                    <a:pt x="946899" y="1981672"/>
                    <a:pt x="945093" y="1985026"/>
                    <a:pt x="947931" y="1987863"/>
                  </a:cubicBezTo>
                  <a:cubicBezTo>
                    <a:pt x="947414" y="1987863"/>
                    <a:pt x="946899" y="1987605"/>
                    <a:pt x="946382" y="1987605"/>
                  </a:cubicBezTo>
                  <a:cubicBezTo>
                    <a:pt x="946382" y="1988121"/>
                    <a:pt x="946382" y="1988379"/>
                    <a:pt x="946641" y="1988895"/>
                  </a:cubicBezTo>
                  <a:cubicBezTo>
                    <a:pt x="947156" y="1988379"/>
                    <a:pt x="947414" y="1988121"/>
                    <a:pt x="947931" y="1987605"/>
                  </a:cubicBezTo>
                  <a:cubicBezTo>
                    <a:pt x="956186" y="1986831"/>
                    <a:pt x="962119" y="1980124"/>
                    <a:pt x="971148" y="1977544"/>
                  </a:cubicBezTo>
                  <a:cubicBezTo>
                    <a:pt x="967020" y="1986831"/>
                    <a:pt x="963409" y="1995345"/>
                    <a:pt x="959797" y="2003858"/>
                  </a:cubicBezTo>
                  <a:cubicBezTo>
                    <a:pt x="958765" y="2005148"/>
                    <a:pt x="957218" y="2006954"/>
                    <a:pt x="958507" y="2007985"/>
                  </a:cubicBezTo>
                  <a:cubicBezTo>
                    <a:pt x="960313" y="2009791"/>
                    <a:pt x="961087" y="2006954"/>
                    <a:pt x="962119" y="2006180"/>
                  </a:cubicBezTo>
                  <a:cubicBezTo>
                    <a:pt x="965989" y="2002826"/>
                    <a:pt x="969858" y="1999214"/>
                    <a:pt x="974760" y="1994829"/>
                  </a:cubicBezTo>
                  <a:cubicBezTo>
                    <a:pt x="973986" y="2004374"/>
                    <a:pt x="973212" y="2012629"/>
                    <a:pt x="972696" y="2021658"/>
                  </a:cubicBezTo>
                  <a:cubicBezTo>
                    <a:pt x="977598" y="2020110"/>
                    <a:pt x="980951" y="2018820"/>
                    <a:pt x="984821" y="2017789"/>
                  </a:cubicBezTo>
                  <a:cubicBezTo>
                    <a:pt x="980951" y="2035847"/>
                    <a:pt x="980951" y="2035847"/>
                    <a:pt x="963667" y="2036621"/>
                  </a:cubicBezTo>
                  <a:cubicBezTo>
                    <a:pt x="930130" y="2037911"/>
                    <a:pt x="896335" y="2039200"/>
                    <a:pt x="862799" y="2041264"/>
                  </a:cubicBezTo>
                  <a:cubicBezTo>
                    <a:pt x="853770" y="2041780"/>
                    <a:pt x="849642" y="2038684"/>
                    <a:pt x="846804" y="2030429"/>
                  </a:cubicBezTo>
                  <a:cubicBezTo>
                    <a:pt x="841902" y="2016499"/>
                    <a:pt x="835969" y="2002826"/>
                    <a:pt x="830552" y="1989153"/>
                  </a:cubicBezTo>
                  <a:cubicBezTo>
                    <a:pt x="831325" y="1988637"/>
                    <a:pt x="832100" y="1988121"/>
                    <a:pt x="832873" y="1987605"/>
                  </a:cubicBezTo>
                  <a:cubicBezTo>
                    <a:pt x="840355" y="1998182"/>
                    <a:pt x="847578" y="2008759"/>
                    <a:pt x="855059" y="2019336"/>
                  </a:cubicBezTo>
                  <a:cubicBezTo>
                    <a:pt x="855575" y="2019078"/>
                    <a:pt x="856349" y="2018820"/>
                    <a:pt x="856865" y="2018820"/>
                  </a:cubicBezTo>
                  <a:cubicBezTo>
                    <a:pt x="854027" y="2002826"/>
                    <a:pt x="850932" y="1986831"/>
                    <a:pt x="848094" y="1970837"/>
                  </a:cubicBezTo>
                  <a:lnTo>
                    <a:pt x="848094" y="1970837"/>
                  </a:lnTo>
                  <a:cubicBezTo>
                    <a:pt x="859703" y="1980640"/>
                    <a:pt x="865894" y="1994829"/>
                    <a:pt x="878019" y="2007211"/>
                  </a:cubicBezTo>
                  <a:cubicBezTo>
                    <a:pt x="875955" y="1983994"/>
                    <a:pt x="874149" y="1962582"/>
                    <a:pt x="872344" y="1941428"/>
                  </a:cubicBezTo>
                  <a:cubicBezTo>
                    <a:pt x="872859" y="1941170"/>
                    <a:pt x="873118" y="1941170"/>
                    <a:pt x="873634" y="1940912"/>
                  </a:cubicBezTo>
                  <a:cubicBezTo>
                    <a:pt x="880857" y="1959228"/>
                    <a:pt x="888080" y="1977286"/>
                    <a:pt x="896335" y="1997924"/>
                  </a:cubicBezTo>
                  <a:cubicBezTo>
                    <a:pt x="899689" y="1989153"/>
                    <a:pt x="900979" y="1982962"/>
                    <a:pt x="898141" y="1976254"/>
                  </a:cubicBezTo>
                  <a:cubicBezTo>
                    <a:pt x="873376" y="1921822"/>
                    <a:pt x="848352" y="1867647"/>
                    <a:pt x="823586" y="1813214"/>
                  </a:cubicBezTo>
                  <a:cubicBezTo>
                    <a:pt x="652033" y="1437086"/>
                    <a:pt x="480737" y="1061216"/>
                    <a:pt x="309442" y="685088"/>
                  </a:cubicBezTo>
                  <a:cubicBezTo>
                    <a:pt x="248301" y="550940"/>
                    <a:pt x="187161" y="417051"/>
                    <a:pt x="126021" y="282904"/>
                  </a:cubicBezTo>
                  <a:cubicBezTo>
                    <a:pt x="123441" y="278776"/>
                    <a:pt x="121120" y="274391"/>
                    <a:pt x="118798" y="27000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D0A8562-3F81-4895-8C1C-2D073E394A09}"/>
                </a:ext>
              </a:extLst>
            </p:cNvPr>
            <p:cNvSpPr/>
            <p:nvPr/>
          </p:nvSpPr>
          <p:spPr>
            <a:xfrm>
              <a:off x="5836011" y="3462348"/>
              <a:ext cx="2580" cy="2580"/>
            </a:xfrm>
            <a:custGeom>
              <a:avLst/>
              <a:gdLst>
                <a:gd name="connsiteX0" fmla="*/ 2322 w 0"/>
                <a:gd name="connsiteY0" fmla="*/ 1032 h 0"/>
                <a:gd name="connsiteX1" fmla="*/ 0 w 0"/>
                <a:gd name="connsiteY1" fmla="*/ 516 h 0"/>
                <a:gd name="connsiteX2" fmla="*/ 2322 w 0"/>
                <a:gd name="connsiteY2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2" y="1032"/>
                  </a:moveTo>
                  <a:cubicBezTo>
                    <a:pt x="1548" y="774"/>
                    <a:pt x="774" y="774"/>
                    <a:pt x="0" y="516"/>
                  </a:cubicBezTo>
                  <a:cubicBezTo>
                    <a:pt x="774" y="0"/>
                    <a:pt x="1548" y="-516"/>
                    <a:pt x="2322" y="1032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38224E01-0634-4EDF-9D10-0D87AE67A60E}"/>
                </a:ext>
              </a:extLst>
            </p:cNvPr>
            <p:cNvSpPr/>
            <p:nvPr/>
          </p:nvSpPr>
          <p:spPr>
            <a:xfrm>
              <a:off x="4797402" y="4919651"/>
              <a:ext cx="2580" cy="2580"/>
            </a:xfrm>
            <a:custGeom>
              <a:avLst/>
              <a:gdLst>
                <a:gd name="connsiteX0" fmla="*/ 0 w 0"/>
                <a:gd name="connsiteY0" fmla="*/ 1290 h 0"/>
                <a:gd name="connsiteX1" fmla="*/ 1290 w 0"/>
                <a:gd name="connsiteY1" fmla="*/ 0 h 0"/>
                <a:gd name="connsiteX2" fmla="*/ 0 w 0"/>
                <a:gd name="connsiteY2" fmla="*/ 1290 h 0"/>
                <a:gd name="connsiteX3" fmla="*/ 0 w 0"/>
                <a:gd name="connsiteY3" fmla="*/ 129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290"/>
                  </a:moveTo>
                  <a:cubicBezTo>
                    <a:pt x="516" y="774"/>
                    <a:pt x="774" y="258"/>
                    <a:pt x="1290" y="0"/>
                  </a:cubicBezTo>
                  <a:cubicBezTo>
                    <a:pt x="1806" y="1032"/>
                    <a:pt x="1548" y="1806"/>
                    <a:pt x="0" y="1290"/>
                  </a:cubicBezTo>
                  <a:cubicBezTo>
                    <a:pt x="0" y="1032"/>
                    <a:pt x="0" y="1290"/>
                    <a:pt x="0" y="1290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5F6360AF-2046-4D83-A0FA-3D9EECFD41B1}"/>
                </a:ext>
              </a:extLst>
            </p:cNvPr>
            <p:cNvSpPr/>
            <p:nvPr/>
          </p:nvSpPr>
          <p:spPr>
            <a:xfrm>
              <a:off x="4662481" y="4930744"/>
              <a:ext cx="2580" cy="2580"/>
            </a:xfrm>
            <a:custGeom>
              <a:avLst/>
              <a:gdLst>
                <a:gd name="connsiteX0" fmla="*/ 1290 w 0"/>
                <a:gd name="connsiteY0" fmla="*/ 516 h 0"/>
                <a:gd name="connsiteX1" fmla="*/ 0 w 0"/>
                <a:gd name="connsiteY1" fmla="*/ 0 h 0"/>
                <a:gd name="connsiteX2" fmla="*/ 516 w 0"/>
                <a:gd name="connsiteY2" fmla="*/ 0 h 0"/>
                <a:gd name="connsiteX3" fmla="*/ 1290 w 0"/>
                <a:gd name="connsiteY3" fmla="*/ 516 h 0"/>
                <a:gd name="connsiteX4" fmla="*/ 1290 w 0"/>
                <a:gd name="connsiteY4" fmla="*/ 5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290" y="516"/>
                  </a:moveTo>
                  <a:cubicBezTo>
                    <a:pt x="774" y="258"/>
                    <a:pt x="516" y="258"/>
                    <a:pt x="0" y="0"/>
                  </a:cubicBezTo>
                  <a:cubicBezTo>
                    <a:pt x="258" y="0"/>
                    <a:pt x="258" y="0"/>
                    <a:pt x="516" y="0"/>
                  </a:cubicBezTo>
                  <a:cubicBezTo>
                    <a:pt x="774" y="258"/>
                    <a:pt x="774" y="516"/>
                    <a:pt x="1290" y="516"/>
                  </a:cubicBezTo>
                  <a:cubicBezTo>
                    <a:pt x="1032" y="774"/>
                    <a:pt x="1290" y="516"/>
                    <a:pt x="1290" y="516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C70ECE50-37B7-45E2-8943-04DB405DE91D}"/>
                </a:ext>
              </a:extLst>
            </p:cNvPr>
            <p:cNvSpPr/>
            <p:nvPr/>
          </p:nvSpPr>
          <p:spPr>
            <a:xfrm>
              <a:off x="8489287" y="5028775"/>
              <a:ext cx="2580" cy="2580"/>
            </a:xfrm>
            <a:custGeom>
              <a:avLst/>
              <a:gdLst>
                <a:gd name="connsiteX0" fmla="*/ 516 w 0"/>
                <a:gd name="connsiteY0" fmla="*/ 516 h 0"/>
                <a:gd name="connsiteX1" fmla="*/ 0 w 0"/>
                <a:gd name="connsiteY1" fmla="*/ 0 h 0"/>
                <a:gd name="connsiteX2" fmla="*/ 258 w 0"/>
                <a:gd name="connsiteY2" fmla="*/ 77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516" y="516"/>
                  </a:moveTo>
                  <a:lnTo>
                    <a:pt x="0" y="0"/>
                  </a:lnTo>
                  <a:lnTo>
                    <a:pt x="258" y="774"/>
                  </a:ln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0CE97873-58A6-49E4-9933-38652B61F088}"/>
                </a:ext>
              </a:extLst>
            </p:cNvPr>
            <p:cNvSpPr/>
            <p:nvPr/>
          </p:nvSpPr>
          <p:spPr>
            <a:xfrm>
              <a:off x="8470971" y="5042448"/>
              <a:ext cx="2580" cy="2580"/>
            </a:xfrm>
            <a:custGeom>
              <a:avLst/>
              <a:gdLst>
                <a:gd name="connsiteX0" fmla="*/ 516 w 0"/>
                <a:gd name="connsiteY0" fmla="*/ 1548 h 0"/>
                <a:gd name="connsiteX1" fmla="*/ 0 w 0"/>
                <a:gd name="connsiteY1" fmla="*/ 774 h 0"/>
                <a:gd name="connsiteX2" fmla="*/ 516 w 0"/>
                <a:gd name="connsiteY2" fmla="*/ 0 h 0"/>
                <a:gd name="connsiteX3" fmla="*/ 1032 w 0"/>
                <a:gd name="connsiteY3" fmla="*/ 774 h 0"/>
                <a:gd name="connsiteX4" fmla="*/ 516 w 0"/>
                <a:gd name="connsiteY4" fmla="*/ 15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516" y="1548"/>
                  </a:moveTo>
                  <a:cubicBezTo>
                    <a:pt x="258" y="1290"/>
                    <a:pt x="0" y="1032"/>
                    <a:pt x="0" y="774"/>
                  </a:cubicBezTo>
                  <a:cubicBezTo>
                    <a:pt x="0" y="516"/>
                    <a:pt x="516" y="258"/>
                    <a:pt x="516" y="0"/>
                  </a:cubicBezTo>
                  <a:cubicBezTo>
                    <a:pt x="774" y="258"/>
                    <a:pt x="1032" y="516"/>
                    <a:pt x="1032" y="774"/>
                  </a:cubicBezTo>
                  <a:cubicBezTo>
                    <a:pt x="1032" y="1032"/>
                    <a:pt x="774" y="1290"/>
                    <a:pt x="516" y="1548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80A44DA5-D371-4FE9-A60F-B7772BF11EB5}"/>
                </a:ext>
              </a:extLst>
            </p:cNvPr>
            <p:cNvSpPr/>
            <p:nvPr/>
          </p:nvSpPr>
          <p:spPr>
            <a:xfrm>
              <a:off x="5629598" y="3520651"/>
              <a:ext cx="2580" cy="2580"/>
            </a:xfrm>
            <a:custGeom>
              <a:avLst/>
              <a:gdLst>
                <a:gd name="connsiteX0" fmla="*/ 33 w 2579"/>
                <a:gd name="connsiteY0" fmla="*/ 4386 h 2579"/>
                <a:gd name="connsiteX1" fmla="*/ 3128 w 2579"/>
                <a:gd name="connsiteY1" fmla="*/ 0 h 2579"/>
                <a:gd name="connsiteX2" fmla="*/ 33 w 2579"/>
                <a:gd name="connsiteY2" fmla="*/ 4386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9" h="2579">
                  <a:moveTo>
                    <a:pt x="33" y="4386"/>
                  </a:moveTo>
                  <a:cubicBezTo>
                    <a:pt x="-225" y="2064"/>
                    <a:pt x="1065" y="516"/>
                    <a:pt x="3128" y="0"/>
                  </a:cubicBezTo>
                  <a:cubicBezTo>
                    <a:pt x="2354" y="1548"/>
                    <a:pt x="3128" y="4386"/>
                    <a:pt x="33" y="4386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1F4FFD9B-7BAE-4356-A6C7-B1CE98E5D393}"/>
                </a:ext>
              </a:extLst>
            </p:cNvPr>
            <p:cNvSpPr/>
            <p:nvPr/>
          </p:nvSpPr>
          <p:spPr>
            <a:xfrm>
              <a:off x="5700134" y="3584629"/>
              <a:ext cx="2580" cy="2580"/>
            </a:xfrm>
            <a:custGeom>
              <a:avLst/>
              <a:gdLst>
                <a:gd name="connsiteX0" fmla="*/ 1214 w 0"/>
                <a:gd name="connsiteY0" fmla="*/ 0 h 2579"/>
                <a:gd name="connsiteX1" fmla="*/ 1988 w 0"/>
                <a:gd name="connsiteY1" fmla="*/ 3870 h 2579"/>
                <a:gd name="connsiteX2" fmla="*/ 1214 w 0"/>
                <a:gd name="connsiteY2" fmla="*/ 0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579">
                  <a:moveTo>
                    <a:pt x="1214" y="0"/>
                  </a:moveTo>
                  <a:cubicBezTo>
                    <a:pt x="1472" y="1290"/>
                    <a:pt x="1730" y="2580"/>
                    <a:pt x="1988" y="3870"/>
                  </a:cubicBezTo>
                  <a:cubicBezTo>
                    <a:pt x="-76" y="3096"/>
                    <a:pt x="-850" y="1806"/>
                    <a:pt x="1214" y="0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6EA35F53-C3DE-4257-93C9-C9D4F9920ACA}"/>
                </a:ext>
              </a:extLst>
            </p:cNvPr>
            <p:cNvSpPr/>
            <p:nvPr/>
          </p:nvSpPr>
          <p:spPr>
            <a:xfrm>
              <a:off x="5702060" y="3588498"/>
              <a:ext cx="2580" cy="2580"/>
            </a:xfrm>
            <a:custGeom>
              <a:avLst/>
              <a:gdLst>
                <a:gd name="connsiteX0" fmla="*/ 61 w 0"/>
                <a:gd name="connsiteY0" fmla="*/ 0 h 2579"/>
                <a:gd name="connsiteX1" fmla="*/ 2383 w 0"/>
                <a:gd name="connsiteY1" fmla="*/ 4386 h 2579"/>
                <a:gd name="connsiteX2" fmla="*/ 61 w 0"/>
                <a:gd name="connsiteY2" fmla="*/ 0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579">
                  <a:moveTo>
                    <a:pt x="61" y="0"/>
                  </a:moveTo>
                  <a:cubicBezTo>
                    <a:pt x="1867" y="774"/>
                    <a:pt x="2383" y="2580"/>
                    <a:pt x="2383" y="4386"/>
                  </a:cubicBezTo>
                  <a:cubicBezTo>
                    <a:pt x="319" y="3612"/>
                    <a:pt x="-197" y="2064"/>
                    <a:pt x="61" y="0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218539D-9E3B-47E6-A7EC-3F249E290FC4}"/>
                </a:ext>
              </a:extLst>
            </p:cNvPr>
            <p:cNvSpPr/>
            <p:nvPr/>
          </p:nvSpPr>
          <p:spPr>
            <a:xfrm>
              <a:off x="4764099" y="4948029"/>
              <a:ext cx="2580" cy="5160"/>
            </a:xfrm>
            <a:custGeom>
              <a:avLst/>
              <a:gdLst>
                <a:gd name="connsiteX0" fmla="*/ 4926 w 2579"/>
                <a:gd name="connsiteY0" fmla="*/ 1548 h 5159"/>
                <a:gd name="connsiteX1" fmla="*/ 25 w 2579"/>
                <a:gd name="connsiteY1" fmla="*/ 6191 h 5159"/>
                <a:gd name="connsiteX2" fmla="*/ 3378 w 2579"/>
                <a:gd name="connsiteY2" fmla="*/ 0 h 5159"/>
                <a:gd name="connsiteX3" fmla="*/ 4926 w 2579"/>
                <a:gd name="connsiteY3" fmla="*/ 1548 h 5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9" h="5159">
                  <a:moveTo>
                    <a:pt x="4926" y="1548"/>
                  </a:moveTo>
                  <a:cubicBezTo>
                    <a:pt x="3636" y="3354"/>
                    <a:pt x="2862" y="5675"/>
                    <a:pt x="25" y="6191"/>
                  </a:cubicBezTo>
                  <a:cubicBezTo>
                    <a:pt x="-233" y="3096"/>
                    <a:pt x="1573" y="1806"/>
                    <a:pt x="3378" y="0"/>
                  </a:cubicBezTo>
                  <a:cubicBezTo>
                    <a:pt x="3636" y="516"/>
                    <a:pt x="4410" y="1032"/>
                    <a:pt x="4926" y="1548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C52CC77-C12C-4EAC-B09A-C691FE7980E9}"/>
                </a:ext>
              </a:extLst>
            </p:cNvPr>
            <p:cNvSpPr/>
            <p:nvPr/>
          </p:nvSpPr>
          <p:spPr>
            <a:xfrm>
              <a:off x="8599726" y="5062570"/>
              <a:ext cx="2580" cy="2580"/>
            </a:xfrm>
            <a:custGeom>
              <a:avLst/>
              <a:gdLst>
                <a:gd name="connsiteX0" fmla="*/ 4102 w 2579"/>
                <a:gd name="connsiteY0" fmla="*/ 2322 h 2579"/>
                <a:gd name="connsiteX1" fmla="*/ 490 w 2579"/>
                <a:gd name="connsiteY1" fmla="*/ 4128 h 2579"/>
                <a:gd name="connsiteX2" fmla="*/ 1780 w 2579"/>
                <a:gd name="connsiteY2" fmla="*/ 0 h 2579"/>
                <a:gd name="connsiteX3" fmla="*/ 4102 w 2579"/>
                <a:gd name="connsiteY3" fmla="*/ 2322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9" h="2579">
                  <a:moveTo>
                    <a:pt x="4102" y="2322"/>
                  </a:moveTo>
                  <a:cubicBezTo>
                    <a:pt x="3070" y="3354"/>
                    <a:pt x="2296" y="5933"/>
                    <a:pt x="490" y="4128"/>
                  </a:cubicBezTo>
                  <a:cubicBezTo>
                    <a:pt x="-800" y="2838"/>
                    <a:pt x="748" y="1290"/>
                    <a:pt x="1780" y="0"/>
                  </a:cubicBezTo>
                  <a:cubicBezTo>
                    <a:pt x="2554" y="774"/>
                    <a:pt x="3328" y="1548"/>
                    <a:pt x="4102" y="2322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A13A52C-5A7A-4D43-A8EA-976DFC2E6F7C}"/>
                </a:ext>
              </a:extLst>
            </p:cNvPr>
            <p:cNvSpPr/>
            <p:nvPr/>
          </p:nvSpPr>
          <p:spPr>
            <a:xfrm>
              <a:off x="8588092" y="5046317"/>
              <a:ext cx="2580" cy="2580"/>
            </a:xfrm>
            <a:custGeom>
              <a:avLst/>
              <a:gdLst>
                <a:gd name="connsiteX0" fmla="*/ 1548 w 0"/>
                <a:gd name="connsiteY0" fmla="*/ 0 h 0"/>
                <a:gd name="connsiteX1" fmla="*/ 258 w 0"/>
                <a:gd name="connsiteY1" fmla="*/ 1290 h 0"/>
                <a:gd name="connsiteX2" fmla="*/ 0 w 0"/>
                <a:gd name="connsiteY2" fmla="*/ 0 h 0"/>
                <a:gd name="connsiteX3" fmla="*/ 1548 w 0"/>
                <a:gd name="connsiteY3" fmla="*/ 0 h 0"/>
                <a:gd name="connsiteX4" fmla="*/ 1548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548" y="0"/>
                  </a:moveTo>
                  <a:cubicBezTo>
                    <a:pt x="1032" y="516"/>
                    <a:pt x="774" y="774"/>
                    <a:pt x="258" y="1290"/>
                  </a:cubicBezTo>
                  <a:cubicBezTo>
                    <a:pt x="258" y="774"/>
                    <a:pt x="258" y="516"/>
                    <a:pt x="0" y="0"/>
                  </a:cubicBezTo>
                  <a:cubicBezTo>
                    <a:pt x="516" y="0"/>
                    <a:pt x="1032" y="0"/>
                    <a:pt x="1548" y="0"/>
                  </a:cubicBezTo>
                  <a:cubicBezTo>
                    <a:pt x="1548" y="258"/>
                    <a:pt x="1548" y="0"/>
                    <a:pt x="1548" y="0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32AA562C-80FF-4F4D-B422-7FE0330E7C78}"/>
                </a:ext>
              </a:extLst>
            </p:cNvPr>
            <p:cNvSpPr/>
            <p:nvPr/>
          </p:nvSpPr>
          <p:spPr>
            <a:xfrm>
              <a:off x="5680452" y="3468018"/>
              <a:ext cx="2363054" cy="995785"/>
            </a:xfrm>
            <a:custGeom>
              <a:avLst/>
              <a:gdLst>
                <a:gd name="connsiteX0" fmla="*/ 2364602 w 2363054"/>
                <a:gd name="connsiteY0" fmla="*/ 940842 h 995784"/>
                <a:gd name="connsiteX1" fmla="*/ 2180924 w 2363054"/>
                <a:gd name="connsiteY1" fmla="*/ 977991 h 995784"/>
                <a:gd name="connsiteX2" fmla="*/ 2021753 w 2363054"/>
                <a:gd name="connsiteY2" fmla="*/ 994243 h 995784"/>
                <a:gd name="connsiteX3" fmla="*/ 1856133 w 2363054"/>
                <a:gd name="connsiteY3" fmla="*/ 995275 h 995784"/>
                <a:gd name="connsiteX4" fmla="*/ 1754490 w 2363054"/>
                <a:gd name="connsiteY4" fmla="*/ 988826 h 995784"/>
                <a:gd name="connsiteX5" fmla="*/ 1486970 w 2363054"/>
                <a:gd name="connsiteY5" fmla="*/ 945228 h 995784"/>
                <a:gd name="connsiteX6" fmla="*/ 1027774 w 2363054"/>
                <a:gd name="connsiteY6" fmla="*/ 783220 h 995784"/>
                <a:gd name="connsiteX7" fmla="*/ 509243 w 2363054"/>
                <a:gd name="connsiteY7" fmla="*/ 469006 h 995784"/>
                <a:gd name="connsiteX8" fmla="*/ 220053 w 2363054"/>
                <a:gd name="connsiteY8" fmla="*/ 229088 h 995784"/>
                <a:gd name="connsiteX9" fmla="*/ 49789 w 2363054"/>
                <a:gd name="connsiteY9" fmla="*/ 61404 h 995784"/>
                <a:gd name="connsiteX10" fmla="*/ 0 w 2363054"/>
                <a:gd name="connsiteY10" fmla="*/ 6456 h 995784"/>
                <a:gd name="connsiteX11" fmla="*/ 22702 w 2363054"/>
                <a:gd name="connsiteY11" fmla="*/ 522 h 995784"/>
                <a:gd name="connsiteX12" fmla="*/ 56239 w 2363054"/>
                <a:gd name="connsiteY12" fmla="*/ 1038 h 995784"/>
                <a:gd name="connsiteX13" fmla="*/ 59850 w 2363054"/>
                <a:gd name="connsiteY13" fmla="*/ 2844 h 995784"/>
                <a:gd name="connsiteX14" fmla="*/ 499698 w 2363054"/>
                <a:gd name="connsiteY14" fmla="*/ 280426 h 995784"/>
                <a:gd name="connsiteX15" fmla="*/ 1142573 w 2363054"/>
                <a:gd name="connsiteY15" fmla="*/ 552074 h 995784"/>
                <a:gd name="connsiteX16" fmla="*/ 1654396 w 2363054"/>
                <a:gd name="connsiteY16" fmla="*/ 647782 h 995784"/>
                <a:gd name="connsiteX17" fmla="*/ 1837042 w 2363054"/>
                <a:gd name="connsiteY17" fmla="*/ 651136 h 995784"/>
                <a:gd name="connsiteX18" fmla="*/ 2004210 w 2363054"/>
                <a:gd name="connsiteY18" fmla="*/ 637979 h 995784"/>
                <a:gd name="connsiteX19" fmla="*/ 2235614 w 2363054"/>
                <a:gd name="connsiteY19" fmla="*/ 591028 h 995784"/>
                <a:gd name="connsiteX20" fmla="*/ 2267603 w 2363054"/>
                <a:gd name="connsiteY20" fmla="*/ 689317 h 995784"/>
                <a:gd name="connsiteX21" fmla="*/ 2300882 w 2363054"/>
                <a:gd name="connsiteY21" fmla="*/ 784509 h 995784"/>
                <a:gd name="connsiteX22" fmla="*/ 2333129 w 2363054"/>
                <a:gd name="connsiteY22" fmla="*/ 864224 h 995784"/>
                <a:gd name="connsiteX23" fmla="*/ 2364602 w 2363054"/>
                <a:gd name="connsiteY23" fmla="*/ 940842 h 99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63054" h="995784">
                  <a:moveTo>
                    <a:pt x="2364602" y="940842"/>
                  </a:moveTo>
                  <a:cubicBezTo>
                    <a:pt x="2303978" y="957095"/>
                    <a:pt x="2242838" y="968704"/>
                    <a:pt x="2180924" y="977991"/>
                  </a:cubicBezTo>
                  <a:cubicBezTo>
                    <a:pt x="2128039" y="985988"/>
                    <a:pt x="2075154" y="991406"/>
                    <a:pt x="2021753" y="994243"/>
                  </a:cubicBezTo>
                  <a:cubicBezTo>
                    <a:pt x="1966546" y="997081"/>
                    <a:pt x="1911339" y="998371"/>
                    <a:pt x="1856133" y="995275"/>
                  </a:cubicBezTo>
                  <a:cubicBezTo>
                    <a:pt x="1822338" y="993469"/>
                    <a:pt x="1788285" y="991664"/>
                    <a:pt x="1754490" y="988826"/>
                  </a:cubicBezTo>
                  <a:cubicBezTo>
                    <a:pt x="1664199" y="980829"/>
                    <a:pt x="1575198" y="965866"/>
                    <a:pt x="1486970" y="945228"/>
                  </a:cubicBezTo>
                  <a:cubicBezTo>
                    <a:pt x="1328057" y="908080"/>
                    <a:pt x="1175336" y="852615"/>
                    <a:pt x="1027774" y="783220"/>
                  </a:cubicBezTo>
                  <a:cubicBezTo>
                    <a:pt x="844095" y="696540"/>
                    <a:pt x="672026" y="590254"/>
                    <a:pt x="509243" y="469006"/>
                  </a:cubicBezTo>
                  <a:cubicBezTo>
                    <a:pt x="408633" y="394193"/>
                    <a:pt x="312408" y="313962"/>
                    <a:pt x="220053" y="229088"/>
                  </a:cubicBezTo>
                  <a:cubicBezTo>
                    <a:pt x="161493" y="175172"/>
                    <a:pt x="104738" y="118933"/>
                    <a:pt x="49789" y="61404"/>
                  </a:cubicBezTo>
                  <a:cubicBezTo>
                    <a:pt x="32763" y="43604"/>
                    <a:pt x="16510" y="24772"/>
                    <a:pt x="0" y="6456"/>
                  </a:cubicBezTo>
                  <a:cubicBezTo>
                    <a:pt x="6707" y="1812"/>
                    <a:pt x="13157" y="-1284"/>
                    <a:pt x="22702" y="522"/>
                  </a:cubicBezTo>
                  <a:cubicBezTo>
                    <a:pt x="33537" y="2844"/>
                    <a:pt x="45146" y="1038"/>
                    <a:pt x="56239" y="1038"/>
                  </a:cubicBezTo>
                  <a:cubicBezTo>
                    <a:pt x="57528" y="1554"/>
                    <a:pt x="58818" y="2070"/>
                    <a:pt x="59850" y="2844"/>
                  </a:cubicBezTo>
                  <a:cubicBezTo>
                    <a:pt x="200189" y="105260"/>
                    <a:pt x="347235" y="197357"/>
                    <a:pt x="499698" y="280426"/>
                  </a:cubicBezTo>
                  <a:cubicBezTo>
                    <a:pt x="705047" y="391871"/>
                    <a:pt x="918392" y="485000"/>
                    <a:pt x="1142573" y="552074"/>
                  </a:cubicBezTo>
                  <a:cubicBezTo>
                    <a:pt x="1309741" y="602121"/>
                    <a:pt x="1480005" y="635916"/>
                    <a:pt x="1654396" y="647782"/>
                  </a:cubicBezTo>
                  <a:cubicBezTo>
                    <a:pt x="1715278" y="651910"/>
                    <a:pt x="1776160" y="653716"/>
                    <a:pt x="1837042" y="651136"/>
                  </a:cubicBezTo>
                  <a:cubicBezTo>
                    <a:pt x="1893023" y="648814"/>
                    <a:pt x="1948746" y="644945"/>
                    <a:pt x="2004210" y="637979"/>
                  </a:cubicBezTo>
                  <a:cubicBezTo>
                    <a:pt x="2082635" y="628176"/>
                    <a:pt x="2159770" y="612440"/>
                    <a:pt x="2235614" y="591028"/>
                  </a:cubicBezTo>
                  <a:cubicBezTo>
                    <a:pt x="2243612" y="624565"/>
                    <a:pt x="2257026" y="656554"/>
                    <a:pt x="2267603" y="689317"/>
                  </a:cubicBezTo>
                  <a:cubicBezTo>
                    <a:pt x="2277664" y="721305"/>
                    <a:pt x="2289015" y="753036"/>
                    <a:pt x="2300882" y="784509"/>
                  </a:cubicBezTo>
                  <a:cubicBezTo>
                    <a:pt x="2310943" y="811339"/>
                    <a:pt x="2323584" y="837136"/>
                    <a:pt x="2333129" y="864224"/>
                  </a:cubicBezTo>
                  <a:cubicBezTo>
                    <a:pt x="2342674" y="890021"/>
                    <a:pt x="2358153" y="913497"/>
                    <a:pt x="2364602" y="9408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DBD80261-899F-4EF2-BBE9-700470BD1E40}"/>
                </a:ext>
              </a:extLst>
            </p:cNvPr>
            <p:cNvSpPr/>
            <p:nvPr/>
          </p:nvSpPr>
          <p:spPr>
            <a:xfrm>
              <a:off x="5735787" y="3464249"/>
              <a:ext cx="2182471" cy="655257"/>
            </a:xfrm>
            <a:custGeom>
              <a:avLst/>
              <a:gdLst>
                <a:gd name="connsiteX0" fmla="*/ 108737 w 2182471"/>
                <a:gd name="connsiteY0" fmla="*/ 2485 h 655257"/>
                <a:gd name="connsiteX1" fmla="*/ 197480 w 2182471"/>
                <a:gd name="connsiteY1" fmla="*/ 39118 h 655257"/>
                <a:gd name="connsiteX2" fmla="*/ 811719 w 2182471"/>
                <a:gd name="connsiteY2" fmla="*/ 235437 h 655257"/>
                <a:gd name="connsiteX3" fmla="*/ 1144766 w 2182471"/>
                <a:gd name="connsiteY3" fmla="*/ 305090 h 655257"/>
                <a:gd name="connsiteX4" fmla="*/ 1407900 w 2182471"/>
                <a:gd name="connsiteY4" fmla="*/ 339143 h 655257"/>
                <a:gd name="connsiteX5" fmla="*/ 1730886 w 2182471"/>
                <a:gd name="connsiteY5" fmla="*/ 350752 h 655257"/>
                <a:gd name="connsiteX6" fmla="*/ 2107014 w 2182471"/>
                <a:gd name="connsiteY6" fmla="*/ 307670 h 655257"/>
                <a:gd name="connsiteX7" fmla="*/ 2160157 w 2182471"/>
                <a:gd name="connsiteY7" fmla="*/ 515340 h 655257"/>
                <a:gd name="connsiteX8" fmla="*/ 2180279 w 2182471"/>
                <a:gd name="connsiteY8" fmla="*/ 584736 h 655257"/>
                <a:gd name="connsiteX9" fmla="*/ 2180537 w 2182471"/>
                <a:gd name="connsiteY9" fmla="*/ 594023 h 655257"/>
                <a:gd name="connsiteX10" fmla="*/ 1949133 w 2182471"/>
                <a:gd name="connsiteY10" fmla="*/ 640974 h 655257"/>
                <a:gd name="connsiteX11" fmla="*/ 1781965 w 2182471"/>
                <a:gd name="connsiteY11" fmla="*/ 654131 h 655257"/>
                <a:gd name="connsiteX12" fmla="*/ 1599318 w 2182471"/>
                <a:gd name="connsiteY12" fmla="*/ 650777 h 655257"/>
                <a:gd name="connsiteX13" fmla="*/ 1087495 w 2182471"/>
                <a:gd name="connsiteY13" fmla="*/ 555069 h 655257"/>
                <a:gd name="connsiteX14" fmla="*/ 444621 w 2182471"/>
                <a:gd name="connsiteY14" fmla="*/ 283420 h 655257"/>
                <a:gd name="connsiteX15" fmla="*/ 4773 w 2182471"/>
                <a:gd name="connsiteY15" fmla="*/ 5839 h 655257"/>
                <a:gd name="connsiteX16" fmla="*/ 1161 w 2182471"/>
                <a:gd name="connsiteY16" fmla="*/ 4033 h 655257"/>
                <a:gd name="connsiteX17" fmla="*/ 2709 w 2182471"/>
                <a:gd name="connsiteY17" fmla="*/ 164 h 655257"/>
                <a:gd name="connsiteX18" fmla="*/ 106931 w 2182471"/>
                <a:gd name="connsiteY18" fmla="*/ 1969 h 655257"/>
                <a:gd name="connsiteX19" fmla="*/ 108737 w 2182471"/>
                <a:gd name="connsiteY19" fmla="*/ 2485 h 655257"/>
                <a:gd name="connsiteX20" fmla="*/ 108737 w 2182471"/>
                <a:gd name="connsiteY20" fmla="*/ 2485 h 65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82471" h="655257">
                  <a:moveTo>
                    <a:pt x="108737" y="2485"/>
                  </a:moveTo>
                  <a:cubicBezTo>
                    <a:pt x="137372" y="16674"/>
                    <a:pt x="167555" y="27509"/>
                    <a:pt x="197480" y="39118"/>
                  </a:cubicBezTo>
                  <a:cubicBezTo>
                    <a:pt x="398185" y="117284"/>
                    <a:pt x="603017" y="182810"/>
                    <a:pt x="811719" y="235437"/>
                  </a:cubicBezTo>
                  <a:cubicBezTo>
                    <a:pt x="921875" y="263040"/>
                    <a:pt x="1032804" y="286516"/>
                    <a:pt x="1144766" y="305090"/>
                  </a:cubicBezTo>
                  <a:cubicBezTo>
                    <a:pt x="1231961" y="319537"/>
                    <a:pt x="1319673" y="331146"/>
                    <a:pt x="1407900" y="339143"/>
                  </a:cubicBezTo>
                  <a:cubicBezTo>
                    <a:pt x="1515218" y="349204"/>
                    <a:pt x="1623052" y="353590"/>
                    <a:pt x="1730886" y="350752"/>
                  </a:cubicBezTo>
                  <a:cubicBezTo>
                    <a:pt x="1857551" y="347398"/>
                    <a:pt x="1983186" y="334500"/>
                    <a:pt x="2107014" y="307670"/>
                  </a:cubicBezTo>
                  <a:cubicBezTo>
                    <a:pt x="2123524" y="377324"/>
                    <a:pt x="2140292" y="446719"/>
                    <a:pt x="2160157" y="515340"/>
                  </a:cubicBezTo>
                  <a:cubicBezTo>
                    <a:pt x="2166864" y="538558"/>
                    <a:pt x="2173829" y="561518"/>
                    <a:pt x="2180279" y="584736"/>
                  </a:cubicBezTo>
                  <a:cubicBezTo>
                    <a:pt x="2181053" y="587573"/>
                    <a:pt x="2184664" y="590927"/>
                    <a:pt x="2180537" y="594023"/>
                  </a:cubicBezTo>
                  <a:cubicBezTo>
                    <a:pt x="2104434" y="615435"/>
                    <a:pt x="2027299" y="631171"/>
                    <a:pt x="1949133" y="640974"/>
                  </a:cubicBezTo>
                  <a:cubicBezTo>
                    <a:pt x="1893668" y="647940"/>
                    <a:pt x="1837945" y="651551"/>
                    <a:pt x="1781965" y="654131"/>
                  </a:cubicBezTo>
                  <a:cubicBezTo>
                    <a:pt x="1720825" y="656711"/>
                    <a:pt x="1659942" y="654905"/>
                    <a:pt x="1599318" y="650777"/>
                  </a:cubicBezTo>
                  <a:cubicBezTo>
                    <a:pt x="1425185" y="638911"/>
                    <a:pt x="1254663" y="605116"/>
                    <a:pt x="1087495" y="555069"/>
                  </a:cubicBezTo>
                  <a:cubicBezTo>
                    <a:pt x="863315" y="487995"/>
                    <a:pt x="649969" y="395124"/>
                    <a:pt x="444621" y="283420"/>
                  </a:cubicBezTo>
                  <a:cubicBezTo>
                    <a:pt x="291899" y="200610"/>
                    <a:pt x="145111" y="108513"/>
                    <a:pt x="4773" y="5839"/>
                  </a:cubicBezTo>
                  <a:cubicBezTo>
                    <a:pt x="3741" y="5065"/>
                    <a:pt x="2193" y="4549"/>
                    <a:pt x="1161" y="4033"/>
                  </a:cubicBezTo>
                  <a:cubicBezTo>
                    <a:pt x="129" y="2227"/>
                    <a:pt x="-1419" y="164"/>
                    <a:pt x="2709" y="164"/>
                  </a:cubicBezTo>
                  <a:cubicBezTo>
                    <a:pt x="37535" y="422"/>
                    <a:pt x="72362" y="-1126"/>
                    <a:pt x="106931" y="1969"/>
                  </a:cubicBezTo>
                  <a:cubicBezTo>
                    <a:pt x="107447" y="2485"/>
                    <a:pt x="108221" y="2485"/>
                    <a:pt x="108737" y="2485"/>
                  </a:cubicBezTo>
                  <a:lnTo>
                    <a:pt x="108737" y="2485"/>
                  </a:lnTo>
                  <a:close/>
                </a:path>
              </a:pathLst>
            </a:custGeom>
            <a:solidFill>
              <a:schemeClr val="accent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14C4BFD1-32E7-4AE3-B2F5-79AFECA1C046}"/>
                </a:ext>
              </a:extLst>
            </p:cNvPr>
            <p:cNvSpPr/>
            <p:nvPr/>
          </p:nvSpPr>
          <p:spPr>
            <a:xfrm>
              <a:off x="5265369" y="4846644"/>
              <a:ext cx="686214" cy="337948"/>
            </a:xfrm>
            <a:custGeom>
              <a:avLst/>
              <a:gdLst>
                <a:gd name="connsiteX0" fmla="*/ 686988 w 686214"/>
                <a:gd name="connsiteY0" fmla="*/ 340270 h 337947"/>
                <a:gd name="connsiteX1" fmla="*/ 594117 w 686214"/>
                <a:gd name="connsiteY1" fmla="*/ 310603 h 337947"/>
                <a:gd name="connsiteX2" fmla="*/ 0 w 686214"/>
                <a:gd name="connsiteY2" fmla="*/ 116089 h 337947"/>
                <a:gd name="connsiteX3" fmla="*/ 626622 w 686214"/>
                <a:gd name="connsiteY3" fmla="*/ 0 h 337947"/>
                <a:gd name="connsiteX4" fmla="*/ 686988 w 686214"/>
                <a:gd name="connsiteY4" fmla="*/ 340270 h 33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6214" h="337947">
                  <a:moveTo>
                    <a:pt x="686988" y="340270"/>
                  </a:moveTo>
                  <a:cubicBezTo>
                    <a:pt x="656031" y="330467"/>
                    <a:pt x="625074" y="320664"/>
                    <a:pt x="594117" y="310603"/>
                  </a:cubicBezTo>
                  <a:cubicBezTo>
                    <a:pt x="398830" y="246883"/>
                    <a:pt x="2580" y="117121"/>
                    <a:pt x="0" y="116089"/>
                  </a:cubicBezTo>
                  <a:cubicBezTo>
                    <a:pt x="1290" y="111188"/>
                    <a:pt x="626106" y="-257"/>
                    <a:pt x="626622" y="0"/>
                  </a:cubicBezTo>
                  <a:cubicBezTo>
                    <a:pt x="627912" y="5676"/>
                    <a:pt x="666866" y="226761"/>
                    <a:pt x="686988" y="340270"/>
                  </a:cubicBezTo>
                  <a:close/>
                </a:path>
              </a:pathLst>
            </a:custGeom>
            <a:solidFill>
              <a:schemeClr val="accent6">
                <a:lumMod val="75000"/>
                <a:alpha val="7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5768911D-F1AB-41D2-BEBF-2AA15180573A}"/>
                </a:ext>
              </a:extLst>
            </p:cNvPr>
            <p:cNvSpPr/>
            <p:nvPr/>
          </p:nvSpPr>
          <p:spPr>
            <a:xfrm>
              <a:off x="5658524" y="3536645"/>
              <a:ext cx="497892" cy="1643303"/>
            </a:xfrm>
            <a:custGeom>
              <a:avLst/>
              <a:gdLst>
                <a:gd name="connsiteX0" fmla="*/ 0 w 497892"/>
                <a:gd name="connsiteY0" fmla="*/ 0 h 1643303"/>
                <a:gd name="connsiteX1" fmla="*/ 16768 w 497892"/>
                <a:gd name="connsiteY1" fmla="*/ 64236 h 1643303"/>
                <a:gd name="connsiteX2" fmla="*/ 98805 w 497892"/>
                <a:gd name="connsiteY2" fmla="*/ 373290 h 1643303"/>
                <a:gd name="connsiteX3" fmla="*/ 179293 w 497892"/>
                <a:gd name="connsiteY3" fmla="*/ 656547 h 1643303"/>
                <a:gd name="connsiteX4" fmla="*/ 231146 w 497892"/>
                <a:gd name="connsiteY4" fmla="*/ 824747 h 1643303"/>
                <a:gd name="connsiteX5" fmla="*/ 280161 w 497892"/>
                <a:gd name="connsiteY5" fmla="*/ 976179 h 1643303"/>
                <a:gd name="connsiteX6" fmla="*/ 379482 w 497892"/>
                <a:gd name="connsiteY6" fmla="*/ 1244473 h 1643303"/>
                <a:gd name="connsiteX7" fmla="*/ 459454 w 497892"/>
                <a:gd name="connsiteY7" fmla="*/ 1410867 h 1643303"/>
                <a:gd name="connsiteX8" fmla="*/ 494281 w 497892"/>
                <a:gd name="connsiteY8" fmla="*/ 1462720 h 1643303"/>
                <a:gd name="connsiteX9" fmla="*/ 492475 w 497892"/>
                <a:gd name="connsiteY9" fmla="*/ 1485680 h 1643303"/>
                <a:gd name="connsiteX10" fmla="*/ 436752 w 497892"/>
                <a:gd name="connsiteY10" fmla="*/ 1536501 h 1643303"/>
                <a:gd name="connsiteX11" fmla="*/ 299509 w 497892"/>
                <a:gd name="connsiteY11" fmla="*/ 1639176 h 1643303"/>
                <a:gd name="connsiteX12" fmla="*/ 295640 w 497892"/>
                <a:gd name="connsiteY12" fmla="*/ 1645109 h 1643303"/>
                <a:gd name="connsiteX13" fmla="*/ 290738 w 497892"/>
                <a:gd name="connsiteY13" fmla="*/ 1643303 h 1643303"/>
                <a:gd name="connsiteX14" fmla="*/ 230372 w 497892"/>
                <a:gd name="connsiteY14" fmla="*/ 1302776 h 1643303"/>
                <a:gd name="connsiteX15" fmla="*/ 159171 w 497892"/>
                <a:gd name="connsiteY15" fmla="*/ 899560 h 1643303"/>
                <a:gd name="connsiteX16" fmla="*/ 98289 w 497892"/>
                <a:gd name="connsiteY16" fmla="*/ 558001 h 1643303"/>
                <a:gd name="connsiteX17" fmla="*/ 39986 w 497892"/>
                <a:gd name="connsiteY17" fmla="*/ 226760 h 1643303"/>
                <a:gd name="connsiteX18" fmla="*/ 258 w 497892"/>
                <a:gd name="connsiteY18" fmla="*/ 5417 h 1643303"/>
                <a:gd name="connsiteX19" fmla="*/ 0 w 497892"/>
                <a:gd name="connsiteY19" fmla="*/ 0 h 164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7892" h="1643303">
                  <a:moveTo>
                    <a:pt x="0" y="0"/>
                  </a:moveTo>
                  <a:cubicBezTo>
                    <a:pt x="7481" y="20896"/>
                    <a:pt x="11093" y="42824"/>
                    <a:pt x="16768" y="64236"/>
                  </a:cubicBezTo>
                  <a:cubicBezTo>
                    <a:pt x="43856" y="167168"/>
                    <a:pt x="70685" y="270358"/>
                    <a:pt x="98805" y="373290"/>
                  </a:cubicBezTo>
                  <a:cubicBezTo>
                    <a:pt x="124602" y="467967"/>
                    <a:pt x="151689" y="562386"/>
                    <a:pt x="179293" y="656547"/>
                  </a:cubicBezTo>
                  <a:cubicBezTo>
                    <a:pt x="195803" y="712786"/>
                    <a:pt x="213346" y="768767"/>
                    <a:pt x="231146" y="824747"/>
                  </a:cubicBezTo>
                  <a:cubicBezTo>
                    <a:pt x="247140" y="875310"/>
                    <a:pt x="263393" y="925874"/>
                    <a:pt x="280161" y="976179"/>
                  </a:cubicBezTo>
                  <a:cubicBezTo>
                    <a:pt x="310344" y="1066728"/>
                    <a:pt x="343107" y="1156246"/>
                    <a:pt x="379482" y="1244473"/>
                  </a:cubicBezTo>
                  <a:cubicBezTo>
                    <a:pt x="402957" y="1301486"/>
                    <a:pt x="428497" y="1357467"/>
                    <a:pt x="459454" y="1410867"/>
                  </a:cubicBezTo>
                  <a:cubicBezTo>
                    <a:pt x="469773" y="1428926"/>
                    <a:pt x="481382" y="1446468"/>
                    <a:pt x="494281" y="1462720"/>
                  </a:cubicBezTo>
                  <a:cubicBezTo>
                    <a:pt x="502020" y="1472523"/>
                    <a:pt x="498408" y="1478715"/>
                    <a:pt x="492475" y="1485680"/>
                  </a:cubicBezTo>
                  <a:cubicBezTo>
                    <a:pt x="475707" y="1504512"/>
                    <a:pt x="456358" y="1520765"/>
                    <a:pt x="436752" y="1536501"/>
                  </a:cubicBezTo>
                  <a:cubicBezTo>
                    <a:pt x="392122" y="1572360"/>
                    <a:pt x="346461" y="1606671"/>
                    <a:pt x="299509" y="1639176"/>
                  </a:cubicBezTo>
                  <a:cubicBezTo>
                    <a:pt x="297446" y="1640723"/>
                    <a:pt x="295640" y="1642271"/>
                    <a:pt x="295640" y="1645109"/>
                  </a:cubicBezTo>
                  <a:cubicBezTo>
                    <a:pt x="294092" y="1644593"/>
                    <a:pt x="292286" y="1643819"/>
                    <a:pt x="290738" y="1643303"/>
                  </a:cubicBezTo>
                  <a:cubicBezTo>
                    <a:pt x="270616" y="1529794"/>
                    <a:pt x="250494" y="1416285"/>
                    <a:pt x="230372" y="1302776"/>
                  </a:cubicBezTo>
                  <a:cubicBezTo>
                    <a:pt x="206638" y="1168371"/>
                    <a:pt x="183163" y="1033965"/>
                    <a:pt x="159171" y="899560"/>
                  </a:cubicBezTo>
                  <a:cubicBezTo>
                    <a:pt x="139049" y="785793"/>
                    <a:pt x="118411" y="672026"/>
                    <a:pt x="98289" y="558001"/>
                  </a:cubicBezTo>
                  <a:cubicBezTo>
                    <a:pt x="78682" y="447587"/>
                    <a:pt x="59592" y="337174"/>
                    <a:pt x="39986" y="226760"/>
                  </a:cubicBezTo>
                  <a:cubicBezTo>
                    <a:pt x="26829" y="152979"/>
                    <a:pt x="13415" y="79198"/>
                    <a:pt x="258" y="5417"/>
                  </a:cubicBezTo>
                  <a:cubicBezTo>
                    <a:pt x="0" y="3612"/>
                    <a:pt x="0" y="1806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86710FA8-785D-4A79-B1F0-554D616AD92D}"/>
              </a:ext>
            </a:extLst>
          </p:cNvPr>
          <p:cNvSpPr txBox="1"/>
          <p:nvPr/>
        </p:nvSpPr>
        <p:spPr>
          <a:xfrm>
            <a:off x="614635" y="1626481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135373FB-7E7A-4E13-BF24-228B6F981A32}"/>
              </a:ext>
            </a:extLst>
          </p:cNvPr>
          <p:cNvSpPr txBox="1"/>
          <p:nvPr/>
        </p:nvSpPr>
        <p:spPr>
          <a:xfrm>
            <a:off x="614635" y="2924962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13C5158F-C842-4907-8D3D-DF8EAE4FFB5F}"/>
              </a:ext>
            </a:extLst>
          </p:cNvPr>
          <p:cNvSpPr txBox="1"/>
          <p:nvPr/>
        </p:nvSpPr>
        <p:spPr>
          <a:xfrm>
            <a:off x="8275154" y="1627217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0BD65BFA-B33C-4E8C-AC5B-316CB84463C0}"/>
              </a:ext>
            </a:extLst>
          </p:cNvPr>
          <p:cNvSpPr txBox="1"/>
          <p:nvPr/>
        </p:nvSpPr>
        <p:spPr>
          <a:xfrm>
            <a:off x="8275154" y="2925698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F21417E1-9207-4398-B377-6EE34DEBDA3D}"/>
              </a:ext>
            </a:extLst>
          </p:cNvPr>
          <p:cNvGrpSpPr/>
          <p:nvPr/>
        </p:nvGrpSpPr>
        <p:grpSpPr>
          <a:xfrm>
            <a:off x="1913930" y="1723192"/>
            <a:ext cx="1994436" cy="923330"/>
            <a:chOff x="2551705" y="4283314"/>
            <a:chExt cx="2152229" cy="923330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2F83BB6D-6693-465D-9C5D-E598664B00E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F002766F-D68B-4E24-9847-360856700EF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C9FCD338-5B09-4592-8066-C46D380C48D0}"/>
              </a:ext>
            </a:extLst>
          </p:cNvPr>
          <p:cNvGrpSpPr/>
          <p:nvPr/>
        </p:nvGrpSpPr>
        <p:grpSpPr>
          <a:xfrm>
            <a:off x="9574448" y="1723928"/>
            <a:ext cx="1994436" cy="923330"/>
            <a:chOff x="2551705" y="4283314"/>
            <a:chExt cx="2152229" cy="923330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94A15B35-FE95-455D-B92E-086264B7290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E92CE82D-3649-4EF7-979E-A852E82EB297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F253D5C2-1CEC-4DF0-9D52-A9695606EFF5}"/>
              </a:ext>
            </a:extLst>
          </p:cNvPr>
          <p:cNvGrpSpPr/>
          <p:nvPr/>
        </p:nvGrpSpPr>
        <p:grpSpPr>
          <a:xfrm>
            <a:off x="1913930" y="3021673"/>
            <a:ext cx="1994436" cy="923330"/>
            <a:chOff x="2551705" y="4283314"/>
            <a:chExt cx="2152229" cy="923330"/>
          </a:xfrm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3A1BD293-547C-4779-AA34-688E307CD13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6D6D48AC-76AD-4E5F-BD8B-4D1AFC6D76E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0FAD7DC-C6B4-42BB-958A-E4EB6A201AE9}"/>
              </a:ext>
            </a:extLst>
          </p:cNvPr>
          <p:cNvGrpSpPr/>
          <p:nvPr/>
        </p:nvGrpSpPr>
        <p:grpSpPr>
          <a:xfrm>
            <a:off x="9574448" y="3022409"/>
            <a:ext cx="1994436" cy="923330"/>
            <a:chOff x="2551705" y="4283314"/>
            <a:chExt cx="2152229" cy="923330"/>
          </a:xfrm>
        </p:grpSpPr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7430A9BA-B246-4A81-92F0-841790D7466C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E572B8A9-B848-4B00-AFF9-937EEB17216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7" name="TextBox 246">
            <a:extLst>
              <a:ext uri="{FF2B5EF4-FFF2-40B4-BE49-F238E27FC236}">
                <a16:creationId xmlns:a16="http://schemas.microsoft.com/office/drawing/2014/main" id="{688D0EED-C55B-4098-AD6F-489F57CD25A3}"/>
              </a:ext>
            </a:extLst>
          </p:cNvPr>
          <p:cNvSpPr txBox="1"/>
          <p:nvPr/>
        </p:nvSpPr>
        <p:spPr>
          <a:xfrm>
            <a:off x="687938" y="4935039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4158A7AD-D3F6-4A09-8C1D-9D33AA64B590}"/>
              </a:ext>
            </a:extLst>
          </p:cNvPr>
          <p:cNvSpPr txBox="1"/>
          <p:nvPr/>
        </p:nvSpPr>
        <p:spPr>
          <a:xfrm>
            <a:off x="1354894" y="5621418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1E0B5C02-D019-4A95-ACE5-67D02FC18110}"/>
              </a:ext>
            </a:extLst>
          </p:cNvPr>
          <p:cNvSpPr txBox="1"/>
          <p:nvPr/>
        </p:nvSpPr>
        <p:spPr>
          <a:xfrm>
            <a:off x="8268377" y="538264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AEA194CD-708C-4421-9F19-D3B08FEBAC54}"/>
              </a:ext>
            </a:extLst>
          </p:cNvPr>
          <p:cNvSpPr txBox="1"/>
          <p:nvPr/>
        </p:nvSpPr>
        <p:spPr>
          <a:xfrm>
            <a:off x="8268377" y="570380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0714895-25E0-47FF-A7BB-A69405FF8771}"/>
              </a:ext>
            </a:extLst>
          </p:cNvPr>
          <p:cNvSpPr txBox="1"/>
          <p:nvPr/>
        </p:nvSpPr>
        <p:spPr>
          <a:xfrm>
            <a:off x="8268377" y="602496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83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2021-04-19T01:52:41Z</dcterms:modified>
</cp:coreProperties>
</file>