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8965" y="4273300"/>
            <a:ext cx="7856530" cy="859205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5" y="5189530"/>
            <a:ext cx="6248095" cy="835455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rgbClr val="FFC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85720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C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7360"/>
            <a:ext cx="8229600" cy="391880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0605" y="1138425"/>
            <a:ext cx="7016195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C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0605" y="2307623"/>
            <a:ext cx="7016195" cy="427574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38163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C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07360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837222"/>
            <a:ext cx="4040188" cy="318776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207360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837222"/>
            <a:ext cx="4041775" cy="318776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9/27/2013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58</Words>
  <Application>Microsoft Office PowerPoint</Application>
  <PresentationFormat>Presentación en pantalla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11</cp:revision>
  <dcterms:created xsi:type="dcterms:W3CDTF">2013-08-21T19:17:07Z</dcterms:created>
  <dcterms:modified xsi:type="dcterms:W3CDTF">2013-09-28T01:14:52Z</dcterms:modified>
</cp:coreProperties>
</file>