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20" name="Freeform 55">
            <a:extLst>
              <a:ext uri="{FF2B5EF4-FFF2-40B4-BE49-F238E27FC236}">
                <a16:creationId xmlns:a16="http://schemas.microsoft.com/office/drawing/2014/main" id="{E4370487-79A6-4C7C-859F-C9C58EF2435E}"/>
              </a:ext>
            </a:extLst>
          </p:cNvPr>
          <p:cNvSpPr/>
          <p:nvPr/>
        </p:nvSpPr>
        <p:spPr>
          <a:xfrm flipH="1">
            <a:off x="1521177" y="5979626"/>
            <a:ext cx="2595307" cy="418626"/>
          </a:xfrm>
          <a:custGeom>
            <a:avLst/>
            <a:gdLst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85725 w 4124325"/>
              <a:gd name="connsiteY2" fmla="*/ 9525 h 838200"/>
              <a:gd name="connsiteX3" fmla="*/ 123825 w 4124325"/>
              <a:gd name="connsiteY3" fmla="*/ 19050 h 838200"/>
              <a:gd name="connsiteX4" fmla="*/ 209550 w 4124325"/>
              <a:gd name="connsiteY4" fmla="*/ 28575 h 838200"/>
              <a:gd name="connsiteX5" fmla="*/ 285750 w 4124325"/>
              <a:gd name="connsiteY5" fmla="*/ 38100 h 838200"/>
              <a:gd name="connsiteX6" fmla="*/ 323850 w 4124325"/>
              <a:gd name="connsiteY6" fmla="*/ 57150 h 838200"/>
              <a:gd name="connsiteX7" fmla="*/ 323850 w 4124325"/>
              <a:gd name="connsiteY7" fmla="*/ 57150 h 838200"/>
              <a:gd name="connsiteX8" fmla="*/ 238125 w 4124325"/>
              <a:gd name="connsiteY8" fmla="*/ 352425 h 838200"/>
              <a:gd name="connsiteX9" fmla="*/ 971550 w 4124325"/>
              <a:gd name="connsiteY9" fmla="*/ 257175 h 838200"/>
              <a:gd name="connsiteX10" fmla="*/ 800100 w 4124325"/>
              <a:gd name="connsiteY10" fmla="*/ 609600 h 838200"/>
              <a:gd name="connsiteX11" fmla="*/ 2524125 w 4124325"/>
              <a:gd name="connsiteY11" fmla="*/ 495300 h 838200"/>
              <a:gd name="connsiteX12" fmla="*/ 2190750 w 4124325"/>
              <a:gd name="connsiteY12" fmla="*/ 838200 h 838200"/>
              <a:gd name="connsiteX13" fmla="*/ 4124325 w 4124325"/>
              <a:gd name="connsiteY13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85725 w 4124325"/>
              <a:gd name="connsiteY2" fmla="*/ 9525 h 838200"/>
              <a:gd name="connsiteX3" fmla="*/ 123825 w 4124325"/>
              <a:gd name="connsiteY3" fmla="*/ 19050 h 838200"/>
              <a:gd name="connsiteX4" fmla="*/ 285750 w 4124325"/>
              <a:gd name="connsiteY4" fmla="*/ 38100 h 838200"/>
              <a:gd name="connsiteX5" fmla="*/ 323850 w 4124325"/>
              <a:gd name="connsiteY5" fmla="*/ 57150 h 838200"/>
              <a:gd name="connsiteX6" fmla="*/ 323850 w 4124325"/>
              <a:gd name="connsiteY6" fmla="*/ 57150 h 838200"/>
              <a:gd name="connsiteX7" fmla="*/ 238125 w 4124325"/>
              <a:gd name="connsiteY7" fmla="*/ 352425 h 838200"/>
              <a:gd name="connsiteX8" fmla="*/ 971550 w 4124325"/>
              <a:gd name="connsiteY8" fmla="*/ 257175 h 838200"/>
              <a:gd name="connsiteX9" fmla="*/ 800100 w 4124325"/>
              <a:gd name="connsiteY9" fmla="*/ 609600 h 838200"/>
              <a:gd name="connsiteX10" fmla="*/ 2524125 w 4124325"/>
              <a:gd name="connsiteY10" fmla="*/ 495300 h 838200"/>
              <a:gd name="connsiteX11" fmla="*/ 2190750 w 4124325"/>
              <a:gd name="connsiteY11" fmla="*/ 838200 h 838200"/>
              <a:gd name="connsiteX12" fmla="*/ 4124325 w 4124325"/>
              <a:gd name="connsiteY12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85725 w 4124325"/>
              <a:gd name="connsiteY2" fmla="*/ 9525 h 838200"/>
              <a:gd name="connsiteX3" fmla="*/ 285750 w 4124325"/>
              <a:gd name="connsiteY3" fmla="*/ 38100 h 838200"/>
              <a:gd name="connsiteX4" fmla="*/ 323850 w 4124325"/>
              <a:gd name="connsiteY4" fmla="*/ 57150 h 838200"/>
              <a:gd name="connsiteX5" fmla="*/ 323850 w 4124325"/>
              <a:gd name="connsiteY5" fmla="*/ 57150 h 838200"/>
              <a:gd name="connsiteX6" fmla="*/ 238125 w 4124325"/>
              <a:gd name="connsiteY6" fmla="*/ 352425 h 838200"/>
              <a:gd name="connsiteX7" fmla="*/ 971550 w 4124325"/>
              <a:gd name="connsiteY7" fmla="*/ 257175 h 838200"/>
              <a:gd name="connsiteX8" fmla="*/ 800100 w 4124325"/>
              <a:gd name="connsiteY8" fmla="*/ 609600 h 838200"/>
              <a:gd name="connsiteX9" fmla="*/ 2524125 w 4124325"/>
              <a:gd name="connsiteY9" fmla="*/ 495300 h 838200"/>
              <a:gd name="connsiteX10" fmla="*/ 2190750 w 4124325"/>
              <a:gd name="connsiteY10" fmla="*/ 838200 h 838200"/>
              <a:gd name="connsiteX11" fmla="*/ 4124325 w 4124325"/>
              <a:gd name="connsiteY11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285750 w 4124325"/>
              <a:gd name="connsiteY2" fmla="*/ 38100 h 838200"/>
              <a:gd name="connsiteX3" fmla="*/ 323850 w 4124325"/>
              <a:gd name="connsiteY3" fmla="*/ 57150 h 838200"/>
              <a:gd name="connsiteX4" fmla="*/ 323850 w 4124325"/>
              <a:gd name="connsiteY4" fmla="*/ 57150 h 838200"/>
              <a:gd name="connsiteX5" fmla="*/ 238125 w 4124325"/>
              <a:gd name="connsiteY5" fmla="*/ 352425 h 838200"/>
              <a:gd name="connsiteX6" fmla="*/ 971550 w 4124325"/>
              <a:gd name="connsiteY6" fmla="*/ 257175 h 838200"/>
              <a:gd name="connsiteX7" fmla="*/ 800100 w 4124325"/>
              <a:gd name="connsiteY7" fmla="*/ 609600 h 838200"/>
              <a:gd name="connsiteX8" fmla="*/ 2524125 w 4124325"/>
              <a:gd name="connsiteY8" fmla="*/ 495300 h 838200"/>
              <a:gd name="connsiteX9" fmla="*/ 2190750 w 4124325"/>
              <a:gd name="connsiteY9" fmla="*/ 838200 h 838200"/>
              <a:gd name="connsiteX10" fmla="*/ 4124325 w 4124325"/>
              <a:gd name="connsiteY10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323850 w 4124325"/>
              <a:gd name="connsiteY3" fmla="*/ 57150 h 838200"/>
              <a:gd name="connsiteX4" fmla="*/ 238125 w 4124325"/>
              <a:gd name="connsiteY4" fmla="*/ 352425 h 838200"/>
              <a:gd name="connsiteX5" fmla="*/ 971550 w 4124325"/>
              <a:gd name="connsiteY5" fmla="*/ 257175 h 838200"/>
              <a:gd name="connsiteX6" fmla="*/ 800100 w 4124325"/>
              <a:gd name="connsiteY6" fmla="*/ 609600 h 838200"/>
              <a:gd name="connsiteX7" fmla="*/ 2524125 w 4124325"/>
              <a:gd name="connsiteY7" fmla="*/ 495300 h 838200"/>
              <a:gd name="connsiteX8" fmla="*/ 2190750 w 4124325"/>
              <a:gd name="connsiteY8" fmla="*/ 838200 h 838200"/>
              <a:gd name="connsiteX9" fmla="*/ 4124325 w 4124325"/>
              <a:gd name="connsiteY9" fmla="*/ 704850 h 838200"/>
              <a:gd name="connsiteX0" fmla="*/ 0 w 4124325"/>
              <a:gd name="connsiteY0" fmla="*/ 19050 h 857250"/>
              <a:gd name="connsiteX1" fmla="*/ 0 w 4124325"/>
              <a:gd name="connsiteY1" fmla="*/ 19050 h 857250"/>
              <a:gd name="connsiteX2" fmla="*/ 323850 w 4124325"/>
              <a:gd name="connsiteY2" fmla="*/ 76200 h 857250"/>
              <a:gd name="connsiteX3" fmla="*/ 400050 w 4124325"/>
              <a:gd name="connsiteY3" fmla="*/ 0 h 857250"/>
              <a:gd name="connsiteX4" fmla="*/ 238125 w 4124325"/>
              <a:gd name="connsiteY4" fmla="*/ 371475 h 857250"/>
              <a:gd name="connsiteX5" fmla="*/ 971550 w 4124325"/>
              <a:gd name="connsiteY5" fmla="*/ 276225 h 857250"/>
              <a:gd name="connsiteX6" fmla="*/ 800100 w 4124325"/>
              <a:gd name="connsiteY6" fmla="*/ 628650 h 857250"/>
              <a:gd name="connsiteX7" fmla="*/ 2524125 w 4124325"/>
              <a:gd name="connsiteY7" fmla="*/ 514350 h 857250"/>
              <a:gd name="connsiteX8" fmla="*/ 2190750 w 4124325"/>
              <a:gd name="connsiteY8" fmla="*/ 857250 h 857250"/>
              <a:gd name="connsiteX9" fmla="*/ 4124325 w 4124325"/>
              <a:gd name="connsiteY9" fmla="*/ 723900 h 85725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284758 w 4124325"/>
              <a:gd name="connsiteY6" fmla="*/ 437570 h 838200"/>
              <a:gd name="connsiteX7" fmla="*/ 2524125 w 4124325"/>
              <a:gd name="connsiteY7" fmla="*/ 495300 h 838200"/>
              <a:gd name="connsiteX8" fmla="*/ 2190750 w 4124325"/>
              <a:gd name="connsiteY8" fmla="*/ 838200 h 838200"/>
              <a:gd name="connsiteX9" fmla="*/ 4124325 w 4124325"/>
              <a:gd name="connsiteY9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698"/>
              <a:gd name="connsiteX1" fmla="*/ 0 w 4124325"/>
              <a:gd name="connsiteY1" fmla="*/ 0 h 838698"/>
              <a:gd name="connsiteX2" fmla="*/ 323850 w 4124325"/>
              <a:gd name="connsiteY2" fmla="*/ 57150 h 838698"/>
              <a:gd name="connsiteX3" fmla="*/ 238125 w 4124325"/>
              <a:gd name="connsiteY3" fmla="*/ 352425 h 838698"/>
              <a:gd name="connsiteX4" fmla="*/ 971550 w 4124325"/>
              <a:gd name="connsiteY4" fmla="*/ 257175 h 838698"/>
              <a:gd name="connsiteX5" fmla="*/ 704684 w 4124325"/>
              <a:gd name="connsiteY5" fmla="*/ 629478 h 838698"/>
              <a:gd name="connsiteX6" fmla="*/ 2524125 w 4124325"/>
              <a:gd name="connsiteY6" fmla="*/ 495300 h 838698"/>
              <a:gd name="connsiteX7" fmla="*/ 2190750 w 4124325"/>
              <a:gd name="connsiteY7" fmla="*/ 838200 h 838698"/>
              <a:gd name="connsiteX8" fmla="*/ 4124325 w 4124325"/>
              <a:gd name="connsiteY8" fmla="*/ 704850 h 838698"/>
              <a:gd name="connsiteX0" fmla="*/ 0 w 5281240"/>
              <a:gd name="connsiteY0" fmla="*/ 0 h 838698"/>
              <a:gd name="connsiteX1" fmla="*/ 0 w 5281240"/>
              <a:gd name="connsiteY1" fmla="*/ 0 h 838698"/>
              <a:gd name="connsiteX2" fmla="*/ 323850 w 5281240"/>
              <a:gd name="connsiteY2" fmla="*/ 57150 h 838698"/>
              <a:gd name="connsiteX3" fmla="*/ 238125 w 5281240"/>
              <a:gd name="connsiteY3" fmla="*/ 352425 h 838698"/>
              <a:gd name="connsiteX4" fmla="*/ 971550 w 5281240"/>
              <a:gd name="connsiteY4" fmla="*/ 257175 h 838698"/>
              <a:gd name="connsiteX5" fmla="*/ 704684 w 5281240"/>
              <a:gd name="connsiteY5" fmla="*/ 629478 h 838698"/>
              <a:gd name="connsiteX6" fmla="*/ 2524125 w 5281240"/>
              <a:gd name="connsiteY6" fmla="*/ 495300 h 838698"/>
              <a:gd name="connsiteX7" fmla="*/ 2190750 w 5281240"/>
              <a:gd name="connsiteY7" fmla="*/ 838200 h 838698"/>
              <a:gd name="connsiteX8" fmla="*/ 5281240 w 5281240"/>
              <a:gd name="connsiteY8" fmla="*/ 617385 h 838698"/>
              <a:gd name="connsiteX0" fmla="*/ 0 w 4638777"/>
              <a:gd name="connsiteY0" fmla="*/ 0 h 838698"/>
              <a:gd name="connsiteX1" fmla="*/ 0 w 4638777"/>
              <a:gd name="connsiteY1" fmla="*/ 0 h 838698"/>
              <a:gd name="connsiteX2" fmla="*/ 323850 w 4638777"/>
              <a:gd name="connsiteY2" fmla="*/ 57150 h 838698"/>
              <a:gd name="connsiteX3" fmla="*/ 238125 w 4638777"/>
              <a:gd name="connsiteY3" fmla="*/ 352425 h 838698"/>
              <a:gd name="connsiteX4" fmla="*/ 971550 w 4638777"/>
              <a:gd name="connsiteY4" fmla="*/ 257175 h 838698"/>
              <a:gd name="connsiteX5" fmla="*/ 704684 w 4638777"/>
              <a:gd name="connsiteY5" fmla="*/ 629478 h 838698"/>
              <a:gd name="connsiteX6" fmla="*/ 2524125 w 4638777"/>
              <a:gd name="connsiteY6" fmla="*/ 495300 h 838698"/>
              <a:gd name="connsiteX7" fmla="*/ 2190750 w 4638777"/>
              <a:gd name="connsiteY7" fmla="*/ 838200 h 838698"/>
              <a:gd name="connsiteX8" fmla="*/ 4638777 w 4638777"/>
              <a:gd name="connsiteY8" fmla="*/ 655550 h 838698"/>
              <a:gd name="connsiteX0" fmla="*/ 0 w 4519249"/>
              <a:gd name="connsiteY0" fmla="*/ 0 h 838698"/>
              <a:gd name="connsiteX1" fmla="*/ 0 w 4519249"/>
              <a:gd name="connsiteY1" fmla="*/ 0 h 838698"/>
              <a:gd name="connsiteX2" fmla="*/ 323850 w 4519249"/>
              <a:gd name="connsiteY2" fmla="*/ 57150 h 838698"/>
              <a:gd name="connsiteX3" fmla="*/ 238125 w 4519249"/>
              <a:gd name="connsiteY3" fmla="*/ 352425 h 838698"/>
              <a:gd name="connsiteX4" fmla="*/ 971550 w 4519249"/>
              <a:gd name="connsiteY4" fmla="*/ 257175 h 838698"/>
              <a:gd name="connsiteX5" fmla="*/ 704684 w 4519249"/>
              <a:gd name="connsiteY5" fmla="*/ 629478 h 838698"/>
              <a:gd name="connsiteX6" fmla="*/ 2524125 w 4519249"/>
              <a:gd name="connsiteY6" fmla="*/ 495300 h 838698"/>
              <a:gd name="connsiteX7" fmla="*/ 2190750 w 4519249"/>
              <a:gd name="connsiteY7" fmla="*/ 838200 h 838698"/>
              <a:gd name="connsiteX8" fmla="*/ 4519249 w 4519249"/>
              <a:gd name="connsiteY8" fmla="*/ 655550 h 838698"/>
              <a:gd name="connsiteX0" fmla="*/ 0 w 4071019"/>
              <a:gd name="connsiteY0" fmla="*/ 0 h 838698"/>
              <a:gd name="connsiteX1" fmla="*/ 0 w 4071019"/>
              <a:gd name="connsiteY1" fmla="*/ 0 h 838698"/>
              <a:gd name="connsiteX2" fmla="*/ 323850 w 4071019"/>
              <a:gd name="connsiteY2" fmla="*/ 57150 h 838698"/>
              <a:gd name="connsiteX3" fmla="*/ 238125 w 4071019"/>
              <a:gd name="connsiteY3" fmla="*/ 352425 h 838698"/>
              <a:gd name="connsiteX4" fmla="*/ 971550 w 4071019"/>
              <a:gd name="connsiteY4" fmla="*/ 257175 h 838698"/>
              <a:gd name="connsiteX5" fmla="*/ 704684 w 4071019"/>
              <a:gd name="connsiteY5" fmla="*/ 629478 h 838698"/>
              <a:gd name="connsiteX6" fmla="*/ 2524125 w 4071019"/>
              <a:gd name="connsiteY6" fmla="*/ 495300 h 838698"/>
              <a:gd name="connsiteX7" fmla="*/ 2190750 w 4071019"/>
              <a:gd name="connsiteY7" fmla="*/ 838200 h 838698"/>
              <a:gd name="connsiteX8" fmla="*/ 4071019 w 4071019"/>
              <a:gd name="connsiteY8" fmla="*/ 693716 h 83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71019" h="838698">
                <a:moveTo>
                  <a:pt x="0" y="0"/>
                </a:moveTo>
                <a:lnTo>
                  <a:pt x="0" y="0"/>
                </a:lnTo>
                <a:cubicBezTo>
                  <a:pt x="107950" y="19050"/>
                  <a:pt x="386654" y="-32693"/>
                  <a:pt x="323850" y="57150"/>
                </a:cubicBezTo>
                <a:cubicBezTo>
                  <a:pt x="233116" y="186948"/>
                  <a:pt x="70540" y="342942"/>
                  <a:pt x="238125" y="352425"/>
                </a:cubicBezTo>
                <a:cubicBezTo>
                  <a:pt x="482600" y="320675"/>
                  <a:pt x="985493" y="129899"/>
                  <a:pt x="971550" y="257175"/>
                </a:cubicBezTo>
                <a:cubicBezTo>
                  <a:pt x="942229" y="426333"/>
                  <a:pt x="475587" y="595492"/>
                  <a:pt x="704684" y="629478"/>
                </a:cubicBezTo>
                <a:cubicBezTo>
                  <a:pt x="963446" y="669165"/>
                  <a:pt x="2681964" y="361122"/>
                  <a:pt x="2524125" y="495300"/>
                </a:cubicBezTo>
                <a:cubicBezTo>
                  <a:pt x="2413000" y="609600"/>
                  <a:pt x="1912261" y="851121"/>
                  <a:pt x="2190750" y="838200"/>
                </a:cubicBezTo>
                <a:lnTo>
                  <a:pt x="4071019" y="693716"/>
                </a:lnTo>
              </a:path>
            </a:pathLst>
          </a:custGeom>
          <a:ln w="349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321" name="Rectangle 56">
            <a:extLst>
              <a:ext uri="{FF2B5EF4-FFF2-40B4-BE49-F238E27FC236}">
                <a16:creationId xmlns:a16="http://schemas.microsoft.com/office/drawing/2014/main" id="{7FE5F8D9-7534-46EB-B649-E73209C6FEBA}"/>
              </a:ext>
            </a:extLst>
          </p:cNvPr>
          <p:cNvSpPr/>
          <p:nvPr/>
        </p:nvSpPr>
        <p:spPr>
          <a:xfrm>
            <a:off x="4388769" y="1750911"/>
            <a:ext cx="2484002" cy="3216063"/>
          </a:xfrm>
          <a:custGeom>
            <a:avLst/>
            <a:gdLst/>
            <a:ahLst/>
            <a:cxnLst/>
            <a:rect l="l" t="t" r="r" b="b"/>
            <a:pathLst>
              <a:path w="2484001" h="3216063">
                <a:moveTo>
                  <a:pt x="214881" y="2675904"/>
                </a:moveTo>
                <a:cubicBezTo>
                  <a:pt x="161809" y="2675904"/>
                  <a:pt x="118785" y="2718928"/>
                  <a:pt x="118785" y="2772000"/>
                </a:cubicBezTo>
                <a:cubicBezTo>
                  <a:pt x="118785" y="2825072"/>
                  <a:pt x="161809" y="2868096"/>
                  <a:pt x="214881" y="2868096"/>
                </a:cubicBezTo>
                <a:cubicBezTo>
                  <a:pt x="267953" y="2868096"/>
                  <a:pt x="310977" y="2825072"/>
                  <a:pt x="310977" y="2772000"/>
                </a:cubicBezTo>
                <a:cubicBezTo>
                  <a:pt x="310977" y="2718928"/>
                  <a:pt x="267953" y="2675904"/>
                  <a:pt x="214881" y="2675904"/>
                </a:cubicBezTo>
                <a:close/>
                <a:moveTo>
                  <a:pt x="214881" y="2257909"/>
                </a:moveTo>
                <a:cubicBezTo>
                  <a:pt x="161809" y="2257909"/>
                  <a:pt x="118785" y="2300933"/>
                  <a:pt x="118785" y="2354005"/>
                </a:cubicBezTo>
                <a:cubicBezTo>
                  <a:pt x="118785" y="2407077"/>
                  <a:pt x="161809" y="2450101"/>
                  <a:pt x="214881" y="2450101"/>
                </a:cubicBezTo>
                <a:cubicBezTo>
                  <a:pt x="267953" y="2450101"/>
                  <a:pt x="310977" y="2407077"/>
                  <a:pt x="310977" y="2354005"/>
                </a:cubicBezTo>
                <a:cubicBezTo>
                  <a:pt x="310977" y="2300933"/>
                  <a:pt x="267953" y="2257909"/>
                  <a:pt x="214881" y="2257909"/>
                </a:cubicBezTo>
                <a:close/>
                <a:moveTo>
                  <a:pt x="214881" y="1839914"/>
                </a:moveTo>
                <a:cubicBezTo>
                  <a:pt x="161809" y="1839914"/>
                  <a:pt x="118785" y="1882938"/>
                  <a:pt x="118785" y="1936010"/>
                </a:cubicBezTo>
                <a:cubicBezTo>
                  <a:pt x="118785" y="1989082"/>
                  <a:pt x="161809" y="2032106"/>
                  <a:pt x="214881" y="2032106"/>
                </a:cubicBezTo>
                <a:cubicBezTo>
                  <a:pt x="267953" y="2032106"/>
                  <a:pt x="310977" y="1989082"/>
                  <a:pt x="310977" y="1936010"/>
                </a:cubicBezTo>
                <a:cubicBezTo>
                  <a:pt x="310977" y="1882938"/>
                  <a:pt x="267953" y="1839914"/>
                  <a:pt x="214881" y="1839914"/>
                </a:cubicBezTo>
                <a:close/>
                <a:moveTo>
                  <a:pt x="214881" y="1421919"/>
                </a:moveTo>
                <a:cubicBezTo>
                  <a:pt x="161809" y="1421919"/>
                  <a:pt x="118785" y="1464943"/>
                  <a:pt x="118785" y="1518015"/>
                </a:cubicBezTo>
                <a:cubicBezTo>
                  <a:pt x="118785" y="1571087"/>
                  <a:pt x="161809" y="1614111"/>
                  <a:pt x="214881" y="1614111"/>
                </a:cubicBezTo>
                <a:cubicBezTo>
                  <a:pt x="267953" y="1614111"/>
                  <a:pt x="310977" y="1571087"/>
                  <a:pt x="310977" y="1518015"/>
                </a:cubicBezTo>
                <a:cubicBezTo>
                  <a:pt x="310977" y="1464943"/>
                  <a:pt x="267953" y="1421919"/>
                  <a:pt x="214881" y="1421919"/>
                </a:cubicBezTo>
                <a:close/>
                <a:moveTo>
                  <a:pt x="214881" y="1003924"/>
                </a:moveTo>
                <a:cubicBezTo>
                  <a:pt x="161809" y="1003924"/>
                  <a:pt x="118785" y="1046948"/>
                  <a:pt x="118785" y="1100020"/>
                </a:cubicBezTo>
                <a:cubicBezTo>
                  <a:pt x="118785" y="1153092"/>
                  <a:pt x="161809" y="1196116"/>
                  <a:pt x="214881" y="1196116"/>
                </a:cubicBezTo>
                <a:cubicBezTo>
                  <a:pt x="267953" y="1196116"/>
                  <a:pt x="310977" y="1153092"/>
                  <a:pt x="310977" y="1100020"/>
                </a:cubicBezTo>
                <a:cubicBezTo>
                  <a:pt x="310977" y="1046948"/>
                  <a:pt x="267953" y="1003924"/>
                  <a:pt x="214881" y="1003924"/>
                </a:cubicBezTo>
                <a:close/>
                <a:moveTo>
                  <a:pt x="214881" y="585929"/>
                </a:moveTo>
                <a:cubicBezTo>
                  <a:pt x="161809" y="585929"/>
                  <a:pt x="118785" y="628953"/>
                  <a:pt x="118785" y="682025"/>
                </a:cubicBezTo>
                <a:cubicBezTo>
                  <a:pt x="118785" y="735097"/>
                  <a:pt x="161809" y="778121"/>
                  <a:pt x="214881" y="778121"/>
                </a:cubicBezTo>
                <a:cubicBezTo>
                  <a:pt x="267953" y="778121"/>
                  <a:pt x="310977" y="735097"/>
                  <a:pt x="310977" y="682025"/>
                </a:cubicBezTo>
                <a:cubicBezTo>
                  <a:pt x="310977" y="628953"/>
                  <a:pt x="267953" y="585929"/>
                  <a:pt x="214881" y="585929"/>
                </a:cubicBezTo>
                <a:close/>
                <a:moveTo>
                  <a:pt x="214881" y="167934"/>
                </a:moveTo>
                <a:cubicBezTo>
                  <a:pt x="161809" y="167934"/>
                  <a:pt x="118785" y="210958"/>
                  <a:pt x="118785" y="264030"/>
                </a:cubicBezTo>
                <a:cubicBezTo>
                  <a:pt x="118785" y="317102"/>
                  <a:pt x="161809" y="360126"/>
                  <a:pt x="214881" y="360126"/>
                </a:cubicBezTo>
                <a:cubicBezTo>
                  <a:pt x="267953" y="360126"/>
                  <a:pt x="310977" y="317102"/>
                  <a:pt x="310977" y="264030"/>
                </a:cubicBezTo>
                <a:cubicBezTo>
                  <a:pt x="310977" y="210958"/>
                  <a:pt x="267953" y="167934"/>
                  <a:pt x="214881" y="167934"/>
                </a:cubicBezTo>
                <a:close/>
                <a:moveTo>
                  <a:pt x="0" y="0"/>
                </a:moveTo>
                <a:lnTo>
                  <a:pt x="2484001" y="0"/>
                </a:lnTo>
                <a:lnTo>
                  <a:pt x="2484001" y="232022"/>
                </a:lnTo>
                <a:lnTo>
                  <a:pt x="2484001" y="500040"/>
                </a:lnTo>
                <a:lnTo>
                  <a:pt x="2484001" y="732062"/>
                </a:lnTo>
                <a:lnTo>
                  <a:pt x="0" y="3216063"/>
                </a:lnTo>
                <a:lnTo>
                  <a:pt x="0" y="2984041"/>
                </a:lnTo>
                <a:lnTo>
                  <a:pt x="0" y="23202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ea typeface="+mj-ea"/>
            </a:endParaRPr>
          </a:p>
        </p:txBody>
      </p:sp>
      <p:grpSp>
        <p:nvGrpSpPr>
          <p:cNvPr id="322" name="Group 321">
            <a:extLst>
              <a:ext uri="{FF2B5EF4-FFF2-40B4-BE49-F238E27FC236}">
                <a16:creationId xmlns:a16="http://schemas.microsoft.com/office/drawing/2014/main" id="{745D8E8E-7008-4B40-9F03-981B857B1C58}"/>
              </a:ext>
            </a:extLst>
          </p:cNvPr>
          <p:cNvGrpSpPr/>
          <p:nvPr/>
        </p:nvGrpSpPr>
        <p:grpSpPr>
          <a:xfrm rot="2700000">
            <a:off x="5401082" y="1882259"/>
            <a:ext cx="815779" cy="4805742"/>
            <a:chOff x="6012160" y="2713784"/>
            <a:chExt cx="713285" cy="4201951"/>
          </a:xfrm>
        </p:grpSpPr>
        <p:grpSp>
          <p:nvGrpSpPr>
            <p:cNvPr id="323" name="Group 322">
              <a:extLst>
                <a:ext uri="{FF2B5EF4-FFF2-40B4-BE49-F238E27FC236}">
                  <a16:creationId xmlns:a16="http://schemas.microsoft.com/office/drawing/2014/main" id="{BBD6A8C0-3DA5-46B5-B30D-F6BDD1A8D559}"/>
                </a:ext>
              </a:extLst>
            </p:cNvPr>
            <p:cNvGrpSpPr/>
            <p:nvPr/>
          </p:nvGrpSpPr>
          <p:grpSpPr>
            <a:xfrm>
              <a:off x="6012160" y="6136594"/>
              <a:ext cx="713025" cy="779141"/>
              <a:chOff x="2195736" y="5121188"/>
              <a:chExt cx="901189" cy="900100"/>
            </a:xfrm>
          </p:grpSpPr>
          <p:sp>
            <p:nvSpPr>
              <p:cNvPr id="335" name="Rectangle 8">
                <a:extLst>
                  <a:ext uri="{FF2B5EF4-FFF2-40B4-BE49-F238E27FC236}">
                    <a16:creationId xmlns:a16="http://schemas.microsoft.com/office/drawing/2014/main" id="{E80A9481-C684-4C9F-A5FD-60291E1AF7DC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901189" cy="900100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55000"/>
                      <a:lumOff val="45000"/>
                    </a:schemeClr>
                  </a:gs>
                  <a:gs pos="100000">
                    <a:schemeClr val="accent6">
                      <a:lumMod val="55000"/>
                      <a:lumOff val="4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ea typeface="+mj-ea"/>
                </a:endParaRPr>
              </a:p>
            </p:txBody>
          </p:sp>
          <p:sp>
            <p:nvSpPr>
              <p:cNvPr id="336" name="Rectangle 8">
                <a:extLst>
                  <a:ext uri="{FF2B5EF4-FFF2-40B4-BE49-F238E27FC236}">
                    <a16:creationId xmlns:a16="http://schemas.microsoft.com/office/drawing/2014/main" id="{0C3132E8-58E3-41A8-8F5F-7239D32FE4E9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679522" cy="893666"/>
              </a:xfrm>
              <a:custGeom>
                <a:avLst/>
                <a:gdLst/>
                <a:ahLst/>
                <a:cxnLst/>
                <a:rect l="l" t="t" r="r" b="b"/>
                <a:pathLst>
                  <a:path w="1359043" h="1787331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893519" y="1787331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45000"/>
                      <a:lumOff val="55000"/>
                    </a:schemeClr>
                  </a:gs>
                  <a:gs pos="100000">
                    <a:schemeClr val="accent6">
                      <a:lumMod val="45000"/>
                      <a:lumOff val="5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ea typeface="+mj-ea"/>
                </a:endParaRPr>
              </a:p>
            </p:txBody>
          </p:sp>
          <p:sp>
            <p:nvSpPr>
              <p:cNvPr id="337" name="Rectangle 8">
                <a:extLst>
                  <a:ext uri="{FF2B5EF4-FFF2-40B4-BE49-F238E27FC236}">
                    <a16:creationId xmlns:a16="http://schemas.microsoft.com/office/drawing/2014/main" id="{32A38511-E50D-46B6-AD27-C6BE7C3E887A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450922" cy="894945"/>
              </a:xfrm>
              <a:custGeom>
                <a:avLst/>
                <a:gdLst/>
                <a:ahLst/>
                <a:cxnLst/>
                <a:rect l="l" t="t" r="r" b="b"/>
                <a:pathLst>
                  <a:path w="901843" h="1789890">
                    <a:moveTo>
                      <a:pt x="0" y="0"/>
                    </a:moveTo>
                    <a:lnTo>
                      <a:pt x="897414" y="0"/>
                    </a:lnTo>
                    <a:lnTo>
                      <a:pt x="901843" y="212596"/>
                    </a:lnTo>
                    <a:lnTo>
                      <a:pt x="895045" y="1789890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30000"/>
                      <a:lumOff val="70000"/>
                    </a:schemeClr>
                  </a:gs>
                  <a:gs pos="100000">
                    <a:schemeClr val="accent6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ea typeface="+mj-ea"/>
                </a:endParaRPr>
              </a:p>
            </p:txBody>
          </p:sp>
          <p:sp>
            <p:nvSpPr>
              <p:cNvPr id="338" name="Rectangle 8">
                <a:extLst>
                  <a:ext uri="{FF2B5EF4-FFF2-40B4-BE49-F238E27FC236}">
                    <a16:creationId xmlns:a16="http://schemas.microsoft.com/office/drawing/2014/main" id="{D84B6AE1-1969-4BB8-BD9B-6445D93CBA7C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448123" cy="895953"/>
              </a:xfrm>
              <a:custGeom>
                <a:avLst/>
                <a:gdLst/>
                <a:ahLst/>
                <a:cxnLst/>
                <a:rect l="l" t="t" r="r" b="b"/>
                <a:pathLst>
                  <a:path w="896246" h="1791906">
                    <a:moveTo>
                      <a:pt x="0" y="0"/>
                    </a:moveTo>
                    <a:lnTo>
                      <a:pt x="440115" y="0"/>
                    </a:lnTo>
                    <a:lnTo>
                      <a:pt x="452263" y="212596"/>
                    </a:lnTo>
                    <a:lnTo>
                      <a:pt x="896246" y="1791906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ea typeface="+mj-ea"/>
                </a:endParaRPr>
              </a:p>
            </p:txBody>
          </p:sp>
          <p:sp>
            <p:nvSpPr>
              <p:cNvPr id="339" name="Rectangle 8">
                <a:extLst>
                  <a:ext uri="{FF2B5EF4-FFF2-40B4-BE49-F238E27FC236}">
                    <a16:creationId xmlns:a16="http://schemas.microsoft.com/office/drawing/2014/main" id="{C20CD5BC-BF07-43D7-A4E8-913BF43871A3}"/>
                  </a:ext>
                </a:extLst>
              </p:cNvPr>
              <p:cNvSpPr/>
              <p:nvPr/>
            </p:nvSpPr>
            <p:spPr>
              <a:xfrm>
                <a:off x="2542419" y="5815404"/>
                <a:ext cx="203587" cy="204540"/>
              </a:xfrm>
              <a:custGeom>
                <a:avLst/>
                <a:gdLst/>
                <a:ahLst/>
                <a:cxnLst/>
                <a:rect l="l" t="t" r="r" b="b"/>
                <a:pathLst>
                  <a:path w="1791810" h="1800199">
                    <a:moveTo>
                      <a:pt x="229620" y="140779"/>
                    </a:moveTo>
                    <a:cubicBezTo>
                      <a:pt x="334730" y="140779"/>
                      <a:pt x="422984" y="212958"/>
                      <a:pt x="445844" y="310765"/>
                    </a:cubicBezTo>
                    <a:lnTo>
                      <a:pt x="454300" y="310765"/>
                    </a:lnTo>
                    <a:lnTo>
                      <a:pt x="462757" y="310765"/>
                    </a:lnTo>
                    <a:cubicBezTo>
                      <a:pt x="485617" y="212958"/>
                      <a:pt x="573869" y="140779"/>
                      <a:pt x="678980" y="140779"/>
                    </a:cubicBezTo>
                    <a:cubicBezTo>
                      <a:pt x="784090" y="140779"/>
                      <a:pt x="872344" y="212958"/>
                      <a:pt x="895204" y="310765"/>
                    </a:cubicBezTo>
                    <a:lnTo>
                      <a:pt x="903659" y="310765"/>
                    </a:lnTo>
                    <a:lnTo>
                      <a:pt x="903660" y="310765"/>
                    </a:lnTo>
                    <a:lnTo>
                      <a:pt x="912116" y="310765"/>
                    </a:lnTo>
                    <a:cubicBezTo>
                      <a:pt x="934976" y="212958"/>
                      <a:pt x="1023228" y="140779"/>
                      <a:pt x="1128339" y="140779"/>
                    </a:cubicBezTo>
                    <a:cubicBezTo>
                      <a:pt x="1233450" y="140779"/>
                      <a:pt x="1321703" y="212958"/>
                      <a:pt x="1344563" y="310765"/>
                    </a:cubicBezTo>
                    <a:lnTo>
                      <a:pt x="1353019" y="310765"/>
                    </a:lnTo>
                    <a:lnTo>
                      <a:pt x="1361476" y="310765"/>
                    </a:lnTo>
                    <a:cubicBezTo>
                      <a:pt x="1384336" y="212958"/>
                      <a:pt x="1472588" y="140779"/>
                      <a:pt x="1577699" y="140779"/>
                    </a:cubicBezTo>
                    <a:cubicBezTo>
                      <a:pt x="1680932" y="140779"/>
                      <a:pt x="1767904" y="210402"/>
                      <a:pt x="1791810" y="305762"/>
                    </a:cubicBezTo>
                    <a:lnTo>
                      <a:pt x="901188" y="1800199"/>
                    </a:lnTo>
                    <a:lnTo>
                      <a:pt x="13460" y="310615"/>
                    </a:lnTo>
                    <a:cubicBezTo>
                      <a:pt x="36351" y="212881"/>
                      <a:pt x="124565" y="140779"/>
                      <a:pt x="229620" y="140779"/>
                    </a:cubicBezTo>
                    <a:close/>
                    <a:moveTo>
                      <a:pt x="0" y="0"/>
                    </a:moveTo>
                    <a:lnTo>
                      <a:pt x="1" y="0"/>
                    </a:lnTo>
                    <a:lnTo>
                      <a:pt x="4940" y="0"/>
                    </a:lnTo>
                    <a:lnTo>
                      <a:pt x="4940" y="296318"/>
                    </a:lnTo>
                    <a:lnTo>
                      <a:pt x="1012" y="289727"/>
                    </a:lnTo>
                    <a:lnTo>
                      <a:pt x="1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15000">
                    <a:schemeClr val="accent6">
                      <a:lumMod val="50000"/>
                    </a:schemeClr>
                  </a:gs>
                  <a:gs pos="100000">
                    <a:schemeClr val="accent6">
                      <a:lumMod val="60000"/>
                      <a:lumOff val="4000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ea typeface="+mj-ea"/>
                </a:endParaRPr>
              </a:p>
            </p:txBody>
          </p:sp>
        </p:grpSp>
        <p:grpSp>
          <p:nvGrpSpPr>
            <p:cNvPr id="324" name="Group 323">
              <a:extLst>
                <a:ext uri="{FF2B5EF4-FFF2-40B4-BE49-F238E27FC236}">
                  <a16:creationId xmlns:a16="http://schemas.microsoft.com/office/drawing/2014/main" id="{9F1D0E7E-3380-46B3-8D41-66B0ABA8F21D}"/>
                </a:ext>
              </a:extLst>
            </p:cNvPr>
            <p:cNvGrpSpPr/>
            <p:nvPr/>
          </p:nvGrpSpPr>
          <p:grpSpPr>
            <a:xfrm>
              <a:off x="6012160" y="2852936"/>
              <a:ext cx="713025" cy="3354284"/>
              <a:chOff x="6012160" y="2852936"/>
              <a:chExt cx="713025" cy="3354284"/>
            </a:xfrm>
          </p:grpSpPr>
          <p:grpSp>
            <p:nvGrpSpPr>
              <p:cNvPr id="327" name="Group 326">
                <a:extLst>
                  <a:ext uri="{FF2B5EF4-FFF2-40B4-BE49-F238E27FC236}">
                    <a16:creationId xmlns:a16="http://schemas.microsoft.com/office/drawing/2014/main" id="{B30E3A3A-F31E-4998-ADED-EA8D32263DC7}"/>
                  </a:ext>
                </a:extLst>
              </p:cNvPr>
              <p:cNvGrpSpPr/>
              <p:nvPr/>
            </p:nvGrpSpPr>
            <p:grpSpPr>
              <a:xfrm>
                <a:off x="6012160" y="5085257"/>
                <a:ext cx="713025" cy="1121963"/>
                <a:chOff x="6012160" y="5085257"/>
                <a:chExt cx="713025" cy="1121963"/>
              </a:xfrm>
            </p:grpSpPr>
            <p:sp>
              <p:nvSpPr>
                <p:cNvPr id="332" name="Rectangle 2">
                  <a:extLst>
                    <a:ext uri="{FF2B5EF4-FFF2-40B4-BE49-F238E27FC236}">
                      <a16:creationId xmlns:a16="http://schemas.microsoft.com/office/drawing/2014/main" id="{BA98208D-C4CA-4964-AB0C-7DB35BFAFE0A}"/>
                    </a:ext>
                  </a:extLst>
                </p:cNvPr>
                <p:cNvSpPr/>
                <p:nvPr/>
              </p:nvSpPr>
              <p:spPr>
                <a:xfrm>
                  <a:off x="6012160" y="5085257"/>
                  <a:ext cx="237600" cy="1121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061" h="4392488">
                      <a:moveTo>
                        <a:pt x="0" y="0"/>
                      </a:moveTo>
                      <a:lnTo>
                        <a:pt x="571061" y="0"/>
                      </a:lnTo>
                      <a:lnTo>
                        <a:pt x="571061" y="4392488"/>
                      </a:lnTo>
                      <a:lnTo>
                        <a:pt x="560315" y="4392488"/>
                      </a:lnTo>
                      <a:cubicBezTo>
                        <a:pt x="531263" y="4268191"/>
                        <a:pt x="419108" y="4176464"/>
                        <a:pt x="285530" y="4176464"/>
                      </a:cubicBezTo>
                      <a:cubicBezTo>
                        <a:pt x="151952" y="4176464"/>
                        <a:pt x="39798" y="4268191"/>
                        <a:pt x="10747" y="4392488"/>
                      </a:cubicBezTo>
                      <a:lnTo>
                        <a:pt x="0" y="4392488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ea typeface="+mj-ea"/>
                  </a:endParaRPr>
                </a:p>
              </p:txBody>
            </p:sp>
            <p:sp>
              <p:nvSpPr>
                <p:cNvPr id="333" name="Rectangle 2">
                  <a:extLst>
                    <a:ext uri="{FF2B5EF4-FFF2-40B4-BE49-F238E27FC236}">
                      <a16:creationId xmlns:a16="http://schemas.microsoft.com/office/drawing/2014/main" id="{EDDF3A44-402F-424E-A3BA-7A5381A73EFC}"/>
                    </a:ext>
                  </a:extLst>
                </p:cNvPr>
                <p:cNvSpPr/>
                <p:nvPr/>
              </p:nvSpPr>
              <p:spPr>
                <a:xfrm>
                  <a:off x="6249872" y="5085257"/>
                  <a:ext cx="237600" cy="1121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061" h="4392488">
                      <a:moveTo>
                        <a:pt x="0" y="0"/>
                      </a:moveTo>
                      <a:lnTo>
                        <a:pt x="571061" y="0"/>
                      </a:lnTo>
                      <a:lnTo>
                        <a:pt x="571061" y="4392488"/>
                      </a:lnTo>
                      <a:lnTo>
                        <a:pt x="560315" y="4392488"/>
                      </a:lnTo>
                      <a:cubicBezTo>
                        <a:pt x="531263" y="4268191"/>
                        <a:pt x="419108" y="4176464"/>
                        <a:pt x="285530" y="4176464"/>
                      </a:cubicBezTo>
                      <a:cubicBezTo>
                        <a:pt x="151952" y="4176464"/>
                        <a:pt x="39798" y="4268191"/>
                        <a:pt x="10747" y="4392488"/>
                      </a:cubicBezTo>
                      <a:lnTo>
                        <a:pt x="0" y="4392488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ea typeface="+mj-ea"/>
                  </a:endParaRPr>
                </a:p>
              </p:txBody>
            </p:sp>
            <p:sp>
              <p:nvSpPr>
                <p:cNvPr id="334" name="Rectangle 2">
                  <a:extLst>
                    <a:ext uri="{FF2B5EF4-FFF2-40B4-BE49-F238E27FC236}">
                      <a16:creationId xmlns:a16="http://schemas.microsoft.com/office/drawing/2014/main" id="{32F1CB14-296C-49E6-9693-6EB8BFCDF868}"/>
                    </a:ext>
                  </a:extLst>
                </p:cNvPr>
                <p:cNvSpPr/>
                <p:nvPr/>
              </p:nvSpPr>
              <p:spPr>
                <a:xfrm>
                  <a:off x="6487585" y="5085257"/>
                  <a:ext cx="237600" cy="1121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061" h="4392488">
                      <a:moveTo>
                        <a:pt x="0" y="0"/>
                      </a:moveTo>
                      <a:lnTo>
                        <a:pt x="571061" y="0"/>
                      </a:lnTo>
                      <a:lnTo>
                        <a:pt x="571061" y="4392488"/>
                      </a:lnTo>
                      <a:lnTo>
                        <a:pt x="560315" y="4392488"/>
                      </a:lnTo>
                      <a:cubicBezTo>
                        <a:pt x="531263" y="4268191"/>
                        <a:pt x="419108" y="4176464"/>
                        <a:pt x="285530" y="4176464"/>
                      </a:cubicBezTo>
                      <a:cubicBezTo>
                        <a:pt x="151952" y="4176464"/>
                        <a:pt x="39798" y="4268191"/>
                        <a:pt x="10747" y="4392488"/>
                      </a:cubicBezTo>
                      <a:lnTo>
                        <a:pt x="0" y="439248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ea typeface="+mj-ea"/>
                  </a:endParaRPr>
                </a:p>
              </p:txBody>
            </p:sp>
          </p:grpSp>
          <p:grpSp>
            <p:nvGrpSpPr>
              <p:cNvPr id="328" name="Group 327">
                <a:extLst>
                  <a:ext uri="{FF2B5EF4-FFF2-40B4-BE49-F238E27FC236}">
                    <a16:creationId xmlns:a16="http://schemas.microsoft.com/office/drawing/2014/main" id="{4C7B1429-7039-4018-B766-FEAE6C4CB7C7}"/>
                  </a:ext>
                </a:extLst>
              </p:cNvPr>
              <p:cNvGrpSpPr/>
              <p:nvPr/>
            </p:nvGrpSpPr>
            <p:grpSpPr>
              <a:xfrm>
                <a:off x="6012160" y="2852936"/>
                <a:ext cx="713025" cy="2232322"/>
                <a:chOff x="6012160" y="2852936"/>
                <a:chExt cx="713025" cy="2232322"/>
              </a:xfrm>
            </p:grpSpPr>
            <p:sp>
              <p:nvSpPr>
                <p:cNvPr id="329" name="Rectangle 328">
                  <a:extLst>
                    <a:ext uri="{FF2B5EF4-FFF2-40B4-BE49-F238E27FC236}">
                      <a16:creationId xmlns:a16="http://schemas.microsoft.com/office/drawing/2014/main" id="{429B5F36-81AE-4CB2-8B41-2C3A782EFEB5}"/>
                    </a:ext>
                  </a:extLst>
                </p:cNvPr>
                <p:cNvSpPr/>
                <p:nvPr/>
              </p:nvSpPr>
              <p:spPr>
                <a:xfrm>
                  <a:off x="6487585" y="2852936"/>
                  <a:ext cx="237600" cy="2232322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ea typeface="+mj-ea"/>
                  </a:endParaRPr>
                </a:p>
              </p:txBody>
            </p:sp>
            <p:sp>
              <p:nvSpPr>
                <p:cNvPr id="330" name="Rectangle 329">
                  <a:extLst>
                    <a:ext uri="{FF2B5EF4-FFF2-40B4-BE49-F238E27FC236}">
                      <a16:creationId xmlns:a16="http://schemas.microsoft.com/office/drawing/2014/main" id="{15441CDA-C7F7-465B-BD9D-32AE22928B5B}"/>
                    </a:ext>
                  </a:extLst>
                </p:cNvPr>
                <p:cNvSpPr/>
                <p:nvPr/>
              </p:nvSpPr>
              <p:spPr>
                <a:xfrm>
                  <a:off x="6250133" y="2852936"/>
                  <a:ext cx="237600" cy="2232322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ea typeface="+mj-ea"/>
                  </a:endParaRPr>
                </a:p>
              </p:txBody>
            </p:sp>
            <p:sp>
              <p:nvSpPr>
                <p:cNvPr id="331" name="Rectangle 330">
                  <a:extLst>
                    <a:ext uri="{FF2B5EF4-FFF2-40B4-BE49-F238E27FC236}">
                      <a16:creationId xmlns:a16="http://schemas.microsoft.com/office/drawing/2014/main" id="{6CE06192-90DD-4B29-B936-04A78A86EC16}"/>
                    </a:ext>
                  </a:extLst>
                </p:cNvPr>
                <p:cNvSpPr/>
                <p:nvPr/>
              </p:nvSpPr>
              <p:spPr>
                <a:xfrm>
                  <a:off x="6012160" y="2852936"/>
                  <a:ext cx="237600" cy="2232322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ea typeface="+mj-ea"/>
                  </a:endParaRPr>
                </a:p>
              </p:txBody>
            </p:sp>
          </p:grpSp>
        </p:grpSp>
        <p:sp>
          <p:nvSpPr>
            <p:cNvPr id="325" name="Hexagon 1">
              <a:extLst>
                <a:ext uri="{FF2B5EF4-FFF2-40B4-BE49-F238E27FC236}">
                  <a16:creationId xmlns:a16="http://schemas.microsoft.com/office/drawing/2014/main" id="{C1209EB4-52F2-4093-9B56-87D13BEED4D0}"/>
                </a:ext>
              </a:extLst>
            </p:cNvPr>
            <p:cNvSpPr/>
            <p:nvPr/>
          </p:nvSpPr>
          <p:spPr>
            <a:xfrm rot="10800000" flipH="1" flipV="1">
              <a:off x="6012421" y="2713784"/>
              <a:ext cx="713024" cy="278304"/>
            </a:xfrm>
            <a:custGeom>
              <a:avLst/>
              <a:gdLst>
                <a:gd name="connsiteX0" fmla="*/ 0 w 713024"/>
                <a:gd name="connsiteY0" fmla="*/ 277692 h 555383"/>
                <a:gd name="connsiteX1" fmla="*/ 138846 w 713024"/>
                <a:gd name="connsiteY1" fmla="*/ 0 h 555383"/>
                <a:gd name="connsiteX2" fmla="*/ 574178 w 713024"/>
                <a:gd name="connsiteY2" fmla="*/ 0 h 555383"/>
                <a:gd name="connsiteX3" fmla="*/ 713024 w 713024"/>
                <a:gd name="connsiteY3" fmla="*/ 277692 h 555383"/>
                <a:gd name="connsiteX4" fmla="*/ 574178 w 713024"/>
                <a:gd name="connsiteY4" fmla="*/ 555383 h 555383"/>
                <a:gd name="connsiteX5" fmla="*/ 138846 w 713024"/>
                <a:gd name="connsiteY5" fmla="*/ 555383 h 555383"/>
                <a:gd name="connsiteX6" fmla="*/ 0 w 713024"/>
                <a:gd name="connsiteY6" fmla="*/ 277692 h 555383"/>
                <a:gd name="connsiteX0" fmla="*/ 0 w 713024"/>
                <a:gd name="connsiteY0" fmla="*/ 277692 h 555383"/>
                <a:gd name="connsiteX1" fmla="*/ 138846 w 713024"/>
                <a:gd name="connsiteY1" fmla="*/ 0 h 555383"/>
                <a:gd name="connsiteX2" fmla="*/ 574178 w 713024"/>
                <a:gd name="connsiteY2" fmla="*/ 0 h 555383"/>
                <a:gd name="connsiteX3" fmla="*/ 713024 w 713024"/>
                <a:gd name="connsiteY3" fmla="*/ 277692 h 555383"/>
                <a:gd name="connsiteX4" fmla="*/ 574178 w 713024"/>
                <a:gd name="connsiteY4" fmla="*/ 555383 h 555383"/>
                <a:gd name="connsiteX5" fmla="*/ 231715 w 713024"/>
                <a:gd name="connsiteY5" fmla="*/ 555383 h 555383"/>
                <a:gd name="connsiteX6" fmla="*/ 0 w 713024"/>
                <a:gd name="connsiteY6" fmla="*/ 277692 h 555383"/>
                <a:gd name="connsiteX0" fmla="*/ 0 w 713024"/>
                <a:gd name="connsiteY0" fmla="*/ 277692 h 555383"/>
                <a:gd name="connsiteX1" fmla="*/ 138846 w 713024"/>
                <a:gd name="connsiteY1" fmla="*/ 0 h 555383"/>
                <a:gd name="connsiteX2" fmla="*/ 574178 w 713024"/>
                <a:gd name="connsiteY2" fmla="*/ 0 h 555383"/>
                <a:gd name="connsiteX3" fmla="*/ 713024 w 713024"/>
                <a:gd name="connsiteY3" fmla="*/ 277692 h 555383"/>
                <a:gd name="connsiteX4" fmla="*/ 490834 w 713024"/>
                <a:gd name="connsiteY4" fmla="*/ 553001 h 555383"/>
                <a:gd name="connsiteX5" fmla="*/ 231715 w 713024"/>
                <a:gd name="connsiteY5" fmla="*/ 555383 h 555383"/>
                <a:gd name="connsiteX6" fmla="*/ 0 w 713024"/>
                <a:gd name="connsiteY6" fmla="*/ 277692 h 555383"/>
                <a:gd name="connsiteX0" fmla="*/ 0 w 713024"/>
                <a:gd name="connsiteY0" fmla="*/ 277692 h 555383"/>
                <a:gd name="connsiteX1" fmla="*/ 217427 w 713024"/>
                <a:gd name="connsiteY1" fmla="*/ 0 h 555383"/>
                <a:gd name="connsiteX2" fmla="*/ 574178 w 713024"/>
                <a:gd name="connsiteY2" fmla="*/ 0 h 555383"/>
                <a:gd name="connsiteX3" fmla="*/ 713024 w 713024"/>
                <a:gd name="connsiteY3" fmla="*/ 277692 h 555383"/>
                <a:gd name="connsiteX4" fmla="*/ 490834 w 713024"/>
                <a:gd name="connsiteY4" fmla="*/ 553001 h 555383"/>
                <a:gd name="connsiteX5" fmla="*/ 231715 w 713024"/>
                <a:gd name="connsiteY5" fmla="*/ 555383 h 555383"/>
                <a:gd name="connsiteX6" fmla="*/ 0 w 713024"/>
                <a:gd name="connsiteY6" fmla="*/ 277692 h 555383"/>
                <a:gd name="connsiteX0" fmla="*/ 0 w 713024"/>
                <a:gd name="connsiteY0" fmla="*/ 277692 h 555383"/>
                <a:gd name="connsiteX1" fmla="*/ 217427 w 713024"/>
                <a:gd name="connsiteY1" fmla="*/ 0 h 555383"/>
                <a:gd name="connsiteX2" fmla="*/ 478928 w 713024"/>
                <a:gd name="connsiteY2" fmla="*/ 7144 h 555383"/>
                <a:gd name="connsiteX3" fmla="*/ 713024 w 713024"/>
                <a:gd name="connsiteY3" fmla="*/ 277692 h 555383"/>
                <a:gd name="connsiteX4" fmla="*/ 490834 w 713024"/>
                <a:gd name="connsiteY4" fmla="*/ 553001 h 555383"/>
                <a:gd name="connsiteX5" fmla="*/ 231715 w 713024"/>
                <a:gd name="connsiteY5" fmla="*/ 555383 h 555383"/>
                <a:gd name="connsiteX6" fmla="*/ 0 w 713024"/>
                <a:gd name="connsiteY6" fmla="*/ 277692 h 555383"/>
                <a:gd name="connsiteX0" fmla="*/ 0 w 713024"/>
                <a:gd name="connsiteY0" fmla="*/ 277692 h 555383"/>
                <a:gd name="connsiteX1" fmla="*/ 217427 w 713024"/>
                <a:gd name="connsiteY1" fmla="*/ 0 h 555383"/>
                <a:gd name="connsiteX2" fmla="*/ 486072 w 713024"/>
                <a:gd name="connsiteY2" fmla="*/ 0 h 555383"/>
                <a:gd name="connsiteX3" fmla="*/ 713024 w 713024"/>
                <a:gd name="connsiteY3" fmla="*/ 277692 h 555383"/>
                <a:gd name="connsiteX4" fmla="*/ 490834 w 713024"/>
                <a:gd name="connsiteY4" fmla="*/ 553001 h 555383"/>
                <a:gd name="connsiteX5" fmla="*/ 231715 w 713024"/>
                <a:gd name="connsiteY5" fmla="*/ 555383 h 555383"/>
                <a:gd name="connsiteX6" fmla="*/ 0 w 713024"/>
                <a:gd name="connsiteY6" fmla="*/ 277692 h 555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3024" h="555383">
                  <a:moveTo>
                    <a:pt x="0" y="277692"/>
                  </a:moveTo>
                  <a:lnTo>
                    <a:pt x="217427" y="0"/>
                  </a:lnTo>
                  <a:lnTo>
                    <a:pt x="486072" y="0"/>
                  </a:lnTo>
                  <a:lnTo>
                    <a:pt x="713024" y="277692"/>
                  </a:lnTo>
                  <a:lnTo>
                    <a:pt x="490834" y="553001"/>
                  </a:lnTo>
                  <a:lnTo>
                    <a:pt x="231715" y="555383"/>
                  </a:lnTo>
                  <a:lnTo>
                    <a:pt x="0" y="277692"/>
                  </a:lnTo>
                  <a:close/>
                </a:path>
              </a:pathLst>
            </a:custGeom>
            <a:blipFill dpi="0" rotWithShape="1">
              <a:blip r:embed="rId3"/>
              <a:srcRect/>
              <a:tile tx="0" ty="0" sx="1000" sy="9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ea typeface="+mj-ea"/>
              </a:endParaRPr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397578DD-85BE-434B-AA9B-5FB1EB55238A}"/>
                </a:ext>
              </a:extLst>
            </p:cNvPr>
            <p:cNvSpPr/>
            <p:nvPr/>
          </p:nvSpPr>
          <p:spPr>
            <a:xfrm>
              <a:off x="6270232" y="2798936"/>
              <a:ext cx="197403" cy="108000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ea typeface="+mj-ea"/>
              </a:endParaRPr>
            </a:p>
          </p:txBody>
        </p:sp>
      </p:grpSp>
      <p:sp>
        <p:nvSpPr>
          <p:cNvPr id="340" name="Rectangle 56">
            <a:extLst>
              <a:ext uri="{FF2B5EF4-FFF2-40B4-BE49-F238E27FC236}">
                <a16:creationId xmlns:a16="http://schemas.microsoft.com/office/drawing/2014/main" id="{C2B900DB-E81A-4714-B4D2-961281AAC08D}"/>
              </a:ext>
            </a:extLst>
          </p:cNvPr>
          <p:cNvSpPr/>
          <p:nvPr/>
        </p:nvSpPr>
        <p:spPr>
          <a:xfrm rot="10800000">
            <a:off x="5301793" y="3055098"/>
            <a:ext cx="2484002" cy="2984042"/>
          </a:xfrm>
          <a:custGeom>
            <a:avLst/>
            <a:gdLst/>
            <a:ahLst/>
            <a:cxnLst/>
            <a:rect l="l" t="t" r="r" b="b"/>
            <a:pathLst>
              <a:path w="2484001" h="2984041">
                <a:moveTo>
                  <a:pt x="198155" y="398133"/>
                </a:moveTo>
                <a:cubicBezTo>
                  <a:pt x="251227" y="398133"/>
                  <a:pt x="294251" y="355109"/>
                  <a:pt x="294251" y="302037"/>
                </a:cubicBezTo>
                <a:cubicBezTo>
                  <a:pt x="294251" y="248965"/>
                  <a:pt x="251227" y="205941"/>
                  <a:pt x="198155" y="205941"/>
                </a:cubicBezTo>
                <a:cubicBezTo>
                  <a:pt x="145083" y="205941"/>
                  <a:pt x="102059" y="248965"/>
                  <a:pt x="102059" y="302037"/>
                </a:cubicBezTo>
                <a:cubicBezTo>
                  <a:pt x="102059" y="355109"/>
                  <a:pt x="145083" y="398133"/>
                  <a:pt x="198155" y="398133"/>
                </a:cubicBezTo>
                <a:close/>
                <a:moveTo>
                  <a:pt x="198155" y="816128"/>
                </a:moveTo>
                <a:cubicBezTo>
                  <a:pt x="251227" y="816128"/>
                  <a:pt x="294251" y="773104"/>
                  <a:pt x="294251" y="720032"/>
                </a:cubicBezTo>
                <a:cubicBezTo>
                  <a:pt x="294251" y="666960"/>
                  <a:pt x="251227" y="623936"/>
                  <a:pt x="198155" y="623936"/>
                </a:cubicBezTo>
                <a:cubicBezTo>
                  <a:pt x="145083" y="623936"/>
                  <a:pt x="102059" y="666960"/>
                  <a:pt x="102059" y="720032"/>
                </a:cubicBezTo>
                <a:cubicBezTo>
                  <a:pt x="102059" y="773104"/>
                  <a:pt x="145083" y="816128"/>
                  <a:pt x="198155" y="816128"/>
                </a:cubicBezTo>
                <a:close/>
                <a:moveTo>
                  <a:pt x="198155" y="1234123"/>
                </a:moveTo>
                <a:cubicBezTo>
                  <a:pt x="251227" y="1234123"/>
                  <a:pt x="294251" y="1191099"/>
                  <a:pt x="294251" y="1138027"/>
                </a:cubicBezTo>
                <a:cubicBezTo>
                  <a:pt x="294251" y="1084955"/>
                  <a:pt x="251227" y="1041931"/>
                  <a:pt x="198155" y="1041931"/>
                </a:cubicBezTo>
                <a:cubicBezTo>
                  <a:pt x="145083" y="1041931"/>
                  <a:pt x="102059" y="1084955"/>
                  <a:pt x="102059" y="1138027"/>
                </a:cubicBezTo>
                <a:cubicBezTo>
                  <a:pt x="102059" y="1191099"/>
                  <a:pt x="145083" y="1234123"/>
                  <a:pt x="198155" y="1234123"/>
                </a:cubicBezTo>
                <a:close/>
                <a:moveTo>
                  <a:pt x="198155" y="1652118"/>
                </a:moveTo>
                <a:cubicBezTo>
                  <a:pt x="251227" y="1652118"/>
                  <a:pt x="294251" y="1609094"/>
                  <a:pt x="294251" y="1556022"/>
                </a:cubicBezTo>
                <a:cubicBezTo>
                  <a:pt x="294251" y="1502950"/>
                  <a:pt x="251227" y="1459926"/>
                  <a:pt x="198155" y="1459926"/>
                </a:cubicBezTo>
                <a:cubicBezTo>
                  <a:pt x="145083" y="1459926"/>
                  <a:pt x="102059" y="1502950"/>
                  <a:pt x="102059" y="1556022"/>
                </a:cubicBezTo>
                <a:cubicBezTo>
                  <a:pt x="102059" y="1609094"/>
                  <a:pt x="145083" y="1652118"/>
                  <a:pt x="198155" y="1652118"/>
                </a:cubicBezTo>
                <a:close/>
                <a:moveTo>
                  <a:pt x="198155" y="2070113"/>
                </a:moveTo>
                <a:cubicBezTo>
                  <a:pt x="251227" y="2070113"/>
                  <a:pt x="294251" y="2027089"/>
                  <a:pt x="294251" y="1974017"/>
                </a:cubicBezTo>
                <a:cubicBezTo>
                  <a:pt x="294251" y="1920945"/>
                  <a:pt x="251227" y="1877921"/>
                  <a:pt x="198155" y="1877921"/>
                </a:cubicBezTo>
                <a:cubicBezTo>
                  <a:pt x="145083" y="1877921"/>
                  <a:pt x="102059" y="1920945"/>
                  <a:pt x="102059" y="1974017"/>
                </a:cubicBezTo>
                <a:cubicBezTo>
                  <a:pt x="102059" y="2027089"/>
                  <a:pt x="145083" y="2070113"/>
                  <a:pt x="198155" y="2070113"/>
                </a:cubicBezTo>
                <a:close/>
                <a:moveTo>
                  <a:pt x="198155" y="2488108"/>
                </a:moveTo>
                <a:cubicBezTo>
                  <a:pt x="251227" y="2488108"/>
                  <a:pt x="294251" y="2445084"/>
                  <a:pt x="294251" y="2392012"/>
                </a:cubicBezTo>
                <a:cubicBezTo>
                  <a:pt x="294251" y="2338940"/>
                  <a:pt x="251227" y="2295916"/>
                  <a:pt x="198155" y="2295916"/>
                </a:cubicBezTo>
                <a:cubicBezTo>
                  <a:pt x="145083" y="2295916"/>
                  <a:pt x="102059" y="2338940"/>
                  <a:pt x="102059" y="2392012"/>
                </a:cubicBezTo>
                <a:cubicBezTo>
                  <a:pt x="102059" y="2445084"/>
                  <a:pt x="145083" y="2488108"/>
                  <a:pt x="198155" y="2488108"/>
                </a:cubicBezTo>
                <a:close/>
                <a:moveTo>
                  <a:pt x="0" y="2984041"/>
                </a:moveTo>
                <a:lnTo>
                  <a:pt x="0" y="0"/>
                </a:lnTo>
                <a:lnTo>
                  <a:pt x="2484001" y="0"/>
                </a:lnTo>
                <a:lnTo>
                  <a:pt x="2484001" y="50004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341" name="Rectangle 56">
            <a:extLst>
              <a:ext uri="{FF2B5EF4-FFF2-40B4-BE49-F238E27FC236}">
                <a16:creationId xmlns:a16="http://schemas.microsoft.com/office/drawing/2014/main" id="{1920F53C-37B9-4038-A5AB-7B198C0B946F}"/>
              </a:ext>
            </a:extLst>
          </p:cNvPr>
          <p:cNvSpPr/>
          <p:nvPr/>
        </p:nvSpPr>
        <p:spPr>
          <a:xfrm>
            <a:off x="4864656" y="1884258"/>
            <a:ext cx="1838581" cy="2359781"/>
          </a:xfrm>
          <a:custGeom>
            <a:avLst/>
            <a:gdLst/>
            <a:ahLst/>
            <a:cxnLst/>
            <a:rect l="l" t="t" r="r" b="b"/>
            <a:pathLst>
              <a:path w="2484001" h="3216063">
                <a:moveTo>
                  <a:pt x="0" y="0"/>
                </a:moveTo>
                <a:lnTo>
                  <a:pt x="2484001" y="0"/>
                </a:lnTo>
                <a:lnTo>
                  <a:pt x="2484001" y="232022"/>
                </a:lnTo>
                <a:lnTo>
                  <a:pt x="2484001" y="500040"/>
                </a:lnTo>
                <a:lnTo>
                  <a:pt x="2484001" y="732062"/>
                </a:lnTo>
                <a:lnTo>
                  <a:pt x="0" y="3216063"/>
                </a:lnTo>
                <a:lnTo>
                  <a:pt x="0" y="2984041"/>
                </a:lnTo>
                <a:lnTo>
                  <a:pt x="0" y="23202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342" name="Rectangle 56">
            <a:extLst>
              <a:ext uri="{FF2B5EF4-FFF2-40B4-BE49-F238E27FC236}">
                <a16:creationId xmlns:a16="http://schemas.microsoft.com/office/drawing/2014/main" id="{C921C898-812F-49D4-8CDB-DD4AE9B32586}"/>
              </a:ext>
            </a:extLst>
          </p:cNvPr>
          <p:cNvSpPr/>
          <p:nvPr/>
        </p:nvSpPr>
        <p:spPr>
          <a:xfrm rot="10800000">
            <a:off x="5493946" y="3785276"/>
            <a:ext cx="1768867" cy="2124949"/>
          </a:xfrm>
          <a:custGeom>
            <a:avLst/>
            <a:gdLst/>
            <a:ahLst/>
            <a:cxnLst/>
            <a:rect l="l" t="t" r="r" b="b"/>
            <a:pathLst>
              <a:path w="2484001" h="2984041">
                <a:moveTo>
                  <a:pt x="0" y="0"/>
                </a:moveTo>
                <a:lnTo>
                  <a:pt x="2484001" y="0"/>
                </a:lnTo>
                <a:lnTo>
                  <a:pt x="2484001" y="500040"/>
                </a:lnTo>
                <a:lnTo>
                  <a:pt x="0" y="298404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343" name="Rectangle 56">
            <a:extLst>
              <a:ext uri="{FF2B5EF4-FFF2-40B4-BE49-F238E27FC236}">
                <a16:creationId xmlns:a16="http://schemas.microsoft.com/office/drawing/2014/main" id="{51867E9B-D83B-4C19-9DF9-674714E1FFA8}"/>
              </a:ext>
            </a:extLst>
          </p:cNvPr>
          <p:cNvSpPr/>
          <p:nvPr/>
        </p:nvSpPr>
        <p:spPr>
          <a:xfrm rot="10800000">
            <a:off x="5491483" y="3802894"/>
            <a:ext cx="1768867" cy="2124949"/>
          </a:xfrm>
          <a:custGeom>
            <a:avLst/>
            <a:gdLst/>
            <a:ahLst/>
            <a:cxnLst/>
            <a:rect l="l" t="t" r="r" b="b"/>
            <a:pathLst>
              <a:path w="2484001" h="2984041">
                <a:moveTo>
                  <a:pt x="0" y="0"/>
                </a:moveTo>
                <a:lnTo>
                  <a:pt x="2484001" y="0"/>
                </a:lnTo>
                <a:lnTo>
                  <a:pt x="2484001" y="500040"/>
                </a:lnTo>
                <a:lnTo>
                  <a:pt x="0" y="298404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344" name="TextBox 343">
            <a:extLst>
              <a:ext uri="{FF2B5EF4-FFF2-40B4-BE49-F238E27FC236}">
                <a16:creationId xmlns:a16="http://schemas.microsoft.com/office/drawing/2014/main" id="{72395CDC-2792-4B31-AF19-AF58AFB298D1}"/>
              </a:ext>
            </a:extLst>
          </p:cNvPr>
          <p:cNvSpPr txBox="1"/>
          <p:nvPr/>
        </p:nvSpPr>
        <p:spPr>
          <a:xfrm>
            <a:off x="4936804" y="1960904"/>
            <a:ext cx="15974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ea typeface="+mj-ea"/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accent1"/>
              </a:solidFill>
              <a:ea typeface="+mj-ea"/>
              <a:cs typeface="Arial" pitchFamily="34" charset="0"/>
            </a:endParaRPr>
          </a:p>
        </p:txBody>
      </p:sp>
      <p:sp>
        <p:nvSpPr>
          <p:cNvPr id="345" name="TextBox 344">
            <a:extLst>
              <a:ext uri="{FF2B5EF4-FFF2-40B4-BE49-F238E27FC236}">
                <a16:creationId xmlns:a16="http://schemas.microsoft.com/office/drawing/2014/main" id="{6F318F25-9F73-42F9-84DC-273EDD9E798D}"/>
              </a:ext>
            </a:extLst>
          </p:cNvPr>
          <p:cNvSpPr txBox="1"/>
          <p:nvPr/>
        </p:nvSpPr>
        <p:spPr>
          <a:xfrm>
            <a:off x="4936804" y="2336211"/>
            <a:ext cx="15974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2"/>
                </a:solidFill>
                <a:ea typeface="+mj-ea"/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accent2"/>
              </a:solidFill>
              <a:ea typeface="+mj-ea"/>
              <a:cs typeface="Arial" pitchFamily="34" charset="0"/>
            </a:endParaRPr>
          </a:p>
        </p:txBody>
      </p:sp>
      <p:sp>
        <p:nvSpPr>
          <p:cNvPr id="346" name="TextBox 345">
            <a:extLst>
              <a:ext uri="{FF2B5EF4-FFF2-40B4-BE49-F238E27FC236}">
                <a16:creationId xmlns:a16="http://schemas.microsoft.com/office/drawing/2014/main" id="{AFE892E2-6472-4EED-B2B5-F0AF7A3A9972}"/>
              </a:ext>
            </a:extLst>
          </p:cNvPr>
          <p:cNvSpPr txBox="1"/>
          <p:nvPr/>
        </p:nvSpPr>
        <p:spPr>
          <a:xfrm>
            <a:off x="4936804" y="2711518"/>
            <a:ext cx="15974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3"/>
                </a:solidFill>
                <a:ea typeface="+mj-ea"/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accent3"/>
              </a:solidFill>
              <a:ea typeface="+mj-ea"/>
              <a:cs typeface="Arial" pitchFamily="34" charset="0"/>
            </a:endParaRPr>
          </a:p>
        </p:txBody>
      </p:sp>
      <p:sp>
        <p:nvSpPr>
          <p:cNvPr id="347" name="TextBox 346">
            <a:extLst>
              <a:ext uri="{FF2B5EF4-FFF2-40B4-BE49-F238E27FC236}">
                <a16:creationId xmlns:a16="http://schemas.microsoft.com/office/drawing/2014/main" id="{7B1C95A4-399D-4C5A-AB5D-D2A6800D7707}"/>
              </a:ext>
            </a:extLst>
          </p:cNvPr>
          <p:cNvSpPr txBox="1"/>
          <p:nvPr/>
        </p:nvSpPr>
        <p:spPr>
          <a:xfrm>
            <a:off x="5630772" y="4904899"/>
            <a:ext cx="15974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4"/>
                </a:solidFill>
                <a:ea typeface="+mj-ea"/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accent4"/>
              </a:solidFill>
              <a:ea typeface="+mj-ea"/>
              <a:cs typeface="Arial" pitchFamily="34" charset="0"/>
            </a:endParaRPr>
          </a:p>
        </p:txBody>
      </p:sp>
      <p:sp>
        <p:nvSpPr>
          <p:cNvPr id="348" name="TextBox 347">
            <a:extLst>
              <a:ext uri="{FF2B5EF4-FFF2-40B4-BE49-F238E27FC236}">
                <a16:creationId xmlns:a16="http://schemas.microsoft.com/office/drawing/2014/main" id="{772E4666-D591-466E-9920-A6C19E273C7B}"/>
              </a:ext>
            </a:extLst>
          </p:cNvPr>
          <p:cNvSpPr txBox="1"/>
          <p:nvPr/>
        </p:nvSpPr>
        <p:spPr>
          <a:xfrm>
            <a:off x="5630772" y="5280206"/>
            <a:ext cx="15974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5"/>
                </a:solidFill>
                <a:ea typeface="+mj-ea"/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accent5"/>
              </a:solidFill>
              <a:ea typeface="+mj-ea"/>
              <a:cs typeface="Arial" pitchFamily="34" charset="0"/>
            </a:endParaRPr>
          </a:p>
        </p:txBody>
      </p:sp>
      <p:sp>
        <p:nvSpPr>
          <p:cNvPr id="349" name="TextBox 348">
            <a:extLst>
              <a:ext uri="{FF2B5EF4-FFF2-40B4-BE49-F238E27FC236}">
                <a16:creationId xmlns:a16="http://schemas.microsoft.com/office/drawing/2014/main" id="{EF110870-A800-4E2E-AC60-0846CC36D56B}"/>
              </a:ext>
            </a:extLst>
          </p:cNvPr>
          <p:cNvSpPr txBox="1"/>
          <p:nvPr/>
        </p:nvSpPr>
        <p:spPr>
          <a:xfrm>
            <a:off x="5630772" y="5655513"/>
            <a:ext cx="15974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6"/>
                </a:solidFill>
                <a:ea typeface="+mj-ea"/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accent6"/>
              </a:solidFill>
              <a:ea typeface="+mj-ea"/>
              <a:cs typeface="Arial" pitchFamily="34" charset="0"/>
            </a:endParaRPr>
          </a:p>
        </p:txBody>
      </p:sp>
      <p:grpSp>
        <p:nvGrpSpPr>
          <p:cNvPr id="350" name="Group 349">
            <a:extLst>
              <a:ext uri="{FF2B5EF4-FFF2-40B4-BE49-F238E27FC236}">
                <a16:creationId xmlns:a16="http://schemas.microsoft.com/office/drawing/2014/main" id="{657711D8-84D6-4AA5-9958-B7E11A531854}"/>
              </a:ext>
            </a:extLst>
          </p:cNvPr>
          <p:cNvGrpSpPr/>
          <p:nvPr/>
        </p:nvGrpSpPr>
        <p:grpSpPr>
          <a:xfrm>
            <a:off x="8171443" y="5095541"/>
            <a:ext cx="3096000" cy="923331"/>
            <a:chOff x="2551705" y="4283314"/>
            <a:chExt cx="2319429" cy="923329"/>
          </a:xfrm>
        </p:grpSpPr>
        <p:sp>
          <p:nvSpPr>
            <p:cNvPr id="351" name="TextBox 350">
              <a:extLst>
                <a:ext uri="{FF2B5EF4-FFF2-40B4-BE49-F238E27FC236}">
                  <a16:creationId xmlns:a16="http://schemas.microsoft.com/office/drawing/2014/main" id="{665C35C8-C2B1-461C-A153-229E7002C64E}"/>
                </a:ext>
              </a:extLst>
            </p:cNvPr>
            <p:cNvSpPr txBox="1"/>
            <p:nvPr/>
          </p:nvSpPr>
          <p:spPr>
            <a:xfrm>
              <a:off x="2551705" y="4560313"/>
              <a:ext cx="231942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2" name="TextBox 351">
              <a:extLst>
                <a:ext uri="{FF2B5EF4-FFF2-40B4-BE49-F238E27FC236}">
                  <a16:creationId xmlns:a16="http://schemas.microsoft.com/office/drawing/2014/main" id="{CF2C130A-20F2-40A3-A4D9-A71A2A648DBD}"/>
                </a:ext>
              </a:extLst>
            </p:cNvPr>
            <p:cNvSpPr txBox="1"/>
            <p:nvPr/>
          </p:nvSpPr>
          <p:spPr>
            <a:xfrm>
              <a:off x="2551705" y="4283314"/>
              <a:ext cx="2319429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6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6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353" name="Group 352">
            <a:extLst>
              <a:ext uri="{FF2B5EF4-FFF2-40B4-BE49-F238E27FC236}">
                <a16:creationId xmlns:a16="http://schemas.microsoft.com/office/drawing/2014/main" id="{9B904EEC-C57E-4E36-A889-DE6147FDC68A}"/>
              </a:ext>
            </a:extLst>
          </p:cNvPr>
          <p:cNvGrpSpPr/>
          <p:nvPr/>
        </p:nvGrpSpPr>
        <p:grpSpPr>
          <a:xfrm>
            <a:off x="882890" y="1707823"/>
            <a:ext cx="3095999" cy="923331"/>
            <a:chOff x="2571742" y="4283314"/>
            <a:chExt cx="2205963" cy="923329"/>
          </a:xfrm>
        </p:grpSpPr>
        <p:sp>
          <p:nvSpPr>
            <p:cNvPr id="354" name="TextBox 353">
              <a:extLst>
                <a:ext uri="{FF2B5EF4-FFF2-40B4-BE49-F238E27FC236}">
                  <a16:creationId xmlns:a16="http://schemas.microsoft.com/office/drawing/2014/main" id="{43BD4D7D-B5BA-4972-A941-07E735031F0B}"/>
                </a:ext>
              </a:extLst>
            </p:cNvPr>
            <p:cNvSpPr txBox="1"/>
            <p:nvPr/>
          </p:nvSpPr>
          <p:spPr>
            <a:xfrm>
              <a:off x="2571742" y="4560313"/>
              <a:ext cx="2205963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5" name="TextBox 354">
              <a:extLst>
                <a:ext uri="{FF2B5EF4-FFF2-40B4-BE49-F238E27FC236}">
                  <a16:creationId xmlns:a16="http://schemas.microsoft.com/office/drawing/2014/main" id="{32CC18A6-159C-4A6B-9069-12A168A9BDC1}"/>
                </a:ext>
              </a:extLst>
            </p:cNvPr>
            <p:cNvSpPr txBox="1"/>
            <p:nvPr/>
          </p:nvSpPr>
          <p:spPr>
            <a:xfrm>
              <a:off x="2571742" y="4283314"/>
              <a:ext cx="2205963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356" name="Group 355">
            <a:extLst>
              <a:ext uri="{FF2B5EF4-FFF2-40B4-BE49-F238E27FC236}">
                <a16:creationId xmlns:a16="http://schemas.microsoft.com/office/drawing/2014/main" id="{1CAC137A-B01B-447D-B3CC-A5910D82D39E}"/>
              </a:ext>
            </a:extLst>
          </p:cNvPr>
          <p:cNvGrpSpPr/>
          <p:nvPr/>
        </p:nvGrpSpPr>
        <p:grpSpPr>
          <a:xfrm>
            <a:off x="882885" y="4101629"/>
            <a:ext cx="3096002" cy="923331"/>
            <a:chOff x="2551706" y="4283314"/>
            <a:chExt cx="2205964" cy="923329"/>
          </a:xfrm>
        </p:grpSpPr>
        <p:sp>
          <p:nvSpPr>
            <p:cNvPr id="357" name="TextBox 356">
              <a:extLst>
                <a:ext uri="{FF2B5EF4-FFF2-40B4-BE49-F238E27FC236}">
                  <a16:creationId xmlns:a16="http://schemas.microsoft.com/office/drawing/2014/main" id="{D090166C-9B54-48C6-A5B0-EC32DDF0FE4C}"/>
                </a:ext>
              </a:extLst>
            </p:cNvPr>
            <p:cNvSpPr txBox="1"/>
            <p:nvPr/>
          </p:nvSpPr>
          <p:spPr>
            <a:xfrm>
              <a:off x="2551706" y="4560313"/>
              <a:ext cx="2205964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8" name="TextBox 357">
              <a:extLst>
                <a:ext uri="{FF2B5EF4-FFF2-40B4-BE49-F238E27FC236}">
                  <a16:creationId xmlns:a16="http://schemas.microsoft.com/office/drawing/2014/main" id="{3CDF0295-017B-42A0-902E-DBAAC6DA8450}"/>
                </a:ext>
              </a:extLst>
            </p:cNvPr>
            <p:cNvSpPr txBox="1"/>
            <p:nvPr/>
          </p:nvSpPr>
          <p:spPr>
            <a:xfrm>
              <a:off x="2551706" y="4283314"/>
              <a:ext cx="2205964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359" name="Group 358">
            <a:extLst>
              <a:ext uri="{FF2B5EF4-FFF2-40B4-BE49-F238E27FC236}">
                <a16:creationId xmlns:a16="http://schemas.microsoft.com/office/drawing/2014/main" id="{AD44E010-D8EA-4174-A041-DE15046914EA}"/>
              </a:ext>
            </a:extLst>
          </p:cNvPr>
          <p:cNvGrpSpPr/>
          <p:nvPr/>
        </p:nvGrpSpPr>
        <p:grpSpPr>
          <a:xfrm>
            <a:off x="882884" y="2904727"/>
            <a:ext cx="3096002" cy="923331"/>
            <a:chOff x="2551705" y="4283314"/>
            <a:chExt cx="2205965" cy="923329"/>
          </a:xfrm>
        </p:grpSpPr>
        <p:sp>
          <p:nvSpPr>
            <p:cNvPr id="360" name="TextBox 359">
              <a:extLst>
                <a:ext uri="{FF2B5EF4-FFF2-40B4-BE49-F238E27FC236}">
                  <a16:creationId xmlns:a16="http://schemas.microsoft.com/office/drawing/2014/main" id="{F14ADE96-3460-439A-AA51-7115599E9347}"/>
                </a:ext>
              </a:extLst>
            </p:cNvPr>
            <p:cNvSpPr txBox="1"/>
            <p:nvPr/>
          </p:nvSpPr>
          <p:spPr>
            <a:xfrm>
              <a:off x="2551705" y="4560313"/>
              <a:ext cx="2205964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1" name="TextBox 360">
              <a:extLst>
                <a:ext uri="{FF2B5EF4-FFF2-40B4-BE49-F238E27FC236}">
                  <a16:creationId xmlns:a16="http://schemas.microsoft.com/office/drawing/2014/main" id="{C5AF25C2-1A7A-4723-958E-642B6EFD5DA4}"/>
                </a:ext>
              </a:extLst>
            </p:cNvPr>
            <p:cNvSpPr txBox="1"/>
            <p:nvPr/>
          </p:nvSpPr>
          <p:spPr>
            <a:xfrm>
              <a:off x="2551706" y="4283314"/>
              <a:ext cx="2205964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362" name="Group 361">
            <a:extLst>
              <a:ext uri="{FF2B5EF4-FFF2-40B4-BE49-F238E27FC236}">
                <a16:creationId xmlns:a16="http://schemas.microsoft.com/office/drawing/2014/main" id="{9E25E5BC-30CB-4B50-A397-3E5A14F6B5D4}"/>
              </a:ext>
            </a:extLst>
          </p:cNvPr>
          <p:cNvGrpSpPr/>
          <p:nvPr/>
        </p:nvGrpSpPr>
        <p:grpSpPr>
          <a:xfrm>
            <a:off x="8171443" y="3898639"/>
            <a:ext cx="3096000" cy="923331"/>
            <a:chOff x="2551705" y="4283314"/>
            <a:chExt cx="2319429" cy="923329"/>
          </a:xfrm>
        </p:grpSpPr>
        <p:sp>
          <p:nvSpPr>
            <p:cNvPr id="363" name="TextBox 362">
              <a:extLst>
                <a:ext uri="{FF2B5EF4-FFF2-40B4-BE49-F238E27FC236}">
                  <a16:creationId xmlns:a16="http://schemas.microsoft.com/office/drawing/2014/main" id="{B0D852CB-CCA1-44B6-9888-D4ED95B40434}"/>
                </a:ext>
              </a:extLst>
            </p:cNvPr>
            <p:cNvSpPr txBox="1"/>
            <p:nvPr/>
          </p:nvSpPr>
          <p:spPr>
            <a:xfrm>
              <a:off x="2551705" y="4560313"/>
              <a:ext cx="231942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4" name="TextBox 363">
              <a:extLst>
                <a:ext uri="{FF2B5EF4-FFF2-40B4-BE49-F238E27FC236}">
                  <a16:creationId xmlns:a16="http://schemas.microsoft.com/office/drawing/2014/main" id="{DD08DB6C-B37D-412A-AF92-C3709ED29618}"/>
                </a:ext>
              </a:extLst>
            </p:cNvPr>
            <p:cNvSpPr txBox="1"/>
            <p:nvPr/>
          </p:nvSpPr>
          <p:spPr>
            <a:xfrm>
              <a:off x="2551705" y="4283314"/>
              <a:ext cx="2319429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365" name="Group 364">
            <a:extLst>
              <a:ext uri="{FF2B5EF4-FFF2-40B4-BE49-F238E27FC236}">
                <a16:creationId xmlns:a16="http://schemas.microsoft.com/office/drawing/2014/main" id="{3FC552BE-6885-4E2C-961E-B8DA60F3D632}"/>
              </a:ext>
            </a:extLst>
          </p:cNvPr>
          <p:cNvGrpSpPr/>
          <p:nvPr/>
        </p:nvGrpSpPr>
        <p:grpSpPr>
          <a:xfrm>
            <a:off x="8171441" y="2701737"/>
            <a:ext cx="3096003" cy="923331"/>
            <a:chOff x="2551703" y="4283314"/>
            <a:chExt cx="2339318" cy="923329"/>
          </a:xfrm>
        </p:grpSpPr>
        <p:sp>
          <p:nvSpPr>
            <p:cNvPr id="366" name="TextBox 365">
              <a:extLst>
                <a:ext uri="{FF2B5EF4-FFF2-40B4-BE49-F238E27FC236}">
                  <a16:creationId xmlns:a16="http://schemas.microsoft.com/office/drawing/2014/main" id="{B8DBC767-4E18-45B0-B2E2-2472C65D22C7}"/>
                </a:ext>
              </a:extLst>
            </p:cNvPr>
            <p:cNvSpPr txBox="1"/>
            <p:nvPr/>
          </p:nvSpPr>
          <p:spPr>
            <a:xfrm>
              <a:off x="2551703" y="4560313"/>
              <a:ext cx="2339316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7" name="TextBox 366">
              <a:extLst>
                <a:ext uri="{FF2B5EF4-FFF2-40B4-BE49-F238E27FC236}">
                  <a16:creationId xmlns:a16="http://schemas.microsoft.com/office/drawing/2014/main" id="{3468C084-9F6A-48D1-81C7-D8C537EEE4B9}"/>
                </a:ext>
              </a:extLst>
            </p:cNvPr>
            <p:cNvSpPr txBox="1"/>
            <p:nvPr/>
          </p:nvSpPr>
          <p:spPr>
            <a:xfrm>
              <a:off x="2551705" y="4283314"/>
              <a:ext cx="2339316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11155</TotalTime>
  <Words>158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12</cp:revision>
  <dcterms:created xsi:type="dcterms:W3CDTF">2018-02-18T19:39:47Z</dcterms:created>
  <dcterms:modified xsi:type="dcterms:W3CDTF">2019-05-20T05:43:49Z</dcterms:modified>
</cp:coreProperties>
</file>