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5" name="Freeform 20">
            <a:extLst>
              <a:ext uri="{FF2B5EF4-FFF2-40B4-BE49-F238E27FC236}">
                <a16:creationId xmlns:a16="http://schemas.microsoft.com/office/drawing/2014/main" id="{556F2632-ACB0-47F9-9208-7A88EC452D7E}"/>
              </a:ext>
            </a:extLst>
          </p:cNvPr>
          <p:cNvSpPr/>
          <p:nvPr/>
        </p:nvSpPr>
        <p:spPr>
          <a:xfrm>
            <a:off x="962292" y="2280635"/>
            <a:ext cx="10290526" cy="3372955"/>
          </a:xfrm>
          <a:custGeom>
            <a:avLst/>
            <a:gdLst>
              <a:gd name="connsiteX0" fmla="*/ 0 w 8055429"/>
              <a:gd name="connsiteY0" fmla="*/ 2351314 h 2351314"/>
              <a:gd name="connsiteX1" fmla="*/ 1687286 w 8055429"/>
              <a:gd name="connsiteY1" fmla="*/ 1872343 h 2351314"/>
              <a:gd name="connsiteX2" fmla="*/ 1687286 w 8055429"/>
              <a:gd name="connsiteY2" fmla="*/ 1611086 h 2351314"/>
              <a:gd name="connsiteX3" fmla="*/ 1981200 w 8055429"/>
              <a:gd name="connsiteY3" fmla="*/ 2133600 h 2351314"/>
              <a:gd name="connsiteX4" fmla="*/ 1981200 w 8055429"/>
              <a:gd name="connsiteY4" fmla="*/ 1328057 h 2351314"/>
              <a:gd name="connsiteX5" fmla="*/ 2198914 w 8055429"/>
              <a:gd name="connsiteY5" fmla="*/ 1752600 h 2351314"/>
              <a:gd name="connsiteX6" fmla="*/ 3744686 w 8055429"/>
              <a:gd name="connsiteY6" fmla="*/ 1295400 h 2351314"/>
              <a:gd name="connsiteX7" fmla="*/ 3744686 w 8055429"/>
              <a:gd name="connsiteY7" fmla="*/ 1132114 h 2351314"/>
              <a:gd name="connsiteX8" fmla="*/ 3984172 w 8055429"/>
              <a:gd name="connsiteY8" fmla="*/ 1534886 h 2351314"/>
              <a:gd name="connsiteX9" fmla="*/ 3984172 w 8055429"/>
              <a:gd name="connsiteY9" fmla="*/ 751114 h 2351314"/>
              <a:gd name="connsiteX10" fmla="*/ 4234543 w 8055429"/>
              <a:gd name="connsiteY10" fmla="*/ 1164771 h 2351314"/>
              <a:gd name="connsiteX11" fmla="*/ 5878286 w 8055429"/>
              <a:gd name="connsiteY11" fmla="*/ 685800 h 2351314"/>
              <a:gd name="connsiteX12" fmla="*/ 5878286 w 8055429"/>
              <a:gd name="connsiteY12" fmla="*/ 337457 h 2351314"/>
              <a:gd name="connsiteX13" fmla="*/ 6150429 w 8055429"/>
              <a:gd name="connsiteY13" fmla="*/ 1001486 h 2351314"/>
              <a:gd name="connsiteX14" fmla="*/ 6150429 w 8055429"/>
              <a:gd name="connsiteY14" fmla="*/ 0 h 2351314"/>
              <a:gd name="connsiteX15" fmla="*/ 6357257 w 8055429"/>
              <a:gd name="connsiteY15" fmla="*/ 555171 h 2351314"/>
              <a:gd name="connsiteX16" fmla="*/ 8055429 w 8055429"/>
              <a:gd name="connsiteY16" fmla="*/ 76200 h 2351314"/>
              <a:gd name="connsiteX17" fmla="*/ 8055429 w 8055429"/>
              <a:gd name="connsiteY17" fmla="*/ 76200 h 2351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55429" h="2351314">
                <a:moveTo>
                  <a:pt x="0" y="2351314"/>
                </a:moveTo>
                <a:lnTo>
                  <a:pt x="1687286" y="1872343"/>
                </a:lnTo>
                <a:lnTo>
                  <a:pt x="1687286" y="1611086"/>
                </a:lnTo>
                <a:lnTo>
                  <a:pt x="1981200" y="2133600"/>
                </a:lnTo>
                <a:lnTo>
                  <a:pt x="1981200" y="1328057"/>
                </a:lnTo>
                <a:lnTo>
                  <a:pt x="2198914" y="1752600"/>
                </a:lnTo>
                <a:lnTo>
                  <a:pt x="3744686" y="1295400"/>
                </a:lnTo>
                <a:lnTo>
                  <a:pt x="3744686" y="1132114"/>
                </a:lnTo>
                <a:lnTo>
                  <a:pt x="3984172" y="1534886"/>
                </a:lnTo>
                <a:lnTo>
                  <a:pt x="3984172" y="751114"/>
                </a:lnTo>
                <a:lnTo>
                  <a:pt x="4234543" y="1164771"/>
                </a:lnTo>
                <a:lnTo>
                  <a:pt x="5878286" y="685800"/>
                </a:lnTo>
                <a:lnTo>
                  <a:pt x="5878286" y="337457"/>
                </a:lnTo>
                <a:lnTo>
                  <a:pt x="6150429" y="1001486"/>
                </a:lnTo>
                <a:lnTo>
                  <a:pt x="6150429" y="0"/>
                </a:lnTo>
                <a:lnTo>
                  <a:pt x="6357257" y="555171"/>
                </a:lnTo>
                <a:lnTo>
                  <a:pt x="8055429" y="76200"/>
                </a:lnTo>
                <a:lnTo>
                  <a:pt x="8055429" y="76200"/>
                </a:lnTo>
              </a:path>
            </a:pathLst>
          </a:custGeom>
          <a:ln w="19050">
            <a:solidFill>
              <a:schemeClr val="accent6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D03D36BB-4057-4383-9140-71E2253B71F5}"/>
              </a:ext>
            </a:extLst>
          </p:cNvPr>
          <p:cNvGrpSpPr/>
          <p:nvPr/>
        </p:nvGrpSpPr>
        <p:grpSpPr>
          <a:xfrm flipV="1">
            <a:off x="9694016" y="1950944"/>
            <a:ext cx="864096" cy="1800200"/>
            <a:chOff x="2699792" y="2837856"/>
            <a:chExt cx="864096" cy="1800200"/>
          </a:xfrm>
        </p:grpSpPr>
        <p:sp>
          <p:nvSpPr>
            <p:cNvPr id="417" name="Rounded Rectangle 7">
              <a:extLst>
                <a:ext uri="{FF2B5EF4-FFF2-40B4-BE49-F238E27FC236}">
                  <a16:creationId xmlns:a16="http://schemas.microsoft.com/office/drawing/2014/main" id="{322C9F21-62FF-4709-BBD1-47FAF3E98F16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8" name="Rounded Rectangle 7">
              <a:extLst>
                <a:ext uri="{FF2B5EF4-FFF2-40B4-BE49-F238E27FC236}">
                  <a16:creationId xmlns:a16="http://schemas.microsoft.com/office/drawing/2014/main" id="{55F5274B-6214-4E7F-9B3C-5550982CD11C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19" name="Group 418">
            <a:extLst>
              <a:ext uri="{FF2B5EF4-FFF2-40B4-BE49-F238E27FC236}">
                <a16:creationId xmlns:a16="http://schemas.microsoft.com/office/drawing/2014/main" id="{0B86A173-67C7-481E-AB02-4FCDE208B219}"/>
              </a:ext>
            </a:extLst>
          </p:cNvPr>
          <p:cNvGrpSpPr/>
          <p:nvPr/>
        </p:nvGrpSpPr>
        <p:grpSpPr>
          <a:xfrm flipV="1">
            <a:off x="1681498" y="4290640"/>
            <a:ext cx="864096" cy="1800200"/>
            <a:chOff x="2699792" y="2837856"/>
            <a:chExt cx="864096" cy="1800200"/>
          </a:xfrm>
        </p:grpSpPr>
        <p:sp>
          <p:nvSpPr>
            <p:cNvPr id="420" name="Rounded Rectangle 7">
              <a:extLst>
                <a:ext uri="{FF2B5EF4-FFF2-40B4-BE49-F238E27FC236}">
                  <a16:creationId xmlns:a16="http://schemas.microsoft.com/office/drawing/2014/main" id="{5A31475D-54B5-45F2-93AA-2A80DF6D5648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1" name="Rounded Rectangle 7">
              <a:extLst>
                <a:ext uri="{FF2B5EF4-FFF2-40B4-BE49-F238E27FC236}">
                  <a16:creationId xmlns:a16="http://schemas.microsoft.com/office/drawing/2014/main" id="{59B75558-B593-4B7D-8123-49EE1602B400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04930843-5484-4F08-9713-41CB20051E5C}"/>
              </a:ext>
            </a:extLst>
          </p:cNvPr>
          <p:cNvGrpSpPr/>
          <p:nvPr/>
        </p:nvGrpSpPr>
        <p:grpSpPr>
          <a:xfrm flipV="1">
            <a:off x="4352337" y="3492454"/>
            <a:ext cx="864096" cy="1800200"/>
            <a:chOff x="2699792" y="2837856"/>
            <a:chExt cx="864096" cy="1800200"/>
          </a:xfrm>
        </p:grpSpPr>
        <p:sp>
          <p:nvSpPr>
            <p:cNvPr id="423" name="Rounded Rectangle 7">
              <a:extLst>
                <a:ext uri="{FF2B5EF4-FFF2-40B4-BE49-F238E27FC236}">
                  <a16:creationId xmlns:a16="http://schemas.microsoft.com/office/drawing/2014/main" id="{8277E3BD-1799-49A7-B43B-D351AD2B3018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4" name="Rounded Rectangle 7">
              <a:extLst>
                <a:ext uri="{FF2B5EF4-FFF2-40B4-BE49-F238E27FC236}">
                  <a16:creationId xmlns:a16="http://schemas.microsoft.com/office/drawing/2014/main" id="{24AFBA68-A799-4328-93A8-585CFCBDCEF1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03FBF44F-2F96-4A34-BC0F-082A3457A616}"/>
              </a:ext>
            </a:extLst>
          </p:cNvPr>
          <p:cNvGrpSpPr/>
          <p:nvPr/>
        </p:nvGrpSpPr>
        <p:grpSpPr>
          <a:xfrm flipV="1">
            <a:off x="7023176" y="2730843"/>
            <a:ext cx="864096" cy="1800200"/>
            <a:chOff x="2699792" y="2837856"/>
            <a:chExt cx="864096" cy="1800200"/>
          </a:xfrm>
        </p:grpSpPr>
        <p:sp>
          <p:nvSpPr>
            <p:cNvPr id="426" name="Rounded Rectangle 7">
              <a:extLst>
                <a:ext uri="{FF2B5EF4-FFF2-40B4-BE49-F238E27FC236}">
                  <a16:creationId xmlns:a16="http://schemas.microsoft.com/office/drawing/2014/main" id="{242110ED-90C6-45FE-A1CF-3C7E52CF32E0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7" name="Rounded Rectangle 7">
              <a:extLst>
                <a:ext uri="{FF2B5EF4-FFF2-40B4-BE49-F238E27FC236}">
                  <a16:creationId xmlns:a16="http://schemas.microsoft.com/office/drawing/2014/main" id="{79CC1F29-CC42-482A-A37A-89F6F4BBDF6B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28" name="Arc 427">
            <a:extLst>
              <a:ext uri="{FF2B5EF4-FFF2-40B4-BE49-F238E27FC236}">
                <a16:creationId xmlns:a16="http://schemas.microsoft.com/office/drawing/2014/main" id="{A7BE3EF2-C8FA-48C0-AE02-8ECCD50783F2}"/>
              </a:ext>
            </a:extLst>
          </p:cNvPr>
          <p:cNvSpPr/>
          <p:nvPr/>
        </p:nvSpPr>
        <p:spPr>
          <a:xfrm rot="2700000" flipH="1">
            <a:off x="1634269" y="4015984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9" name="Arc 428">
            <a:extLst>
              <a:ext uri="{FF2B5EF4-FFF2-40B4-BE49-F238E27FC236}">
                <a16:creationId xmlns:a16="http://schemas.microsoft.com/office/drawing/2014/main" id="{CADBCAD9-84B0-4942-A789-6A8B266529EF}"/>
              </a:ext>
            </a:extLst>
          </p:cNvPr>
          <p:cNvSpPr/>
          <p:nvPr/>
        </p:nvSpPr>
        <p:spPr>
          <a:xfrm rot="2700000" flipH="1">
            <a:off x="4311204" y="3167741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0" name="Arc 429">
            <a:extLst>
              <a:ext uri="{FF2B5EF4-FFF2-40B4-BE49-F238E27FC236}">
                <a16:creationId xmlns:a16="http://schemas.microsoft.com/office/drawing/2014/main" id="{E6860F3A-92A8-4D79-90FA-53A11959CBDB}"/>
              </a:ext>
            </a:extLst>
          </p:cNvPr>
          <p:cNvSpPr/>
          <p:nvPr/>
        </p:nvSpPr>
        <p:spPr>
          <a:xfrm rot="18900000" flipH="1" flipV="1">
            <a:off x="6988140" y="3876659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1" name="Arc 430">
            <a:extLst>
              <a:ext uri="{FF2B5EF4-FFF2-40B4-BE49-F238E27FC236}">
                <a16:creationId xmlns:a16="http://schemas.microsoft.com/office/drawing/2014/main" id="{C6E3407D-1284-4D09-8CEA-16948689D4C0}"/>
              </a:ext>
            </a:extLst>
          </p:cNvPr>
          <p:cNvSpPr/>
          <p:nvPr/>
        </p:nvSpPr>
        <p:spPr>
          <a:xfrm rot="18900000" flipH="1" flipV="1">
            <a:off x="9646789" y="2978043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2" name="TextBox 431">
            <a:extLst>
              <a:ext uri="{FF2B5EF4-FFF2-40B4-BE49-F238E27FC236}">
                <a16:creationId xmlns:a16="http://schemas.microsoft.com/office/drawing/2014/main" id="{4A6DD1A7-D989-4745-82C7-29A2E7A56EDD}"/>
              </a:ext>
            </a:extLst>
          </p:cNvPr>
          <p:cNvSpPr txBox="1"/>
          <p:nvPr/>
        </p:nvSpPr>
        <p:spPr>
          <a:xfrm>
            <a:off x="1681499" y="4746637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5629A9A0-064A-4FFA-8438-730ECF7894A5}"/>
              </a:ext>
            </a:extLst>
          </p:cNvPr>
          <p:cNvSpPr txBox="1"/>
          <p:nvPr/>
        </p:nvSpPr>
        <p:spPr>
          <a:xfrm>
            <a:off x="4352336" y="3964557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4" name="TextBox 433">
            <a:extLst>
              <a:ext uri="{FF2B5EF4-FFF2-40B4-BE49-F238E27FC236}">
                <a16:creationId xmlns:a16="http://schemas.microsoft.com/office/drawing/2014/main" id="{FCF55159-FE2D-4040-BAB7-AD955BA175A6}"/>
              </a:ext>
            </a:extLst>
          </p:cNvPr>
          <p:cNvSpPr txBox="1"/>
          <p:nvPr/>
        </p:nvSpPr>
        <p:spPr>
          <a:xfrm>
            <a:off x="7023173" y="3182477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5" name="TextBox 434">
            <a:extLst>
              <a:ext uri="{FF2B5EF4-FFF2-40B4-BE49-F238E27FC236}">
                <a16:creationId xmlns:a16="http://schemas.microsoft.com/office/drawing/2014/main" id="{A91E61FC-4DED-4860-A280-F8ADFB22BB8E}"/>
              </a:ext>
            </a:extLst>
          </p:cNvPr>
          <p:cNvSpPr txBox="1"/>
          <p:nvPr/>
        </p:nvSpPr>
        <p:spPr>
          <a:xfrm>
            <a:off x="9694010" y="2400397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F839DE61-F937-4027-B3A9-5059E0661ADC}"/>
              </a:ext>
            </a:extLst>
          </p:cNvPr>
          <p:cNvGrpSpPr/>
          <p:nvPr/>
        </p:nvGrpSpPr>
        <p:grpSpPr>
          <a:xfrm>
            <a:off x="1300582" y="2655370"/>
            <a:ext cx="1625933" cy="1120762"/>
            <a:chOff x="575693" y="4105536"/>
            <a:chExt cx="1625933" cy="1120762"/>
          </a:xfrm>
        </p:grpSpPr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B9B888A1-8297-49CA-9DF8-730A804690A3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8DA544F0-8E71-4730-8693-E2715C64F727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89CBF0B6-FA31-4E4D-873B-B2AB52C2BA97}"/>
              </a:ext>
            </a:extLst>
          </p:cNvPr>
          <p:cNvGrpSpPr/>
          <p:nvPr/>
        </p:nvGrpSpPr>
        <p:grpSpPr>
          <a:xfrm>
            <a:off x="3977516" y="1849705"/>
            <a:ext cx="1625933" cy="1120762"/>
            <a:chOff x="575693" y="4105536"/>
            <a:chExt cx="1625933" cy="1120762"/>
          </a:xfrm>
        </p:grpSpPr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6A889F40-A1A7-4188-ACB7-0BDEC7BB921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1BF0A097-7566-4A9B-99E2-B8E8F2C296E2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2" name="Group 441">
            <a:extLst>
              <a:ext uri="{FF2B5EF4-FFF2-40B4-BE49-F238E27FC236}">
                <a16:creationId xmlns:a16="http://schemas.microsoft.com/office/drawing/2014/main" id="{091EE5E4-9A08-426C-9AA0-A4A5C62F765F}"/>
              </a:ext>
            </a:extLst>
          </p:cNvPr>
          <p:cNvGrpSpPr/>
          <p:nvPr/>
        </p:nvGrpSpPr>
        <p:grpSpPr>
          <a:xfrm>
            <a:off x="6665340" y="5021080"/>
            <a:ext cx="1625933" cy="1120762"/>
            <a:chOff x="575693" y="4105536"/>
            <a:chExt cx="1625933" cy="1120762"/>
          </a:xfrm>
        </p:grpSpPr>
        <p:sp>
          <p:nvSpPr>
            <p:cNvPr id="443" name="TextBox 442">
              <a:extLst>
                <a:ext uri="{FF2B5EF4-FFF2-40B4-BE49-F238E27FC236}">
                  <a16:creationId xmlns:a16="http://schemas.microsoft.com/office/drawing/2014/main" id="{172F50C6-3468-4D44-B561-DE0F366DD1B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44" name="TextBox 443">
              <a:extLst>
                <a:ext uri="{FF2B5EF4-FFF2-40B4-BE49-F238E27FC236}">
                  <a16:creationId xmlns:a16="http://schemas.microsoft.com/office/drawing/2014/main" id="{C06A786D-66B2-4CFC-9AEB-B0774E219FDC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1C53D0F2-9F61-4C7A-8776-BB2CFA7A3ACA}"/>
              </a:ext>
            </a:extLst>
          </p:cNvPr>
          <p:cNvGrpSpPr/>
          <p:nvPr/>
        </p:nvGrpSpPr>
        <p:grpSpPr>
          <a:xfrm>
            <a:off x="9323986" y="4233703"/>
            <a:ext cx="1625933" cy="1120762"/>
            <a:chOff x="575693" y="4105536"/>
            <a:chExt cx="1625933" cy="1120762"/>
          </a:xfrm>
        </p:grpSpPr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77313BDB-86A2-4970-BB33-0863D1964CB0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47" name="TextBox 446">
              <a:extLst>
                <a:ext uri="{FF2B5EF4-FFF2-40B4-BE49-F238E27FC236}">
                  <a16:creationId xmlns:a16="http://schemas.microsoft.com/office/drawing/2014/main" id="{64455908-EA87-4572-9707-D89EF9055D58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8" name="Freeform 47">
            <a:extLst>
              <a:ext uri="{FF2B5EF4-FFF2-40B4-BE49-F238E27FC236}">
                <a16:creationId xmlns:a16="http://schemas.microsoft.com/office/drawing/2014/main" id="{5A56A593-01B5-46BD-A657-41A830919622}"/>
              </a:ext>
            </a:extLst>
          </p:cNvPr>
          <p:cNvSpPr>
            <a:spLocks noChangeAspect="1"/>
          </p:cNvSpPr>
          <p:nvPr/>
        </p:nvSpPr>
        <p:spPr>
          <a:xfrm>
            <a:off x="1917314" y="5370827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9" name="Freeform 48">
            <a:extLst>
              <a:ext uri="{FF2B5EF4-FFF2-40B4-BE49-F238E27FC236}">
                <a16:creationId xmlns:a16="http://schemas.microsoft.com/office/drawing/2014/main" id="{826EAC11-F0CB-4DF2-8CB2-0D2384D7D231}"/>
              </a:ext>
            </a:extLst>
          </p:cNvPr>
          <p:cNvSpPr>
            <a:spLocks noChangeAspect="1"/>
          </p:cNvSpPr>
          <p:nvPr/>
        </p:nvSpPr>
        <p:spPr>
          <a:xfrm>
            <a:off x="4607937" y="469814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0" name="Freeform 49">
            <a:extLst>
              <a:ext uri="{FF2B5EF4-FFF2-40B4-BE49-F238E27FC236}">
                <a16:creationId xmlns:a16="http://schemas.microsoft.com/office/drawing/2014/main" id="{C1AA5617-C8EC-454E-A039-B6EC6059A330}"/>
              </a:ext>
            </a:extLst>
          </p:cNvPr>
          <p:cNvSpPr>
            <a:spLocks noChangeAspect="1"/>
          </p:cNvSpPr>
          <p:nvPr/>
        </p:nvSpPr>
        <p:spPr>
          <a:xfrm>
            <a:off x="9966071" y="3081308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1" name="Freeform 97">
            <a:extLst>
              <a:ext uri="{FF2B5EF4-FFF2-40B4-BE49-F238E27FC236}">
                <a16:creationId xmlns:a16="http://schemas.microsoft.com/office/drawing/2014/main" id="{E0A7334C-EE49-4AA9-92A0-951320A5DFC7}"/>
              </a:ext>
            </a:extLst>
          </p:cNvPr>
          <p:cNvSpPr>
            <a:spLocks noChangeAspect="1"/>
          </p:cNvSpPr>
          <p:nvPr/>
        </p:nvSpPr>
        <p:spPr>
          <a:xfrm>
            <a:off x="7235468" y="3915204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76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2020-01-03T02:30:54Z</dcterms:modified>
</cp:coreProperties>
</file>