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53" name="Teardrop 12">
            <a:extLst>
              <a:ext uri="{FF2B5EF4-FFF2-40B4-BE49-F238E27FC236}">
                <a16:creationId xmlns:a16="http://schemas.microsoft.com/office/drawing/2014/main" id="{260BD20E-6E8F-4F61-9A52-A16227E4AD80}"/>
              </a:ext>
            </a:extLst>
          </p:cNvPr>
          <p:cNvSpPr/>
          <p:nvPr/>
        </p:nvSpPr>
        <p:spPr>
          <a:xfrm rot="8100000">
            <a:off x="3558294" y="3440896"/>
            <a:ext cx="849034" cy="849034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4" name="Teardrop 12">
            <a:extLst>
              <a:ext uri="{FF2B5EF4-FFF2-40B4-BE49-F238E27FC236}">
                <a16:creationId xmlns:a16="http://schemas.microsoft.com/office/drawing/2014/main" id="{24E52A04-77E2-4EAD-8A05-003336CB2023}"/>
              </a:ext>
            </a:extLst>
          </p:cNvPr>
          <p:cNvSpPr/>
          <p:nvPr/>
        </p:nvSpPr>
        <p:spPr>
          <a:xfrm rot="8100000">
            <a:off x="5670733" y="3000728"/>
            <a:ext cx="849034" cy="849034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5" name="Teardrop 12">
            <a:extLst>
              <a:ext uri="{FF2B5EF4-FFF2-40B4-BE49-F238E27FC236}">
                <a16:creationId xmlns:a16="http://schemas.microsoft.com/office/drawing/2014/main" id="{AE75D336-4107-42A1-9619-05F05F62C7CC}"/>
              </a:ext>
            </a:extLst>
          </p:cNvPr>
          <p:cNvSpPr/>
          <p:nvPr/>
        </p:nvSpPr>
        <p:spPr>
          <a:xfrm rot="8100000">
            <a:off x="7783172" y="2560560"/>
            <a:ext cx="849034" cy="849034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6" name="Teardrop 12">
            <a:extLst>
              <a:ext uri="{FF2B5EF4-FFF2-40B4-BE49-F238E27FC236}">
                <a16:creationId xmlns:a16="http://schemas.microsoft.com/office/drawing/2014/main" id="{07779998-D59D-4605-819C-07049548F5A7}"/>
              </a:ext>
            </a:extLst>
          </p:cNvPr>
          <p:cNvSpPr/>
          <p:nvPr/>
        </p:nvSpPr>
        <p:spPr>
          <a:xfrm rot="8100000">
            <a:off x="9895611" y="2120392"/>
            <a:ext cx="849034" cy="849034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57" name="그룹 856">
            <a:extLst>
              <a:ext uri="{FF2B5EF4-FFF2-40B4-BE49-F238E27FC236}">
                <a16:creationId xmlns:a16="http://schemas.microsoft.com/office/drawing/2014/main" id="{88622A09-337B-43E2-A40F-13732CCCBC6C}"/>
              </a:ext>
            </a:extLst>
          </p:cNvPr>
          <p:cNvGrpSpPr/>
          <p:nvPr/>
        </p:nvGrpSpPr>
        <p:grpSpPr>
          <a:xfrm>
            <a:off x="774021" y="4995969"/>
            <a:ext cx="2192702" cy="529958"/>
            <a:chOff x="975948" y="3476276"/>
            <a:chExt cx="2192702" cy="529958"/>
          </a:xfrm>
        </p:grpSpPr>
        <p:sp>
          <p:nvSpPr>
            <p:cNvPr id="858" name="Cube 3">
              <a:extLst>
                <a:ext uri="{FF2B5EF4-FFF2-40B4-BE49-F238E27FC236}">
                  <a16:creationId xmlns:a16="http://schemas.microsoft.com/office/drawing/2014/main" id="{243F356B-7460-4C1D-A183-427E2C09C788}"/>
                </a:ext>
              </a:extLst>
            </p:cNvPr>
            <p:cNvSpPr/>
            <p:nvPr/>
          </p:nvSpPr>
          <p:spPr>
            <a:xfrm>
              <a:off x="975948" y="3476276"/>
              <a:ext cx="2192702" cy="529958"/>
            </a:xfrm>
            <a:prstGeom prst="cube">
              <a:avLst>
                <a:gd name="adj" fmla="val 1730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59" name="TextBox 858">
              <a:extLst>
                <a:ext uri="{FF2B5EF4-FFF2-40B4-BE49-F238E27FC236}">
                  <a16:creationId xmlns:a16="http://schemas.microsoft.com/office/drawing/2014/main" id="{23EBD453-6816-4625-BB3E-EFABA2093EC6}"/>
                </a:ext>
              </a:extLst>
            </p:cNvPr>
            <p:cNvSpPr txBox="1"/>
            <p:nvPr/>
          </p:nvSpPr>
          <p:spPr>
            <a:xfrm>
              <a:off x="1243014" y="3615942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0" name="그룹 859">
            <a:extLst>
              <a:ext uri="{FF2B5EF4-FFF2-40B4-BE49-F238E27FC236}">
                <a16:creationId xmlns:a16="http://schemas.microsoft.com/office/drawing/2014/main" id="{4407CACF-B28C-427D-8C9B-907C69F9230F}"/>
              </a:ext>
            </a:extLst>
          </p:cNvPr>
          <p:cNvGrpSpPr/>
          <p:nvPr/>
        </p:nvGrpSpPr>
        <p:grpSpPr>
          <a:xfrm>
            <a:off x="2886460" y="4554724"/>
            <a:ext cx="2192702" cy="529958"/>
            <a:chOff x="975948" y="3476276"/>
            <a:chExt cx="2192702" cy="529958"/>
          </a:xfrm>
        </p:grpSpPr>
        <p:sp>
          <p:nvSpPr>
            <p:cNvPr id="861" name="Cube 3">
              <a:extLst>
                <a:ext uri="{FF2B5EF4-FFF2-40B4-BE49-F238E27FC236}">
                  <a16:creationId xmlns:a16="http://schemas.microsoft.com/office/drawing/2014/main" id="{9941DDBC-D231-4447-A225-64904BDDD9BF}"/>
                </a:ext>
              </a:extLst>
            </p:cNvPr>
            <p:cNvSpPr/>
            <p:nvPr/>
          </p:nvSpPr>
          <p:spPr>
            <a:xfrm>
              <a:off x="975948" y="3476276"/>
              <a:ext cx="2192702" cy="529958"/>
            </a:xfrm>
            <a:prstGeom prst="cube">
              <a:avLst>
                <a:gd name="adj" fmla="val 173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62" name="TextBox 861">
              <a:extLst>
                <a:ext uri="{FF2B5EF4-FFF2-40B4-BE49-F238E27FC236}">
                  <a16:creationId xmlns:a16="http://schemas.microsoft.com/office/drawing/2014/main" id="{76010560-8ACD-4C92-A652-67E8921B8D56}"/>
                </a:ext>
              </a:extLst>
            </p:cNvPr>
            <p:cNvSpPr txBox="1"/>
            <p:nvPr/>
          </p:nvSpPr>
          <p:spPr>
            <a:xfrm>
              <a:off x="1243014" y="3615942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3" name="그룹 862">
            <a:extLst>
              <a:ext uri="{FF2B5EF4-FFF2-40B4-BE49-F238E27FC236}">
                <a16:creationId xmlns:a16="http://schemas.microsoft.com/office/drawing/2014/main" id="{F4E1A75D-6D42-4067-86C1-952CEA7B980A}"/>
              </a:ext>
            </a:extLst>
          </p:cNvPr>
          <p:cNvGrpSpPr/>
          <p:nvPr/>
        </p:nvGrpSpPr>
        <p:grpSpPr>
          <a:xfrm>
            <a:off x="4998899" y="4113480"/>
            <a:ext cx="2192702" cy="529958"/>
            <a:chOff x="3646136" y="3476276"/>
            <a:chExt cx="2192702" cy="529958"/>
          </a:xfrm>
        </p:grpSpPr>
        <p:sp>
          <p:nvSpPr>
            <p:cNvPr id="864" name="Cube 4">
              <a:extLst>
                <a:ext uri="{FF2B5EF4-FFF2-40B4-BE49-F238E27FC236}">
                  <a16:creationId xmlns:a16="http://schemas.microsoft.com/office/drawing/2014/main" id="{07A1372F-B489-402D-809D-F6F87ABBE6FB}"/>
                </a:ext>
              </a:extLst>
            </p:cNvPr>
            <p:cNvSpPr/>
            <p:nvPr/>
          </p:nvSpPr>
          <p:spPr>
            <a:xfrm>
              <a:off x="3646136" y="3476276"/>
              <a:ext cx="2192702" cy="529958"/>
            </a:xfrm>
            <a:prstGeom prst="cube">
              <a:avLst>
                <a:gd name="adj" fmla="val 1730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65" name="TextBox 864">
              <a:extLst>
                <a:ext uri="{FF2B5EF4-FFF2-40B4-BE49-F238E27FC236}">
                  <a16:creationId xmlns:a16="http://schemas.microsoft.com/office/drawing/2014/main" id="{5182D206-B2BB-4E60-BE9A-EFF9BB019154}"/>
                </a:ext>
              </a:extLst>
            </p:cNvPr>
            <p:cNvSpPr txBox="1"/>
            <p:nvPr/>
          </p:nvSpPr>
          <p:spPr>
            <a:xfrm>
              <a:off x="3911522" y="3615942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6" name="그룹 865">
            <a:extLst>
              <a:ext uri="{FF2B5EF4-FFF2-40B4-BE49-F238E27FC236}">
                <a16:creationId xmlns:a16="http://schemas.microsoft.com/office/drawing/2014/main" id="{968DE0D5-2B5A-4BA1-B52E-0798BA99E862}"/>
              </a:ext>
            </a:extLst>
          </p:cNvPr>
          <p:cNvGrpSpPr/>
          <p:nvPr/>
        </p:nvGrpSpPr>
        <p:grpSpPr>
          <a:xfrm>
            <a:off x="7111338" y="3672236"/>
            <a:ext cx="2192702" cy="529958"/>
            <a:chOff x="6316324" y="3476276"/>
            <a:chExt cx="2192702" cy="529958"/>
          </a:xfrm>
        </p:grpSpPr>
        <p:sp>
          <p:nvSpPr>
            <p:cNvPr id="867" name="Cube 5">
              <a:extLst>
                <a:ext uri="{FF2B5EF4-FFF2-40B4-BE49-F238E27FC236}">
                  <a16:creationId xmlns:a16="http://schemas.microsoft.com/office/drawing/2014/main" id="{10498548-875A-411B-90EE-C4082B26695C}"/>
                </a:ext>
              </a:extLst>
            </p:cNvPr>
            <p:cNvSpPr/>
            <p:nvPr/>
          </p:nvSpPr>
          <p:spPr>
            <a:xfrm>
              <a:off x="6316324" y="3476276"/>
              <a:ext cx="2192702" cy="529958"/>
            </a:xfrm>
            <a:prstGeom prst="cube">
              <a:avLst>
                <a:gd name="adj" fmla="val 1730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68" name="TextBox 867">
              <a:extLst>
                <a:ext uri="{FF2B5EF4-FFF2-40B4-BE49-F238E27FC236}">
                  <a16:creationId xmlns:a16="http://schemas.microsoft.com/office/drawing/2014/main" id="{DF08CAC8-8AFA-4A3E-A831-B18E4814B306}"/>
                </a:ext>
              </a:extLst>
            </p:cNvPr>
            <p:cNvSpPr txBox="1"/>
            <p:nvPr/>
          </p:nvSpPr>
          <p:spPr>
            <a:xfrm>
              <a:off x="6580030" y="3615942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9" name="그룹 868">
            <a:extLst>
              <a:ext uri="{FF2B5EF4-FFF2-40B4-BE49-F238E27FC236}">
                <a16:creationId xmlns:a16="http://schemas.microsoft.com/office/drawing/2014/main" id="{2CC01402-4060-45E5-AB89-1587B77191DD}"/>
              </a:ext>
            </a:extLst>
          </p:cNvPr>
          <p:cNvGrpSpPr/>
          <p:nvPr/>
        </p:nvGrpSpPr>
        <p:grpSpPr>
          <a:xfrm>
            <a:off x="9223777" y="3230992"/>
            <a:ext cx="2192702" cy="529958"/>
            <a:chOff x="8986514" y="3476276"/>
            <a:chExt cx="2192702" cy="529958"/>
          </a:xfrm>
        </p:grpSpPr>
        <p:sp>
          <p:nvSpPr>
            <p:cNvPr id="870" name="Cube 6">
              <a:extLst>
                <a:ext uri="{FF2B5EF4-FFF2-40B4-BE49-F238E27FC236}">
                  <a16:creationId xmlns:a16="http://schemas.microsoft.com/office/drawing/2014/main" id="{25278EA6-79BD-4EE6-81CD-A756EF4D8373}"/>
                </a:ext>
              </a:extLst>
            </p:cNvPr>
            <p:cNvSpPr/>
            <p:nvPr/>
          </p:nvSpPr>
          <p:spPr>
            <a:xfrm>
              <a:off x="8986514" y="3476276"/>
              <a:ext cx="2192702" cy="529958"/>
            </a:xfrm>
            <a:prstGeom prst="cube">
              <a:avLst>
                <a:gd name="adj" fmla="val 17308"/>
              </a:avLst>
            </a:prstGeom>
            <a:solidFill>
              <a:schemeClr val="accent4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1" name="TextBox 870">
              <a:extLst>
                <a:ext uri="{FF2B5EF4-FFF2-40B4-BE49-F238E27FC236}">
                  <a16:creationId xmlns:a16="http://schemas.microsoft.com/office/drawing/2014/main" id="{19A867CD-6EDF-42FC-B77D-8B4D5588F31C}"/>
                </a:ext>
              </a:extLst>
            </p:cNvPr>
            <p:cNvSpPr txBox="1"/>
            <p:nvPr/>
          </p:nvSpPr>
          <p:spPr>
            <a:xfrm>
              <a:off x="9248536" y="3615942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72" name="Isosceles Triangle 51">
            <a:extLst>
              <a:ext uri="{FF2B5EF4-FFF2-40B4-BE49-F238E27FC236}">
                <a16:creationId xmlns:a16="http://schemas.microsoft.com/office/drawing/2014/main" id="{87C8AA5D-8396-4EAD-8377-90662C62ADBF}"/>
              </a:ext>
            </a:extLst>
          </p:cNvPr>
          <p:cNvSpPr/>
          <p:nvPr/>
        </p:nvSpPr>
        <p:spPr>
          <a:xfrm>
            <a:off x="3840176" y="3739091"/>
            <a:ext cx="285270" cy="20919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3" name="Rectangle 15">
            <a:extLst>
              <a:ext uri="{FF2B5EF4-FFF2-40B4-BE49-F238E27FC236}">
                <a16:creationId xmlns:a16="http://schemas.microsoft.com/office/drawing/2014/main" id="{169730C4-4EA5-4A7D-804E-37FC945BA35A}"/>
              </a:ext>
            </a:extLst>
          </p:cNvPr>
          <p:cNvSpPr/>
          <p:nvPr/>
        </p:nvSpPr>
        <p:spPr>
          <a:xfrm rot="5400000">
            <a:off x="8069584" y="2808972"/>
            <a:ext cx="276210" cy="275844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4" name="Rounded Rectangle 5">
            <a:extLst>
              <a:ext uri="{FF2B5EF4-FFF2-40B4-BE49-F238E27FC236}">
                <a16:creationId xmlns:a16="http://schemas.microsoft.com/office/drawing/2014/main" id="{EE788579-B5D5-44A7-ADFA-4A2F81882FCD}"/>
              </a:ext>
            </a:extLst>
          </p:cNvPr>
          <p:cNvSpPr/>
          <p:nvPr/>
        </p:nvSpPr>
        <p:spPr>
          <a:xfrm flipH="1">
            <a:off x="5927502" y="3264060"/>
            <a:ext cx="335496" cy="27676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5" name="Rectangle 16">
            <a:extLst>
              <a:ext uri="{FF2B5EF4-FFF2-40B4-BE49-F238E27FC236}">
                <a16:creationId xmlns:a16="http://schemas.microsoft.com/office/drawing/2014/main" id="{5F474CDB-03D0-48E9-8FAB-52AB5A0DE734}"/>
              </a:ext>
            </a:extLst>
          </p:cNvPr>
          <p:cNvSpPr/>
          <p:nvPr/>
        </p:nvSpPr>
        <p:spPr>
          <a:xfrm>
            <a:off x="10151336" y="2401115"/>
            <a:ext cx="337584" cy="22186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6" name="Teardrop 12">
            <a:extLst>
              <a:ext uri="{FF2B5EF4-FFF2-40B4-BE49-F238E27FC236}">
                <a16:creationId xmlns:a16="http://schemas.microsoft.com/office/drawing/2014/main" id="{457E02AF-A3CA-4D9B-A156-40EE4BCB55F3}"/>
              </a:ext>
            </a:extLst>
          </p:cNvPr>
          <p:cNvSpPr/>
          <p:nvPr/>
        </p:nvSpPr>
        <p:spPr>
          <a:xfrm rot="8100000">
            <a:off x="1445855" y="3881065"/>
            <a:ext cx="849034" cy="849034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7" name="Round Same Side Corner Rectangle 11">
            <a:extLst>
              <a:ext uri="{FF2B5EF4-FFF2-40B4-BE49-F238E27FC236}">
                <a16:creationId xmlns:a16="http://schemas.microsoft.com/office/drawing/2014/main" id="{0F904552-1FE8-49EA-8535-A3C4854F967C}"/>
              </a:ext>
            </a:extLst>
          </p:cNvPr>
          <p:cNvSpPr>
            <a:spLocks noChangeAspect="1"/>
          </p:cNvSpPr>
          <p:nvPr/>
        </p:nvSpPr>
        <p:spPr>
          <a:xfrm rot="9900000">
            <a:off x="1726262" y="4149089"/>
            <a:ext cx="345370" cy="29332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8" name="TextBox 877">
            <a:extLst>
              <a:ext uri="{FF2B5EF4-FFF2-40B4-BE49-F238E27FC236}">
                <a16:creationId xmlns:a16="http://schemas.microsoft.com/office/drawing/2014/main" id="{1A692274-C853-4F49-AC5B-E95991C992B0}"/>
              </a:ext>
            </a:extLst>
          </p:cNvPr>
          <p:cNvSpPr txBox="1"/>
          <p:nvPr/>
        </p:nvSpPr>
        <p:spPr>
          <a:xfrm>
            <a:off x="4883227" y="2631933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79" name="TextBox 878">
            <a:extLst>
              <a:ext uri="{FF2B5EF4-FFF2-40B4-BE49-F238E27FC236}">
                <a16:creationId xmlns:a16="http://schemas.microsoft.com/office/drawing/2014/main" id="{E301CEF7-EFCB-4844-AEEE-B3DA3C76F5B6}"/>
              </a:ext>
            </a:extLst>
          </p:cNvPr>
          <p:cNvSpPr txBox="1"/>
          <p:nvPr/>
        </p:nvSpPr>
        <p:spPr>
          <a:xfrm>
            <a:off x="2771163" y="3073725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80" name="TextBox 879">
            <a:extLst>
              <a:ext uri="{FF2B5EF4-FFF2-40B4-BE49-F238E27FC236}">
                <a16:creationId xmlns:a16="http://schemas.microsoft.com/office/drawing/2014/main" id="{8239EDA2-EC8A-4224-8B8F-D9A33F5629BF}"/>
              </a:ext>
            </a:extLst>
          </p:cNvPr>
          <p:cNvSpPr txBox="1"/>
          <p:nvPr/>
        </p:nvSpPr>
        <p:spPr>
          <a:xfrm>
            <a:off x="659099" y="3515518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81" name="TextBox 880">
            <a:extLst>
              <a:ext uri="{FF2B5EF4-FFF2-40B4-BE49-F238E27FC236}">
                <a16:creationId xmlns:a16="http://schemas.microsoft.com/office/drawing/2014/main" id="{1057B00A-C6E5-4D90-A7F4-9D1A967A2994}"/>
              </a:ext>
            </a:extLst>
          </p:cNvPr>
          <p:cNvSpPr txBox="1"/>
          <p:nvPr/>
        </p:nvSpPr>
        <p:spPr>
          <a:xfrm>
            <a:off x="9107354" y="1748348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82" name="TextBox 881">
            <a:extLst>
              <a:ext uri="{FF2B5EF4-FFF2-40B4-BE49-F238E27FC236}">
                <a16:creationId xmlns:a16="http://schemas.microsoft.com/office/drawing/2014/main" id="{F8ADCD0C-EE9C-4483-8347-D0356E1E2825}"/>
              </a:ext>
            </a:extLst>
          </p:cNvPr>
          <p:cNvSpPr txBox="1"/>
          <p:nvPr/>
        </p:nvSpPr>
        <p:spPr>
          <a:xfrm>
            <a:off x="6995291" y="2190140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83" name="TextBox 882">
            <a:extLst>
              <a:ext uri="{FF2B5EF4-FFF2-40B4-BE49-F238E27FC236}">
                <a16:creationId xmlns:a16="http://schemas.microsoft.com/office/drawing/2014/main" id="{63B597DD-C8D5-4341-A88B-35940155AB29}"/>
              </a:ext>
            </a:extLst>
          </p:cNvPr>
          <p:cNvSpPr txBox="1"/>
          <p:nvPr/>
        </p:nvSpPr>
        <p:spPr>
          <a:xfrm>
            <a:off x="897425" y="5611653"/>
            <a:ext cx="19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884" name="TextBox 883">
            <a:extLst>
              <a:ext uri="{FF2B5EF4-FFF2-40B4-BE49-F238E27FC236}">
                <a16:creationId xmlns:a16="http://schemas.microsoft.com/office/drawing/2014/main" id="{8EDBF348-B181-4B6B-96A1-D5C3C05D4332}"/>
              </a:ext>
            </a:extLst>
          </p:cNvPr>
          <p:cNvSpPr txBox="1"/>
          <p:nvPr/>
        </p:nvSpPr>
        <p:spPr>
          <a:xfrm>
            <a:off x="3009864" y="5167514"/>
            <a:ext cx="19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885" name="TextBox 884">
            <a:extLst>
              <a:ext uri="{FF2B5EF4-FFF2-40B4-BE49-F238E27FC236}">
                <a16:creationId xmlns:a16="http://schemas.microsoft.com/office/drawing/2014/main" id="{A7AEA3B7-FE64-440A-A478-54313D6FC654}"/>
              </a:ext>
            </a:extLst>
          </p:cNvPr>
          <p:cNvSpPr txBox="1"/>
          <p:nvPr/>
        </p:nvSpPr>
        <p:spPr>
          <a:xfrm>
            <a:off x="5122303" y="4723377"/>
            <a:ext cx="19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886" name="TextBox 885">
            <a:extLst>
              <a:ext uri="{FF2B5EF4-FFF2-40B4-BE49-F238E27FC236}">
                <a16:creationId xmlns:a16="http://schemas.microsoft.com/office/drawing/2014/main" id="{2EDE90FC-59AB-4F06-97E7-83FCE5B8D033}"/>
              </a:ext>
            </a:extLst>
          </p:cNvPr>
          <p:cNvSpPr txBox="1"/>
          <p:nvPr/>
        </p:nvSpPr>
        <p:spPr>
          <a:xfrm>
            <a:off x="7234742" y="4279240"/>
            <a:ext cx="19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887" name="TextBox 886">
            <a:extLst>
              <a:ext uri="{FF2B5EF4-FFF2-40B4-BE49-F238E27FC236}">
                <a16:creationId xmlns:a16="http://schemas.microsoft.com/office/drawing/2014/main" id="{957A57BA-DD56-4C15-A8BF-AA77DF3D73E0}"/>
              </a:ext>
            </a:extLst>
          </p:cNvPr>
          <p:cNvSpPr txBox="1"/>
          <p:nvPr/>
        </p:nvSpPr>
        <p:spPr>
          <a:xfrm>
            <a:off x="9347181" y="3835103"/>
            <a:ext cx="19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88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34</cp:revision>
  <dcterms:created xsi:type="dcterms:W3CDTF">2018-02-18T19:39:47Z</dcterms:created>
  <dcterms:modified xsi:type="dcterms:W3CDTF">2022-10-28T07:36:55Z</dcterms:modified>
</cp:coreProperties>
</file>