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59785" y="4192525"/>
            <a:ext cx="7772400" cy="16227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5719574"/>
            <a:ext cx="640080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833015"/>
            <a:ext cx="8229600" cy="76352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195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374900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544098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680310"/>
            <a:ext cx="8229600" cy="114300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3561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6547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3561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6547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55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24</cp:revision>
  <dcterms:created xsi:type="dcterms:W3CDTF">2013-08-21T19:17:07Z</dcterms:created>
  <dcterms:modified xsi:type="dcterms:W3CDTF">2013-10-09T00:47:42Z</dcterms:modified>
</cp:coreProperties>
</file>