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67744" y="195486"/>
            <a:ext cx="6876256" cy="1901825"/>
          </a:xfrm>
          <a:prstGeom prst="rect">
            <a:avLst/>
          </a:prstGeom>
          <a:gradFill flip="none" rotWithShape="1">
            <a:gsLst>
              <a:gs pos="11000">
                <a:schemeClr val="bg1">
                  <a:alpha val="87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733557" y="1438362"/>
            <a:ext cx="4870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733557" y="430250"/>
            <a:ext cx="487089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105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2014-05-14T10:53:03Z</dcterms:modified>
</cp:coreProperties>
</file>