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32" name="Group 2">
            <a:extLst>
              <a:ext uri="{FF2B5EF4-FFF2-40B4-BE49-F238E27FC236}">
                <a16:creationId xmlns:a16="http://schemas.microsoft.com/office/drawing/2014/main" id="{244E0E7B-80D1-40F5-A167-EA51788FE194}"/>
              </a:ext>
            </a:extLst>
          </p:cNvPr>
          <p:cNvGrpSpPr/>
          <p:nvPr/>
        </p:nvGrpSpPr>
        <p:grpSpPr>
          <a:xfrm>
            <a:off x="666119" y="1913387"/>
            <a:ext cx="1686472" cy="1647827"/>
            <a:chOff x="9372489" y="2123147"/>
            <a:chExt cx="1665405" cy="1627243"/>
          </a:xfrm>
        </p:grpSpPr>
        <p:sp>
          <p:nvSpPr>
            <p:cNvPr id="1833" name="Freeform: Shape 3">
              <a:extLst>
                <a:ext uri="{FF2B5EF4-FFF2-40B4-BE49-F238E27FC236}">
                  <a16:creationId xmlns:a16="http://schemas.microsoft.com/office/drawing/2014/main" id="{479A9E4C-9968-418F-8B89-C724965DBF4A}"/>
                </a:ext>
              </a:extLst>
            </p:cNvPr>
            <p:cNvSpPr/>
            <p:nvPr/>
          </p:nvSpPr>
          <p:spPr>
            <a:xfrm>
              <a:off x="9372489" y="2123147"/>
              <a:ext cx="1665405" cy="1624085"/>
            </a:xfrm>
            <a:custGeom>
              <a:avLst/>
              <a:gdLst>
                <a:gd name="connsiteX0" fmla="*/ 1158866 w 1665405"/>
                <a:gd name="connsiteY0" fmla="*/ 1301 h 1624085"/>
                <a:gd name="connsiteX1" fmla="*/ 1449853 w 1665405"/>
                <a:gd name="connsiteY1" fmla="*/ 60843 h 1624085"/>
                <a:gd name="connsiteX2" fmla="*/ 1662199 w 1665405"/>
                <a:gd name="connsiteY2" fmla="*/ 444872 h 1624085"/>
                <a:gd name="connsiteX3" fmla="*/ 1473734 w 1665405"/>
                <a:gd name="connsiteY3" fmla="*/ 1180016 h 1624085"/>
                <a:gd name="connsiteX4" fmla="*/ 1129075 w 1665405"/>
                <a:gd name="connsiteY4" fmla="*/ 1620845 h 1624085"/>
                <a:gd name="connsiteX5" fmla="*/ 837341 w 1665405"/>
                <a:gd name="connsiteY5" fmla="*/ 1490469 h 1624085"/>
                <a:gd name="connsiteX6" fmla="*/ 506236 w 1665405"/>
                <a:gd name="connsiteY6" fmla="*/ 1624071 h 1624085"/>
                <a:gd name="connsiteX7" fmla="*/ 275172 w 1665405"/>
                <a:gd name="connsiteY7" fmla="*/ 1329756 h 1624085"/>
                <a:gd name="connsiteX8" fmla="*/ 87998 w 1665405"/>
                <a:gd name="connsiteY8" fmla="*/ 920553 h 1624085"/>
                <a:gd name="connsiteX9" fmla="*/ 4201 w 1665405"/>
                <a:gd name="connsiteY9" fmla="*/ 644746 h 1624085"/>
                <a:gd name="connsiteX10" fmla="*/ 0 w 1665405"/>
                <a:gd name="connsiteY10" fmla="*/ 600873 h 1624085"/>
                <a:gd name="connsiteX11" fmla="*/ 35 w 1665405"/>
                <a:gd name="connsiteY11" fmla="*/ 600866 h 1624085"/>
                <a:gd name="connsiteX12" fmla="*/ 130601 w 1665405"/>
                <a:gd name="connsiteY12" fmla="*/ 511446 h 1624085"/>
                <a:gd name="connsiteX13" fmla="*/ 206659 w 1665405"/>
                <a:gd name="connsiteY13" fmla="*/ 371664 h 1624085"/>
                <a:gd name="connsiteX14" fmla="*/ 390981 w 1665405"/>
                <a:gd name="connsiteY14" fmla="*/ 217491 h 1624085"/>
                <a:gd name="connsiteX15" fmla="*/ 451964 w 1665405"/>
                <a:gd name="connsiteY15" fmla="*/ 116765 h 1624085"/>
                <a:gd name="connsiteX16" fmla="*/ 569821 w 1665405"/>
                <a:gd name="connsiteY16" fmla="*/ 72226 h 1624085"/>
                <a:gd name="connsiteX17" fmla="*/ 584896 w 1665405"/>
                <a:gd name="connsiteY17" fmla="*/ 43073 h 1624085"/>
                <a:gd name="connsiteX18" fmla="*/ 583260 w 1665405"/>
                <a:gd name="connsiteY18" fmla="*/ 12250 h 1624085"/>
                <a:gd name="connsiteX19" fmla="*/ 598865 w 1665405"/>
                <a:gd name="connsiteY19" fmla="*/ 14542 h 1624085"/>
                <a:gd name="connsiteX20" fmla="*/ 690829 w 1665405"/>
                <a:gd name="connsiteY20" fmla="*/ 40834 h 1624085"/>
                <a:gd name="connsiteX21" fmla="*/ 1058079 w 1665405"/>
                <a:gd name="connsiteY21" fmla="*/ 16307 h 1624085"/>
                <a:gd name="connsiteX22" fmla="*/ 1158866 w 1665405"/>
                <a:gd name="connsiteY22" fmla="*/ 1301 h 162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65405" h="1624085">
                  <a:moveTo>
                    <a:pt x="1158866" y="1301"/>
                  </a:moveTo>
                  <a:cubicBezTo>
                    <a:pt x="1258766" y="-5355"/>
                    <a:pt x="1355944" y="13404"/>
                    <a:pt x="1449853" y="60843"/>
                  </a:cubicBezTo>
                  <a:cubicBezTo>
                    <a:pt x="1593138" y="133130"/>
                    <a:pt x="1648645" y="295133"/>
                    <a:pt x="1662199" y="444872"/>
                  </a:cubicBezTo>
                  <a:cubicBezTo>
                    <a:pt x="1685434" y="703045"/>
                    <a:pt x="1578293" y="950244"/>
                    <a:pt x="1473734" y="1180016"/>
                  </a:cubicBezTo>
                  <a:cubicBezTo>
                    <a:pt x="1410482" y="1318783"/>
                    <a:pt x="1329803" y="1653116"/>
                    <a:pt x="1129075" y="1620845"/>
                  </a:cubicBezTo>
                  <a:cubicBezTo>
                    <a:pt x="1023870" y="1604064"/>
                    <a:pt x="947065" y="1488532"/>
                    <a:pt x="837341" y="1490469"/>
                  </a:cubicBezTo>
                  <a:cubicBezTo>
                    <a:pt x="719228" y="1492404"/>
                    <a:pt x="633386" y="1622136"/>
                    <a:pt x="506236" y="1624071"/>
                  </a:cubicBezTo>
                  <a:cubicBezTo>
                    <a:pt x="364242" y="1626008"/>
                    <a:pt x="322289" y="1433025"/>
                    <a:pt x="275172" y="1329756"/>
                  </a:cubicBezTo>
                  <a:cubicBezTo>
                    <a:pt x="212566" y="1192924"/>
                    <a:pt x="152541" y="1056094"/>
                    <a:pt x="87998" y="920553"/>
                  </a:cubicBezTo>
                  <a:cubicBezTo>
                    <a:pt x="48788" y="838261"/>
                    <a:pt x="18928" y="742990"/>
                    <a:pt x="4201" y="644746"/>
                  </a:cubicBezTo>
                  <a:lnTo>
                    <a:pt x="0" y="600873"/>
                  </a:lnTo>
                  <a:lnTo>
                    <a:pt x="35" y="600866"/>
                  </a:lnTo>
                  <a:cubicBezTo>
                    <a:pt x="41052" y="585320"/>
                    <a:pt x="123406" y="525836"/>
                    <a:pt x="130601" y="511446"/>
                  </a:cubicBezTo>
                  <a:cubicBezTo>
                    <a:pt x="157324" y="457315"/>
                    <a:pt x="134711" y="395646"/>
                    <a:pt x="206659" y="371664"/>
                  </a:cubicBezTo>
                  <a:cubicBezTo>
                    <a:pt x="289570" y="344255"/>
                    <a:pt x="345072" y="290123"/>
                    <a:pt x="390981" y="217491"/>
                  </a:cubicBezTo>
                  <a:cubicBezTo>
                    <a:pt x="410167" y="187342"/>
                    <a:pt x="423871" y="140063"/>
                    <a:pt x="451964" y="116765"/>
                  </a:cubicBezTo>
                  <a:cubicBezTo>
                    <a:pt x="486226" y="88672"/>
                    <a:pt x="537617" y="103061"/>
                    <a:pt x="569821" y="72226"/>
                  </a:cubicBezTo>
                  <a:cubicBezTo>
                    <a:pt x="577872" y="64689"/>
                    <a:pt x="582797" y="54411"/>
                    <a:pt x="584896" y="43073"/>
                  </a:cubicBezTo>
                  <a:lnTo>
                    <a:pt x="583260" y="12250"/>
                  </a:lnTo>
                  <a:lnTo>
                    <a:pt x="598865" y="14542"/>
                  </a:lnTo>
                  <a:cubicBezTo>
                    <a:pt x="629675" y="21309"/>
                    <a:pt x="660333" y="30184"/>
                    <a:pt x="690829" y="40834"/>
                  </a:cubicBezTo>
                  <a:cubicBezTo>
                    <a:pt x="822497" y="86659"/>
                    <a:pt x="930283" y="45352"/>
                    <a:pt x="1058079" y="16307"/>
                  </a:cubicBezTo>
                  <a:cubicBezTo>
                    <a:pt x="1091964" y="8562"/>
                    <a:pt x="1125566" y="3520"/>
                    <a:pt x="1158866" y="1301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34" name="Freeform: Shape 4">
              <a:extLst>
                <a:ext uri="{FF2B5EF4-FFF2-40B4-BE49-F238E27FC236}">
                  <a16:creationId xmlns:a16="http://schemas.microsoft.com/office/drawing/2014/main" id="{E378706A-592E-44FA-B700-C9CE4D4B27F1}"/>
                </a:ext>
              </a:extLst>
            </p:cNvPr>
            <p:cNvSpPr/>
            <p:nvPr/>
          </p:nvSpPr>
          <p:spPr>
            <a:xfrm>
              <a:off x="10124595" y="2396335"/>
              <a:ext cx="154904" cy="19363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5" name="Freeform: Shape 5">
              <a:extLst>
                <a:ext uri="{FF2B5EF4-FFF2-40B4-BE49-F238E27FC236}">
                  <a16:creationId xmlns:a16="http://schemas.microsoft.com/office/drawing/2014/main" id="{C2D6CF1E-4ADC-4BB2-B5C4-972A424278BA}"/>
                </a:ext>
              </a:extLst>
            </p:cNvPr>
            <p:cNvSpPr/>
            <p:nvPr/>
          </p:nvSpPr>
          <p:spPr>
            <a:xfrm>
              <a:off x="10342583" y="2564483"/>
              <a:ext cx="277535" cy="116176"/>
            </a:xfrm>
            <a:custGeom>
              <a:avLst/>
              <a:gdLst>
                <a:gd name="connsiteX0" fmla="*/ 163086 w 163644"/>
                <a:gd name="connsiteY0" fmla="*/ 54802 h 68502"/>
                <a:gd name="connsiteX1" fmla="*/ 152811 w 163644"/>
                <a:gd name="connsiteY1" fmla="*/ 50235 h 68502"/>
                <a:gd name="connsiteX2" fmla="*/ 121604 w 163644"/>
                <a:gd name="connsiteY2" fmla="*/ 55563 h 68502"/>
                <a:gd name="connsiteX3" fmla="*/ 91539 w 163644"/>
                <a:gd name="connsiteY3" fmla="*/ 50616 h 68502"/>
                <a:gd name="connsiteX4" fmla="*/ 98770 w 163644"/>
                <a:gd name="connsiteY4" fmla="*/ 46429 h 68502"/>
                <a:gd name="connsiteX5" fmla="*/ 112090 w 163644"/>
                <a:gd name="connsiteY5" fmla="*/ 19409 h 68502"/>
                <a:gd name="connsiteX6" fmla="*/ 86211 w 163644"/>
                <a:gd name="connsiteY6" fmla="*/ 0 h 68502"/>
                <a:gd name="connsiteX7" fmla="*/ 63758 w 163644"/>
                <a:gd name="connsiteY7" fmla="*/ 20551 h 68502"/>
                <a:gd name="connsiteX8" fmla="*/ 62616 w 163644"/>
                <a:gd name="connsiteY8" fmla="*/ 31968 h 68502"/>
                <a:gd name="connsiteX9" fmla="*/ 51960 w 163644"/>
                <a:gd name="connsiteY9" fmla="*/ 40340 h 68502"/>
                <a:gd name="connsiteX10" fmla="*/ 22276 w 163644"/>
                <a:gd name="connsiteY10" fmla="*/ 20931 h 68502"/>
                <a:gd name="connsiteX11" fmla="*/ 13903 w 163644"/>
                <a:gd name="connsiteY11" fmla="*/ 7611 h 68502"/>
                <a:gd name="connsiteX12" fmla="*/ 4389 w 163644"/>
                <a:gd name="connsiteY12" fmla="*/ 3806 h 68502"/>
                <a:gd name="connsiteX13" fmla="*/ 583 w 163644"/>
                <a:gd name="connsiteY13" fmla="*/ 13320 h 68502"/>
                <a:gd name="connsiteX14" fmla="*/ 3247 w 163644"/>
                <a:gd name="connsiteY14" fmla="*/ 20551 h 68502"/>
                <a:gd name="connsiteX15" fmla="*/ 27223 w 163644"/>
                <a:gd name="connsiteY15" fmla="*/ 47571 h 68502"/>
                <a:gd name="connsiteX16" fmla="*/ 42827 w 163644"/>
                <a:gd name="connsiteY16" fmla="*/ 54421 h 68502"/>
                <a:gd name="connsiteX17" fmla="*/ 72130 w 163644"/>
                <a:gd name="connsiteY17" fmla="*/ 57085 h 68502"/>
                <a:gd name="connsiteX18" fmla="*/ 158139 w 163644"/>
                <a:gd name="connsiteY18" fmla="*/ 64697 h 68502"/>
                <a:gd name="connsiteX19" fmla="*/ 163086 w 163644"/>
                <a:gd name="connsiteY19" fmla="*/ 54802 h 68502"/>
                <a:gd name="connsiteX20" fmla="*/ 81264 w 163644"/>
                <a:gd name="connsiteY20" fmla="*/ 36915 h 68502"/>
                <a:gd name="connsiteX21" fmla="*/ 77078 w 163644"/>
                <a:gd name="connsiteY21" fmla="*/ 28923 h 68502"/>
                <a:gd name="connsiteX22" fmla="*/ 87734 w 163644"/>
                <a:gd name="connsiteY22" fmla="*/ 15603 h 68502"/>
                <a:gd name="connsiteX23" fmla="*/ 97248 w 163644"/>
                <a:gd name="connsiteY23" fmla="*/ 25118 h 68502"/>
                <a:gd name="connsiteX24" fmla="*/ 81264 w 163644"/>
                <a:gd name="connsiteY24" fmla="*/ 36915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644" h="68502">
                  <a:moveTo>
                    <a:pt x="163086" y="54802"/>
                  </a:moveTo>
                  <a:cubicBezTo>
                    <a:pt x="161564" y="49855"/>
                    <a:pt x="157378" y="49474"/>
                    <a:pt x="152811" y="50235"/>
                  </a:cubicBezTo>
                  <a:cubicBezTo>
                    <a:pt x="142536" y="52138"/>
                    <a:pt x="131880" y="54041"/>
                    <a:pt x="121604" y="55563"/>
                  </a:cubicBezTo>
                  <a:cubicBezTo>
                    <a:pt x="111709" y="56705"/>
                    <a:pt x="101815" y="55944"/>
                    <a:pt x="91539" y="50616"/>
                  </a:cubicBezTo>
                  <a:cubicBezTo>
                    <a:pt x="94965" y="48713"/>
                    <a:pt x="96867" y="47571"/>
                    <a:pt x="98770" y="46429"/>
                  </a:cubicBezTo>
                  <a:cubicBezTo>
                    <a:pt x="110568" y="39199"/>
                    <a:pt x="115135" y="30065"/>
                    <a:pt x="112090" y="19409"/>
                  </a:cubicBezTo>
                  <a:cubicBezTo>
                    <a:pt x="109045" y="9134"/>
                    <a:pt x="96867" y="0"/>
                    <a:pt x="86211" y="0"/>
                  </a:cubicBezTo>
                  <a:cubicBezTo>
                    <a:pt x="75175" y="0"/>
                    <a:pt x="67183" y="7231"/>
                    <a:pt x="63758" y="20551"/>
                  </a:cubicBezTo>
                  <a:cubicBezTo>
                    <a:pt x="62997" y="24356"/>
                    <a:pt x="62236" y="28162"/>
                    <a:pt x="62616" y="31968"/>
                  </a:cubicBezTo>
                  <a:cubicBezTo>
                    <a:pt x="62997" y="39960"/>
                    <a:pt x="58811" y="41863"/>
                    <a:pt x="51960" y="40340"/>
                  </a:cubicBezTo>
                  <a:cubicBezTo>
                    <a:pt x="39401" y="37676"/>
                    <a:pt x="29507" y="31207"/>
                    <a:pt x="22276" y="20931"/>
                  </a:cubicBezTo>
                  <a:cubicBezTo>
                    <a:pt x="19231" y="16745"/>
                    <a:pt x="16948" y="11798"/>
                    <a:pt x="13903" y="7611"/>
                  </a:cubicBezTo>
                  <a:cubicBezTo>
                    <a:pt x="11620" y="4186"/>
                    <a:pt x="8575" y="1903"/>
                    <a:pt x="4389" y="3806"/>
                  </a:cubicBezTo>
                  <a:cubicBezTo>
                    <a:pt x="583" y="5709"/>
                    <a:pt x="-939" y="9134"/>
                    <a:pt x="583" y="13320"/>
                  </a:cubicBezTo>
                  <a:cubicBezTo>
                    <a:pt x="1344" y="15984"/>
                    <a:pt x="2486" y="18267"/>
                    <a:pt x="3247" y="20551"/>
                  </a:cubicBezTo>
                  <a:cubicBezTo>
                    <a:pt x="7814" y="32729"/>
                    <a:pt x="16948" y="40340"/>
                    <a:pt x="27223" y="47571"/>
                  </a:cubicBezTo>
                  <a:cubicBezTo>
                    <a:pt x="31029" y="52518"/>
                    <a:pt x="37879" y="51377"/>
                    <a:pt x="42827" y="54421"/>
                  </a:cubicBezTo>
                  <a:cubicBezTo>
                    <a:pt x="52341" y="59369"/>
                    <a:pt x="62236" y="58988"/>
                    <a:pt x="72130" y="57085"/>
                  </a:cubicBezTo>
                  <a:cubicBezTo>
                    <a:pt x="99151" y="77636"/>
                    <a:pt x="128455" y="71928"/>
                    <a:pt x="158139" y="64697"/>
                  </a:cubicBezTo>
                  <a:cubicBezTo>
                    <a:pt x="161945" y="63174"/>
                    <a:pt x="164989" y="59749"/>
                    <a:pt x="163086" y="54802"/>
                  </a:cubicBezTo>
                  <a:close/>
                  <a:moveTo>
                    <a:pt x="81264" y="36915"/>
                  </a:moveTo>
                  <a:cubicBezTo>
                    <a:pt x="76317" y="36154"/>
                    <a:pt x="77078" y="32348"/>
                    <a:pt x="77078" y="28923"/>
                  </a:cubicBezTo>
                  <a:cubicBezTo>
                    <a:pt x="79361" y="23595"/>
                    <a:pt x="78219" y="15223"/>
                    <a:pt x="87734" y="15603"/>
                  </a:cubicBezTo>
                  <a:cubicBezTo>
                    <a:pt x="93062" y="15984"/>
                    <a:pt x="96867" y="19409"/>
                    <a:pt x="97248" y="25118"/>
                  </a:cubicBezTo>
                  <a:cubicBezTo>
                    <a:pt x="97628" y="30065"/>
                    <a:pt x="86972" y="38057"/>
                    <a:pt x="81264" y="36915"/>
                  </a:cubicBezTo>
                  <a:close/>
                </a:path>
              </a:pathLst>
            </a:custGeom>
            <a:solidFill>
              <a:srgbClr val="8E8E8E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6" name="Freeform: Shape 6">
              <a:extLst>
                <a:ext uri="{FF2B5EF4-FFF2-40B4-BE49-F238E27FC236}">
                  <a16:creationId xmlns:a16="http://schemas.microsoft.com/office/drawing/2014/main" id="{DB273AE2-FF9E-432A-B919-DB8915EA5B73}"/>
                </a:ext>
              </a:extLst>
            </p:cNvPr>
            <p:cNvSpPr/>
            <p:nvPr/>
          </p:nvSpPr>
          <p:spPr>
            <a:xfrm>
              <a:off x="10040697" y="3043055"/>
              <a:ext cx="322714" cy="122631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5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7" name="Freeform: Shape 7">
              <a:extLst>
                <a:ext uri="{FF2B5EF4-FFF2-40B4-BE49-F238E27FC236}">
                  <a16:creationId xmlns:a16="http://schemas.microsoft.com/office/drawing/2014/main" id="{2AA1F70F-3501-4A3A-90B5-036438D29942}"/>
                </a:ext>
              </a:extLst>
            </p:cNvPr>
            <p:cNvSpPr/>
            <p:nvPr/>
          </p:nvSpPr>
          <p:spPr>
            <a:xfrm>
              <a:off x="10498982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8" name="Freeform: Shape 8">
              <a:extLst>
                <a:ext uri="{FF2B5EF4-FFF2-40B4-BE49-F238E27FC236}">
                  <a16:creationId xmlns:a16="http://schemas.microsoft.com/office/drawing/2014/main" id="{EA18EC57-58DD-4F93-9D8B-B7167CADC752}"/>
                </a:ext>
              </a:extLst>
            </p:cNvPr>
            <p:cNvSpPr/>
            <p:nvPr/>
          </p:nvSpPr>
          <p:spPr>
            <a:xfrm>
              <a:off x="1040475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9" name="Freeform: Shape 9">
              <a:extLst>
                <a:ext uri="{FF2B5EF4-FFF2-40B4-BE49-F238E27FC236}">
                  <a16:creationId xmlns:a16="http://schemas.microsoft.com/office/drawing/2014/main" id="{8DA8BC03-9F82-43C0-9EE6-AB57DDAD7D65}"/>
                </a:ext>
              </a:extLst>
            </p:cNvPr>
            <p:cNvSpPr/>
            <p:nvPr/>
          </p:nvSpPr>
          <p:spPr>
            <a:xfrm>
              <a:off x="984129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0" name="Freeform: Shape 10">
              <a:extLst>
                <a:ext uri="{FF2B5EF4-FFF2-40B4-BE49-F238E27FC236}">
                  <a16:creationId xmlns:a16="http://schemas.microsoft.com/office/drawing/2014/main" id="{AE6F716C-0E7A-44BE-924F-A5A171898403}"/>
                </a:ext>
              </a:extLst>
            </p:cNvPr>
            <p:cNvSpPr/>
            <p:nvPr/>
          </p:nvSpPr>
          <p:spPr>
            <a:xfrm>
              <a:off x="9555365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1" name="Freeform: Shape 11">
              <a:extLst>
                <a:ext uri="{FF2B5EF4-FFF2-40B4-BE49-F238E27FC236}">
                  <a16:creationId xmlns:a16="http://schemas.microsoft.com/office/drawing/2014/main" id="{76A256A6-FC29-4A63-863C-3F949013577C}"/>
                </a:ext>
              </a:extLst>
            </p:cNvPr>
            <p:cNvSpPr/>
            <p:nvPr/>
          </p:nvSpPr>
          <p:spPr>
            <a:xfrm>
              <a:off x="9545400" y="3209419"/>
              <a:ext cx="1353799" cy="540971"/>
            </a:xfrm>
            <a:custGeom>
              <a:avLst/>
              <a:gdLst>
                <a:gd name="connsiteX0" fmla="*/ 0 w 1353799"/>
                <a:gd name="connsiteY0" fmla="*/ 0 h 540971"/>
                <a:gd name="connsiteX1" fmla="*/ 1353799 w 1353799"/>
                <a:gd name="connsiteY1" fmla="*/ 0 h 540971"/>
                <a:gd name="connsiteX2" fmla="*/ 1311379 w 1353799"/>
                <a:gd name="connsiteY2" fmla="*/ 96902 h 540971"/>
                <a:gd name="connsiteX3" fmla="*/ 966720 w 1353799"/>
                <a:gd name="connsiteY3" fmla="*/ 537731 h 540971"/>
                <a:gd name="connsiteX4" fmla="*/ 674986 w 1353799"/>
                <a:gd name="connsiteY4" fmla="*/ 407355 h 540971"/>
                <a:gd name="connsiteX5" fmla="*/ 343881 w 1353799"/>
                <a:gd name="connsiteY5" fmla="*/ 540957 h 540971"/>
                <a:gd name="connsiteX6" fmla="*/ 112817 w 1353799"/>
                <a:gd name="connsiteY6" fmla="*/ 246642 h 54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3799" h="540971">
                  <a:moveTo>
                    <a:pt x="0" y="0"/>
                  </a:moveTo>
                  <a:lnTo>
                    <a:pt x="1353799" y="0"/>
                  </a:lnTo>
                  <a:lnTo>
                    <a:pt x="1311379" y="96902"/>
                  </a:lnTo>
                  <a:cubicBezTo>
                    <a:pt x="1248127" y="235669"/>
                    <a:pt x="1167448" y="570002"/>
                    <a:pt x="966720" y="537731"/>
                  </a:cubicBezTo>
                  <a:cubicBezTo>
                    <a:pt x="861515" y="520950"/>
                    <a:pt x="784710" y="405418"/>
                    <a:pt x="674986" y="407355"/>
                  </a:cubicBezTo>
                  <a:cubicBezTo>
                    <a:pt x="556873" y="409290"/>
                    <a:pt x="471031" y="539022"/>
                    <a:pt x="343881" y="540957"/>
                  </a:cubicBezTo>
                  <a:cubicBezTo>
                    <a:pt x="201887" y="542894"/>
                    <a:pt x="159934" y="349911"/>
                    <a:pt x="112817" y="24664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42" name="Freeform: Shape 12">
              <a:extLst>
                <a:ext uri="{FF2B5EF4-FFF2-40B4-BE49-F238E27FC236}">
                  <a16:creationId xmlns:a16="http://schemas.microsoft.com/office/drawing/2014/main" id="{35ED0A80-C1F8-4EF2-86E9-6CE26C828814}"/>
                </a:ext>
              </a:extLst>
            </p:cNvPr>
            <p:cNvSpPr/>
            <p:nvPr/>
          </p:nvSpPr>
          <p:spPr>
            <a:xfrm>
              <a:off x="9375104" y="2132440"/>
              <a:ext cx="665593" cy="681587"/>
            </a:xfrm>
            <a:custGeom>
              <a:avLst/>
              <a:gdLst>
                <a:gd name="connsiteX0" fmla="*/ 583260 w 665593"/>
                <a:gd name="connsiteY0" fmla="*/ 0 h 681587"/>
                <a:gd name="connsiteX1" fmla="*/ 598865 w 665593"/>
                <a:gd name="connsiteY1" fmla="*/ 2292 h 681587"/>
                <a:gd name="connsiteX2" fmla="*/ 665593 w 665593"/>
                <a:gd name="connsiteY2" fmla="*/ 21369 h 681587"/>
                <a:gd name="connsiteX3" fmla="*/ 663059 w 665593"/>
                <a:gd name="connsiteY3" fmla="*/ 21965 h 681587"/>
                <a:gd name="connsiteX4" fmla="*/ 582681 w 665593"/>
                <a:gd name="connsiteY4" fmla="*/ 50563 h 681587"/>
                <a:gd name="connsiteX5" fmla="*/ 500575 w 665593"/>
                <a:gd name="connsiteY5" fmla="*/ 186177 h 681587"/>
                <a:gd name="connsiteX6" fmla="*/ 252411 w 665593"/>
                <a:gd name="connsiteY6" fmla="*/ 393750 h 681587"/>
                <a:gd name="connsiteX7" fmla="*/ 150010 w 665593"/>
                <a:gd name="connsiteY7" fmla="*/ 581947 h 681587"/>
                <a:gd name="connsiteX8" fmla="*/ 23623 w 665593"/>
                <a:gd name="connsiteY8" fmla="*/ 677422 h 681587"/>
                <a:gd name="connsiteX9" fmla="*/ 15364 w 665593"/>
                <a:gd name="connsiteY9" fmla="*/ 681587 h 681587"/>
                <a:gd name="connsiteX10" fmla="*/ 4201 w 665593"/>
                <a:gd name="connsiteY10" fmla="*/ 632496 h 681587"/>
                <a:gd name="connsiteX11" fmla="*/ 0 w 665593"/>
                <a:gd name="connsiteY11" fmla="*/ 588623 h 681587"/>
                <a:gd name="connsiteX12" fmla="*/ 35 w 665593"/>
                <a:gd name="connsiteY12" fmla="*/ 588616 h 681587"/>
                <a:gd name="connsiteX13" fmla="*/ 130601 w 665593"/>
                <a:gd name="connsiteY13" fmla="*/ 499196 h 681587"/>
                <a:gd name="connsiteX14" fmla="*/ 206659 w 665593"/>
                <a:gd name="connsiteY14" fmla="*/ 359414 h 681587"/>
                <a:gd name="connsiteX15" fmla="*/ 390981 w 665593"/>
                <a:gd name="connsiteY15" fmla="*/ 205241 h 681587"/>
                <a:gd name="connsiteX16" fmla="*/ 451964 w 665593"/>
                <a:gd name="connsiteY16" fmla="*/ 104515 h 681587"/>
                <a:gd name="connsiteX17" fmla="*/ 569821 w 665593"/>
                <a:gd name="connsiteY17" fmla="*/ 59976 h 681587"/>
                <a:gd name="connsiteX18" fmla="*/ 584896 w 665593"/>
                <a:gd name="connsiteY18" fmla="*/ 30823 h 68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5593" h="681587">
                  <a:moveTo>
                    <a:pt x="583260" y="0"/>
                  </a:moveTo>
                  <a:lnTo>
                    <a:pt x="598865" y="2292"/>
                  </a:lnTo>
                  <a:lnTo>
                    <a:pt x="665593" y="21369"/>
                  </a:lnTo>
                  <a:lnTo>
                    <a:pt x="663059" y="21965"/>
                  </a:lnTo>
                  <a:cubicBezTo>
                    <a:pt x="634575" y="27039"/>
                    <a:pt x="605745" y="31652"/>
                    <a:pt x="582681" y="50563"/>
                  </a:cubicBezTo>
                  <a:cubicBezTo>
                    <a:pt x="544857" y="81931"/>
                    <a:pt x="526407" y="145585"/>
                    <a:pt x="500575" y="186177"/>
                  </a:cubicBezTo>
                  <a:cubicBezTo>
                    <a:pt x="438765" y="283966"/>
                    <a:pt x="364039" y="356847"/>
                    <a:pt x="252411" y="393750"/>
                  </a:cubicBezTo>
                  <a:cubicBezTo>
                    <a:pt x="155543" y="426038"/>
                    <a:pt x="185988" y="509067"/>
                    <a:pt x="150010" y="581947"/>
                  </a:cubicBezTo>
                  <a:cubicBezTo>
                    <a:pt x="142744" y="596478"/>
                    <a:pt x="78559" y="645159"/>
                    <a:pt x="23623" y="677422"/>
                  </a:cubicBezTo>
                  <a:lnTo>
                    <a:pt x="15364" y="681587"/>
                  </a:lnTo>
                  <a:lnTo>
                    <a:pt x="4201" y="632496"/>
                  </a:lnTo>
                  <a:lnTo>
                    <a:pt x="0" y="588623"/>
                  </a:lnTo>
                  <a:lnTo>
                    <a:pt x="35" y="588616"/>
                  </a:lnTo>
                  <a:cubicBezTo>
                    <a:pt x="41052" y="573070"/>
                    <a:pt x="123406" y="513586"/>
                    <a:pt x="130601" y="499196"/>
                  </a:cubicBezTo>
                  <a:cubicBezTo>
                    <a:pt x="157324" y="445065"/>
                    <a:pt x="134711" y="383396"/>
                    <a:pt x="206659" y="359414"/>
                  </a:cubicBezTo>
                  <a:cubicBezTo>
                    <a:pt x="289570" y="332005"/>
                    <a:pt x="345072" y="277873"/>
                    <a:pt x="390981" y="205241"/>
                  </a:cubicBezTo>
                  <a:cubicBezTo>
                    <a:pt x="410167" y="175092"/>
                    <a:pt x="423871" y="127813"/>
                    <a:pt x="451964" y="104515"/>
                  </a:cubicBezTo>
                  <a:cubicBezTo>
                    <a:pt x="486226" y="76422"/>
                    <a:pt x="537617" y="90811"/>
                    <a:pt x="569821" y="59976"/>
                  </a:cubicBezTo>
                  <a:cubicBezTo>
                    <a:pt x="577872" y="52439"/>
                    <a:pt x="582797" y="42161"/>
                    <a:pt x="584896" y="30823"/>
                  </a:cubicBezTo>
                  <a:close/>
                </a:path>
              </a:pathLst>
            </a:custGeom>
            <a:solidFill>
              <a:schemeClr val="tx1"/>
            </a:soli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43" name="Isosceles Triangle 10246">
            <a:extLst>
              <a:ext uri="{FF2B5EF4-FFF2-40B4-BE49-F238E27FC236}">
                <a16:creationId xmlns:a16="http://schemas.microsoft.com/office/drawing/2014/main" id="{E7C36DDA-B623-4A93-BA16-7C26F6A00DA8}"/>
              </a:ext>
            </a:extLst>
          </p:cNvPr>
          <p:cNvSpPr/>
          <p:nvPr/>
        </p:nvSpPr>
        <p:spPr>
          <a:xfrm rot="2760000">
            <a:off x="1456842" y="1679408"/>
            <a:ext cx="146808" cy="454238"/>
          </a:xfrm>
          <a:custGeom>
            <a:avLst/>
            <a:gdLst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83406 w 383406"/>
              <a:gd name="connsiteY2" fmla="*/ 686420 h 1691846"/>
              <a:gd name="connsiteX3" fmla="*/ 383406 w 383406"/>
              <a:gd name="connsiteY3" fmla="*/ 1691846 h 1691846"/>
              <a:gd name="connsiteX4" fmla="*/ 199737 w 383406"/>
              <a:gd name="connsiteY4" fmla="*/ 914400 h 1691846"/>
              <a:gd name="connsiteX5" fmla="*/ 0 w 383406"/>
              <a:gd name="connsiteY5" fmla="*/ 914400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83406 w 383406"/>
              <a:gd name="connsiteY2" fmla="*/ 686420 h 1691846"/>
              <a:gd name="connsiteX3" fmla="*/ 383406 w 383406"/>
              <a:gd name="connsiteY3" fmla="*/ 1691846 h 1691846"/>
              <a:gd name="connsiteX4" fmla="*/ 199737 w 383406"/>
              <a:gd name="connsiteY4" fmla="*/ 914400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83406 w 383406"/>
              <a:gd name="connsiteY2" fmla="*/ 686420 h 1691846"/>
              <a:gd name="connsiteX3" fmla="*/ 383406 w 383406"/>
              <a:gd name="connsiteY3" fmla="*/ 1691846 h 1691846"/>
              <a:gd name="connsiteX4" fmla="*/ 245250 w 383406"/>
              <a:gd name="connsiteY4" fmla="*/ 868887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83406 w 383406"/>
              <a:gd name="connsiteY2" fmla="*/ 686420 h 1691846"/>
              <a:gd name="connsiteX3" fmla="*/ 383406 w 383406"/>
              <a:gd name="connsiteY3" fmla="*/ 1691846 h 1691846"/>
              <a:gd name="connsiteX4" fmla="*/ 212150 w 383406"/>
              <a:gd name="connsiteY4" fmla="*/ 885437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75131 w 383406"/>
              <a:gd name="connsiteY2" fmla="*/ 636770 h 1691846"/>
              <a:gd name="connsiteX3" fmla="*/ 383406 w 383406"/>
              <a:gd name="connsiteY3" fmla="*/ 1691846 h 1691846"/>
              <a:gd name="connsiteX4" fmla="*/ 212150 w 383406"/>
              <a:gd name="connsiteY4" fmla="*/ 885437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18931 w 383406"/>
              <a:gd name="connsiteY2" fmla="*/ 538809 h 1691846"/>
              <a:gd name="connsiteX3" fmla="*/ 383406 w 383406"/>
              <a:gd name="connsiteY3" fmla="*/ 1691846 h 1691846"/>
              <a:gd name="connsiteX4" fmla="*/ 212150 w 383406"/>
              <a:gd name="connsiteY4" fmla="*/ 885437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18931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64938 w 383406"/>
              <a:gd name="connsiteY1" fmla="*/ 634959 h 1691846"/>
              <a:gd name="connsiteX2" fmla="*/ 318931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64938 w 383406"/>
              <a:gd name="connsiteY1" fmla="*/ 634959 h 1691846"/>
              <a:gd name="connsiteX2" fmla="*/ 318931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51909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64938 w 383406"/>
              <a:gd name="connsiteY1" fmla="*/ 634959 h 1691846"/>
              <a:gd name="connsiteX2" fmla="*/ 300199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51909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64938 w 383406"/>
              <a:gd name="connsiteY1" fmla="*/ 634959 h 1691846"/>
              <a:gd name="connsiteX2" fmla="*/ 300199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51909 w 383406"/>
              <a:gd name="connsiteY5" fmla="*/ 1009564 h 1691846"/>
              <a:gd name="connsiteX6" fmla="*/ 0 w 383406"/>
              <a:gd name="connsiteY6" fmla="*/ 0 h 1691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3406" h="1691846">
                <a:moveTo>
                  <a:pt x="0" y="0"/>
                </a:moveTo>
                <a:lnTo>
                  <a:pt x="164938" y="634959"/>
                </a:lnTo>
                <a:lnTo>
                  <a:pt x="300199" y="538809"/>
                </a:lnTo>
                <a:cubicBezTo>
                  <a:pt x="321692" y="899409"/>
                  <a:pt x="380648" y="1340154"/>
                  <a:pt x="383406" y="1691846"/>
                </a:cubicBezTo>
                <a:lnTo>
                  <a:pt x="187172" y="903248"/>
                </a:lnTo>
                <a:lnTo>
                  <a:pt x="51909" y="10095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27000" dist="88900" dir="8100000" algn="tr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844" name="Group 60">
            <a:extLst>
              <a:ext uri="{FF2B5EF4-FFF2-40B4-BE49-F238E27FC236}">
                <a16:creationId xmlns:a16="http://schemas.microsoft.com/office/drawing/2014/main" id="{B5F31244-12CE-4AAA-B8F8-ABA85F276DBE}"/>
              </a:ext>
            </a:extLst>
          </p:cNvPr>
          <p:cNvGrpSpPr/>
          <p:nvPr/>
        </p:nvGrpSpPr>
        <p:grpSpPr>
          <a:xfrm>
            <a:off x="2753312" y="1579713"/>
            <a:ext cx="2038033" cy="1937082"/>
            <a:chOff x="3044974" y="1530457"/>
            <a:chExt cx="2038033" cy="1937082"/>
          </a:xfrm>
        </p:grpSpPr>
        <p:grpSp>
          <p:nvGrpSpPr>
            <p:cNvPr id="1845" name="Group 37">
              <a:extLst>
                <a:ext uri="{FF2B5EF4-FFF2-40B4-BE49-F238E27FC236}">
                  <a16:creationId xmlns:a16="http://schemas.microsoft.com/office/drawing/2014/main" id="{53DF9362-D8E5-40F1-AA88-AA4A05CAB1F0}"/>
                </a:ext>
              </a:extLst>
            </p:cNvPr>
            <p:cNvGrpSpPr/>
            <p:nvPr/>
          </p:nvGrpSpPr>
          <p:grpSpPr>
            <a:xfrm>
              <a:off x="3396535" y="1819712"/>
              <a:ext cx="1686472" cy="1647827"/>
              <a:chOff x="9372489" y="2123147"/>
              <a:chExt cx="1665405" cy="1627243"/>
            </a:xfrm>
          </p:grpSpPr>
          <p:sp>
            <p:nvSpPr>
              <p:cNvPr id="1848" name="Freeform: Shape 38">
                <a:extLst>
                  <a:ext uri="{FF2B5EF4-FFF2-40B4-BE49-F238E27FC236}">
                    <a16:creationId xmlns:a16="http://schemas.microsoft.com/office/drawing/2014/main" id="{4C2C993D-42FD-4F8B-9119-4DEB06327355}"/>
                  </a:ext>
                </a:extLst>
              </p:cNvPr>
              <p:cNvSpPr/>
              <p:nvPr/>
            </p:nvSpPr>
            <p:spPr>
              <a:xfrm>
                <a:off x="9372489" y="2123147"/>
                <a:ext cx="1665405" cy="1624085"/>
              </a:xfrm>
              <a:custGeom>
                <a:avLst/>
                <a:gdLst>
                  <a:gd name="connsiteX0" fmla="*/ 1158866 w 1665405"/>
                  <a:gd name="connsiteY0" fmla="*/ 1301 h 1624085"/>
                  <a:gd name="connsiteX1" fmla="*/ 1449853 w 1665405"/>
                  <a:gd name="connsiteY1" fmla="*/ 60843 h 1624085"/>
                  <a:gd name="connsiteX2" fmla="*/ 1662199 w 1665405"/>
                  <a:gd name="connsiteY2" fmla="*/ 444872 h 1624085"/>
                  <a:gd name="connsiteX3" fmla="*/ 1473734 w 1665405"/>
                  <a:gd name="connsiteY3" fmla="*/ 1180016 h 1624085"/>
                  <a:gd name="connsiteX4" fmla="*/ 1129075 w 1665405"/>
                  <a:gd name="connsiteY4" fmla="*/ 1620845 h 1624085"/>
                  <a:gd name="connsiteX5" fmla="*/ 837341 w 1665405"/>
                  <a:gd name="connsiteY5" fmla="*/ 1490469 h 1624085"/>
                  <a:gd name="connsiteX6" fmla="*/ 506236 w 1665405"/>
                  <a:gd name="connsiteY6" fmla="*/ 1624071 h 1624085"/>
                  <a:gd name="connsiteX7" fmla="*/ 275172 w 1665405"/>
                  <a:gd name="connsiteY7" fmla="*/ 1329756 h 1624085"/>
                  <a:gd name="connsiteX8" fmla="*/ 87998 w 1665405"/>
                  <a:gd name="connsiteY8" fmla="*/ 920553 h 1624085"/>
                  <a:gd name="connsiteX9" fmla="*/ 4201 w 1665405"/>
                  <a:gd name="connsiteY9" fmla="*/ 644746 h 1624085"/>
                  <a:gd name="connsiteX10" fmla="*/ 0 w 1665405"/>
                  <a:gd name="connsiteY10" fmla="*/ 600873 h 1624085"/>
                  <a:gd name="connsiteX11" fmla="*/ 35 w 1665405"/>
                  <a:gd name="connsiteY11" fmla="*/ 600866 h 1624085"/>
                  <a:gd name="connsiteX12" fmla="*/ 130601 w 1665405"/>
                  <a:gd name="connsiteY12" fmla="*/ 511446 h 1624085"/>
                  <a:gd name="connsiteX13" fmla="*/ 206659 w 1665405"/>
                  <a:gd name="connsiteY13" fmla="*/ 371664 h 1624085"/>
                  <a:gd name="connsiteX14" fmla="*/ 390981 w 1665405"/>
                  <a:gd name="connsiteY14" fmla="*/ 217491 h 1624085"/>
                  <a:gd name="connsiteX15" fmla="*/ 451964 w 1665405"/>
                  <a:gd name="connsiteY15" fmla="*/ 116765 h 1624085"/>
                  <a:gd name="connsiteX16" fmla="*/ 569821 w 1665405"/>
                  <a:gd name="connsiteY16" fmla="*/ 72226 h 1624085"/>
                  <a:gd name="connsiteX17" fmla="*/ 584896 w 1665405"/>
                  <a:gd name="connsiteY17" fmla="*/ 43073 h 1624085"/>
                  <a:gd name="connsiteX18" fmla="*/ 583260 w 1665405"/>
                  <a:gd name="connsiteY18" fmla="*/ 12250 h 1624085"/>
                  <a:gd name="connsiteX19" fmla="*/ 598865 w 1665405"/>
                  <a:gd name="connsiteY19" fmla="*/ 14542 h 1624085"/>
                  <a:gd name="connsiteX20" fmla="*/ 690829 w 1665405"/>
                  <a:gd name="connsiteY20" fmla="*/ 40834 h 1624085"/>
                  <a:gd name="connsiteX21" fmla="*/ 1058079 w 1665405"/>
                  <a:gd name="connsiteY21" fmla="*/ 16307 h 1624085"/>
                  <a:gd name="connsiteX22" fmla="*/ 1158866 w 1665405"/>
                  <a:gd name="connsiteY22" fmla="*/ 1301 h 1624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65405" h="1624085">
                    <a:moveTo>
                      <a:pt x="1158866" y="1301"/>
                    </a:moveTo>
                    <a:cubicBezTo>
                      <a:pt x="1258766" y="-5355"/>
                      <a:pt x="1355944" y="13404"/>
                      <a:pt x="1449853" y="60843"/>
                    </a:cubicBezTo>
                    <a:cubicBezTo>
                      <a:pt x="1593138" y="133130"/>
                      <a:pt x="1648645" y="295133"/>
                      <a:pt x="1662199" y="444872"/>
                    </a:cubicBezTo>
                    <a:cubicBezTo>
                      <a:pt x="1685434" y="703045"/>
                      <a:pt x="1578293" y="950244"/>
                      <a:pt x="1473734" y="1180016"/>
                    </a:cubicBezTo>
                    <a:cubicBezTo>
                      <a:pt x="1410482" y="1318783"/>
                      <a:pt x="1329803" y="1653116"/>
                      <a:pt x="1129075" y="1620845"/>
                    </a:cubicBezTo>
                    <a:cubicBezTo>
                      <a:pt x="1023870" y="1604064"/>
                      <a:pt x="947065" y="1488532"/>
                      <a:pt x="837341" y="1490469"/>
                    </a:cubicBezTo>
                    <a:cubicBezTo>
                      <a:pt x="719228" y="1492404"/>
                      <a:pt x="633386" y="1622136"/>
                      <a:pt x="506236" y="1624071"/>
                    </a:cubicBezTo>
                    <a:cubicBezTo>
                      <a:pt x="364242" y="1626008"/>
                      <a:pt x="322289" y="1433025"/>
                      <a:pt x="275172" y="1329756"/>
                    </a:cubicBezTo>
                    <a:cubicBezTo>
                      <a:pt x="212566" y="1192924"/>
                      <a:pt x="152541" y="1056094"/>
                      <a:pt x="87998" y="920553"/>
                    </a:cubicBezTo>
                    <a:cubicBezTo>
                      <a:pt x="48788" y="838261"/>
                      <a:pt x="18928" y="742990"/>
                      <a:pt x="4201" y="644746"/>
                    </a:cubicBezTo>
                    <a:lnTo>
                      <a:pt x="0" y="600873"/>
                    </a:lnTo>
                    <a:lnTo>
                      <a:pt x="35" y="600866"/>
                    </a:lnTo>
                    <a:cubicBezTo>
                      <a:pt x="41052" y="585320"/>
                      <a:pt x="123406" y="525836"/>
                      <a:pt x="130601" y="511446"/>
                    </a:cubicBezTo>
                    <a:cubicBezTo>
                      <a:pt x="157324" y="457315"/>
                      <a:pt x="134711" y="395646"/>
                      <a:pt x="206659" y="371664"/>
                    </a:cubicBezTo>
                    <a:cubicBezTo>
                      <a:pt x="289570" y="344255"/>
                      <a:pt x="345072" y="290123"/>
                      <a:pt x="390981" y="217491"/>
                    </a:cubicBezTo>
                    <a:cubicBezTo>
                      <a:pt x="410167" y="187342"/>
                      <a:pt x="423871" y="140063"/>
                      <a:pt x="451964" y="116765"/>
                    </a:cubicBezTo>
                    <a:cubicBezTo>
                      <a:pt x="486226" y="88672"/>
                      <a:pt x="537617" y="103061"/>
                      <a:pt x="569821" y="72226"/>
                    </a:cubicBezTo>
                    <a:cubicBezTo>
                      <a:pt x="577872" y="64689"/>
                      <a:pt x="582797" y="54411"/>
                      <a:pt x="584896" y="43073"/>
                    </a:cubicBezTo>
                    <a:lnTo>
                      <a:pt x="583260" y="12250"/>
                    </a:lnTo>
                    <a:lnTo>
                      <a:pt x="598865" y="14542"/>
                    </a:lnTo>
                    <a:cubicBezTo>
                      <a:pt x="629675" y="21309"/>
                      <a:pt x="660333" y="30184"/>
                      <a:pt x="690829" y="40834"/>
                    </a:cubicBezTo>
                    <a:cubicBezTo>
                      <a:pt x="822497" y="86659"/>
                      <a:pt x="930283" y="45352"/>
                      <a:pt x="1058079" y="16307"/>
                    </a:cubicBezTo>
                    <a:cubicBezTo>
                      <a:pt x="1091964" y="8562"/>
                      <a:pt x="1125566" y="3520"/>
                      <a:pt x="1158866" y="13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849" name="Freeform: Shape 39">
                <a:extLst>
                  <a:ext uri="{FF2B5EF4-FFF2-40B4-BE49-F238E27FC236}">
                    <a16:creationId xmlns:a16="http://schemas.microsoft.com/office/drawing/2014/main" id="{EE6A203A-227E-4D2C-8ABD-F6559E4AEC93}"/>
                  </a:ext>
                </a:extLst>
              </p:cNvPr>
              <p:cNvSpPr/>
              <p:nvPr/>
            </p:nvSpPr>
            <p:spPr>
              <a:xfrm>
                <a:off x="10124595" y="2396335"/>
                <a:ext cx="154904" cy="19363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0" name="Freeform: Shape 40">
                <a:extLst>
                  <a:ext uri="{FF2B5EF4-FFF2-40B4-BE49-F238E27FC236}">
                    <a16:creationId xmlns:a16="http://schemas.microsoft.com/office/drawing/2014/main" id="{DEBC984F-55B8-4B55-ACAA-42388011B7C3}"/>
                  </a:ext>
                </a:extLst>
              </p:cNvPr>
              <p:cNvSpPr/>
              <p:nvPr/>
            </p:nvSpPr>
            <p:spPr>
              <a:xfrm>
                <a:off x="10342583" y="2564483"/>
                <a:ext cx="277535" cy="116176"/>
              </a:xfrm>
              <a:custGeom>
                <a:avLst/>
                <a:gdLst>
                  <a:gd name="connsiteX0" fmla="*/ 163086 w 163644"/>
                  <a:gd name="connsiteY0" fmla="*/ 54802 h 68502"/>
                  <a:gd name="connsiteX1" fmla="*/ 152811 w 163644"/>
                  <a:gd name="connsiteY1" fmla="*/ 50235 h 68502"/>
                  <a:gd name="connsiteX2" fmla="*/ 121604 w 163644"/>
                  <a:gd name="connsiteY2" fmla="*/ 55563 h 68502"/>
                  <a:gd name="connsiteX3" fmla="*/ 91539 w 163644"/>
                  <a:gd name="connsiteY3" fmla="*/ 50616 h 68502"/>
                  <a:gd name="connsiteX4" fmla="*/ 98770 w 163644"/>
                  <a:gd name="connsiteY4" fmla="*/ 46429 h 68502"/>
                  <a:gd name="connsiteX5" fmla="*/ 112090 w 163644"/>
                  <a:gd name="connsiteY5" fmla="*/ 19409 h 68502"/>
                  <a:gd name="connsiteX6" fmla="*/ 86211 w 163644"/>
                  <a:gd name="connsiteY6" fmla="*/ 0 h 68502"/>
                  <a:gd name="connsiteX7" fmla="*/ 63758 w 163644"/>
                  <a:gd name="connsiteY7" fmla="*/ 20551 h 68502"/>
                  <a:gd name="connsiteX8" fmla="*/ 62616 w 163644"/>
                  <a:gd name="connsiteY8" fmla="*/ 31968 h 68502"/>
                  <a:gd name="connsiteX9" fmla="*/ 51960 w 163644"/>
                  <a:gd name="connsiteY9" fmla="*/ 40340 h 68502"/>
                  <a:gd name="connsiteX10" fmla="*/ 22276 w 163644"/>
                  <a:gd name="connsiteY10" fmla="*/ 20931 h 68502"/>
                  <a:gd name="connsiteX11" fmla="*/ 13903 w 163644"/>
                  <a:gd name="connsiteY11" fmla="*/ 7611 h 68502"/>
                  <a:gd name="connsiteX12" fmla="*/ 4389 w 163644"/>
                  <a:gd name="connsiteY12" fmla="*/ 3806 h 68502"/>
                  <a:gd name="connsiteX13" fmla="*/ 583 w 163644"/>
                  <a:gd name="connsiteY13" fmla="*/ 13320 h 68502"/>
                  <a:gd name="connsiteX14" fmla="*/ 3247 w 163644"/>
                  <a:gd name="connsiteY14" fmla="*/ 20551 h 68502"/>
                  <a:gd name="connsiteX15" fmla="*/ 27223 w 163644"/>
                  <a:gd name="connsiteY15" fmla="*/ 47571 h 68502"/>
                  <a:gd name="connsiteX16" fmla="*/ 42827 w 163644"/>
                  <a:gd name="connsiteY16" fmla="*/ 54421 h 68502"/>
                  <a:gd name="connsiteX17" fmla="*/ 72130 w 163644"/>
                  <a:gd name="connsiteY17" fmla="*/ 57085 h 68502"/>
                  <a:gd name="connsiteX18" fmla="*/ 158139 w 163644"/>
                  <a:gd name="connsiteY18" fmla="*/ 64697 h 68502"/>
                  <a:gd name="connsiteX19" fmla="*/ 163086 w 163644"/>
                  <a:gd name="connsiteY19" fmla="*/ 54802 h 68502"/>
                  <a:gd name="connsiteX20" fmla="*/ 81264 w 163644"/>
                  <a:gd name="connsiteY20" fmla="*/ 36915 h 68502"/>
                  <a:gd name="connsiteX21" fmla="*/ 77078 w 163644"/>
                  <a:gd name="connsiteY21" fmla="*/ 28923 h 68502"/>
                  <a:gd name="connsiteX22" fmla="*/ 87734 w 163644"/>
                  <a:gd name="connsiteY22" fmla="*/ 15603 h 68502"/>
                  <a:gd name="connsiteX23" fmla="*/ 97248 w 163644"/>
                  <a:gd name="connsiteY23" fmla="*/ 25118 h 68502"/>
                  <a:gd name="connsiteX24" fmla="*/ 81264 w 163644"/>
                  <a:gd name="connsiteY24" fmla="*/ 36915 h 6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3644" h="68502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1" name="Freeform: Shape 41">
                <a:extLst>
                  <a:ext uri="{FF2B5EF4-FFF2-40B4-BE49-F238E27FC236}">
                    <a16:creationId xmlns:a16="http://schemas.microsoft.com/office/drawing/2014/main" id="{310B861D-B09A-4B70-A272-BB60B42A9751}"/>
                  </a:ext>
                </a:extLst>
              </p:cNvPr>
              <p:cNvSpPr/>
              <p:nvPr/>
            </p:nvSpPr>
            <p:spPr>
              <a:xfrm>
                <a:off x="10040697" y="3043055"/>
                <a:ext cx="322714" cy="122631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2" name="Freeform: Shape 42">
                <a:extLst>
                  <a:ext uri="{FF2B5EF4-FFF2-40B4-BE49-F238E27FC236}">
                    <a16:creationId xmlns:a16="http://schemas.microsoft.com/office/drawing/2014/main" id="{22848ADA-3324-450C-AB7F-A2EE54D6CC8C}"/>
                  </a:ext>
                </a:extLst>
              </p:cNvPr>
              <p:cNvSpPr/>
              <p:nvPr/>
            </p:nvSpPr>
            <p:spPr>
              <a:xfrm>
                <a:off x="10498982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3" name="Freeform: Shape 43">
                <a:extLst>
                  <a:ext uri="{FF2B5EF4-FFF2-40B4-BE49-F238E27FC236}">
                    <a16:creationId xmlns:a16="http://schemas.microsoft.com/office/drawing/2014/main" id="{F69240EE-0598-4E01-A3A5-40625A8520F3}"/>
                  </a:ext>
                </a:extLst>
              </p:cNvPr>
              <p:cNvSpPr/>
              <p:nvPr/>
            </p:nvSpPr>
            <p:spPr>
              <a:xfrm>
                <a:off x="1040475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4" name="Freeform: Shape 44">
                <a:extLst>
                  <a:ext uri="{FF2B5EF4-FFF2-40B4-BE49-F238E27FC236}">
                    <a16:creationId xmlns:a16="http://schemas.microsoft.com/office/drawing/2014/main" id="{98BEE7B8-EE37-4E30-B75F-A6500405A97E}"/>
                  </a:ext>
                </a:extLst>
              </p:cNvPr>
              <p:cNvSpPr/>
              <p:nvPr/>
            </p:nvSpPr>
            <p:spPr>
              <a:xfrm>
                <a:off x="984129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5" name="Freeform: Shape 45">
                <a:extLst>
                  <a:ext uri="{FF2B5EF4-FFF2-40B4-BE49-F238E27FC236}">
                    <a16:creationId xmlns:a16="http://schemas.microsoft.com/office/drawing/2014/main" id="{7DCA049D-1EE0-454A-B96F-29F080715EA0}"/>
                  </a:ext>
                </a:extLst>
              </p:cNvPr>
              <p:cNvSpPr/>
              <p:nvPr/>
            </p:nvSpPr>
            <p:spPr>
              <a:xfrm>
                <a:off x="9555365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6" name="Freeform: Shape 46">
                <a:extLst>
                  <a:ext uri="{FF2B5EF4-FFF2-40B4-BE49-F238E27FC236}">
                    <a16:creationId xmlns:a16="http://schemas.microsoft.com/office/drawing/2014/main" id="{7B81548D-4DD1-4BEF-A0AD-84EB263EF5C6}"/>
                  </a:ext>
                </a:extLst>
              </p:cNvPr>
              <p:cNvSpPr/>
              <p:nvPr/>
            </p:nvSpPr>
            <p:spPr>
              <a:xfrm>
                <a:off x="9545400" y="3209419"/>
                <a:ext cx="1353799" cy="540971"/>
              </a:xfrm>
              <a:custGeom>
                <a:avLst/>
                <a:gdLst>
                  <a:gd name="connsiteX0" fmla="*/ 0 w 1353799"/>
                  <a:gd name="connsiteY0" fmla="*/ 0 h 540971"/>
                  <a:gd name="connsiteX1" fmla="*/ 1353799 w 1353799"/>
                  <a:gd name="connsiteY1" fmla="*/ 0 h 540971"/>
                  <a:gd name="connsiteX2" fmla="*/ 1311379 w 1353799"/>
                  <a:gd name="connsiteY2" fmla="*/ 96902 h 540971"/>
                  <a:gd name="connsiteX3" fmla="*/ 966720 w 1353799"/>
                  <a:gd name="connsiteY3" fmla="*/ 537731 h 540971"/>
                  <a:gd name="connsiteX4" fmla="*/ 674986 w 1353799"/>
                  <a:gd name="connsiteY4" fmla="*/ 407355 h 540971"/>
                  <a:gd name="connsiteX5" fmla="*/ 343881 w 1353799"/>
                  <a:gd name="connsiteY5" fmla="*/ 540957 h 540971"/>
                  <a:gd name="connsiteX6" fmla="*/ 112817 w 1353799"/>
                  <a:gd name="connsiteY6" fmla="*/ 246642 h 540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3799" h="540971">
                    <a:moveTo>
                      <a:pt x="0" y="0"/>
                    </a:moveTo>
                    <a:lnTo>
                      <a:pt x="1353799" y="0"/>
                    </a:lnTo>
                    <a:lnTo>
                      <a:pt x="1311379" y="96902"/>
                    </a:lnTo>
                    <a:cubicBezTo>
                      <a:pt x="1248127" y="235669"/>
                      <a:pt x="1167448" y="570002"/>
                      <a:pt x="966720" y="537731"/>
                    </a:cubicBezTo>
                    <a:cubicBezTo>
                      <a:pt x="861515" y="520950"/>
                      <a:pt x="784710" y="405418"/>
                      <a:pt x="674986" y="407355"/>
                    </a:cubicBezTo>
                    <a:cubicBezTo>
                      <a:pt x="556873" y="409290"/>
                      <a:pt x="471031" y="539022"/>
                      <a:pt x="343881" y="540957"/>
                    </a:cubicBezTo>
                    <a:cubicBezTo>
                      <a:pt x="201887" y="542894"/>
                      <a:pt x="159934" y="349911"/>
                      <a:pt x="112817" y="24664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  <a:tileRect/>
              </a:gra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857" name="Freeform: Shape 47">
                <a:extLst>
                  <a:ext uri="{FF2B5EF4-FFF2-40B4-BE49-F238E27FC236}">
                    <a16:creationId xmlns:a16="http://schemas.microsoft.com/office/drawing/2014/main" id="{89A16480-4367-4CA2-AE1F-3779EC8DA131}"/>
                  </a:ext>
                </a:extLst>
              </p:cNvPr>
              <p:cNvSpPr/>
              <p:nvPr/>
            </p:nvSpPr>
            <p:spPr>
              <a:xfrm>
                <a:off x="9375104" y="2132440"/>
                <a:ext cx="665593" cy="681587"/>
              </a:xfrm>
              <a:custGeom>
                <a:avLst/>
                <a:gdLst>
                  <a:gd name="connsiteX0" fmla="*/ 583260 w 665593"/>
                  <a:gd name="connsiteY0" fmla="*/ 0 h 681587"/>
                  <a:gd name="connsiteX1" fmla="*/ 598865 w 665593"/>
                  <a:gd name="connsiteY1" fmla="*/ 2292 h 681587"/>
                  <a:gd name="connsiteX2" fmla="*/ 665593 w 665593"/>
                  <a:gd name="connsiteY2" fmla="*/ 21369 h 681587"/>
                  <a:gd name="connsiteX3" fmla="*/ 663059 w 665593"/>
                  <a:gd name="connsiteY3" fmla="*/ 21965 h 681587"/>
                  <a:gd name="connsiteX4" fmla="*/ 582681 w 665593"/>
                  <a:gd name="connsiteY4" fmla="*/ 50563 h 681587"/>
                  <a:gd name="connsiteX5" fmla="*/ 500575 w 665593"/>
                  <a:gd name="connsiteY5" fmla="*/ 186177 h 681587"/>
                  <a:gd name="connsiteX6" fmla="*/ 252411 w 665593"/>
                  <a:gd name="connsiteY6" fmla="*/ 393750 h 681587"/>
                  <a:gd name="connsiteX7" fmla="*/ 150010 w 665593"/>
                  <a:gd name="connsiteY7" fmla="*/ 581947 h 681587"/>
                  <a:gd name="connsiteX8" fmla="*/ 23623 w 665593"/>
                  <a:gd name="connsiteY8" fmla="*/ 677422 h 681587"/>
                  <a:gd name="connsiteX9" fmla="*/ 15364 w 665593"/>
                  <a:gd name="connsiteY9" fmla="*/ 681587 h 681587"/>
                  <a:gd name="connsiteX10" fmla="*/ 4201 w 665593"/>
                  <a:gd name="connsiteY10" fmla="*/ 632496 h 681587"/>
                  <a:gd name="connsiteX11" fmla="*/ 0 w 665593"/>
                  <a:gd name="connsiteY11" fmla="*/ 588623 h 681587"/>
                  <a:gd name="connsiteX12" fmla="*/ 35 w 665593"/>
                  <a:gd name="connsiteY12" fmla="*/ 588616 h 681587"/>
                  <a:gd name="connsiteX13" fmla="*/ 130601 w 665593"/>
                  <a:gd name="connsiteY13" fmla="*/ 499196 h 681587"/>
                  <a:gd name="connsiteX14" fmla="*/ 206659 w 665593"/>
                  <a:gd name="connsiteY14" fmla="*/ 359414 h 681587"/>
                  <a:gd name="connsiteX15" fmla="*/ 390981 w 665593"/>
                  <a:gd name="connsiteY15" fmla="*/ 205241 h 681587"/>
                  <a:gd name="connsiteX16" fmla="*/ 451964 w 665593"/>
                  <a:gd name="connsiteY16" fmla="*/ 104515 h 681587"/>
                  <a:gd name="connsiteX17" fmla="*/ 569821 w 665593"/>
                  <a:gd name="connsiteY17" fmla="*/ 59976 h 681587"/>
                  <a:gd name="connsiteX18" fmla="*/ 584896 w 665593"/>
                  <a:gd name="connsiteY18" fmla="*/ 30823 h 68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5593" h="681587">
                    <a:moveTo>
                      <a:pt x="583260" y="0"/>
                    </a:moveTo>
                    <a:lnTo>
                      <a:pt x="598865" y="2292"/>
                    </a:lnTo>
                    <a:lnTo>
                      <a:pt x="665593" y="21369"/>
                    </a:lnTo>
                    <a:lnTo>
                      <a:pt x="663059" y="21965"/>
                    </a:lnTo>
                    <a:cubicBezTo>
                      <a:pt x="634575" y="27039"/>
                      <a:pt x="605745" y="31652"/>
                      <a:pt x="582681" y="50563"/>
                    </a:cubicBezTo>
                    <a:cubicBezTo>
                      <a:pt x="544857" y="81931"/>
                      <a:pt x="526407" y="145585"/>
                      <a:pt x="500575" y="186177"/>
                    </a:cubicBezTo>
                    <a:cubicBezTo>
                      <a:pt x="438765" y="283966"/>
                      <a:pt x="364039" y="356847"/>
                      <a:pt x="252411" y="393750"/>
                    </a:cubicBezTo>
                    <a:cubicBezTo>
                      <a:pt x="155543" y="426038"/>
                      <a:pt x="185988" y="509067"/>
                      <a:pt x="150010" y="581947"/>
                    </a:cubicBezTo>
                    <a:cubicBezTo>
                      <a:pt x="142744" y="596478"/>
                      <a:pt x="78559" y="645159"/>
                      <a:pt x="23623" y="677422"/>
                    </a:cubicBezTo>
                    <a:lnTo>
                      <a:pt x="15364" y="681587"/>
                    </a:lnTo>
                    <a:lnTo>
                      <a:pt x="4201" y="632496"/>
                    </a:lnTo>
                    <a:lnTo>
                      <a:pt x="0" y="588623"/>
                    </a:lnTo>
                    <a:lnTo>
                      <a:pt x="35" y="588616"/>
                    </a:lnTo>
                    <a:cubicBezTo>
                      <a:pt x="41052" y="573070"/>
                      <a:pt x="123406" y="513586"/>
                      <a:pt x="130601" y="499196"/>
                    </a:cubicBezTo>
                    <a:cubicBezTo>
                      <a:pt x="157324" y="445065"/>
                      <a:pt x="134711" y="383396"/>
                      <a:pt x="206659" y="359414"/>
                    </a:cubicBezTo>
                    <a:cubicBezTo>
                      <a:pt x="289570" y="332005"/>
                      <a:pt x="345072" y="277873"/>
                      <a:pt x="390981" y="205241"/>
                    </a:cubicBezTo>
                    <a:cubicBezTo>
                      <a:pt x="410167" y="175092"/>
                      <a:pt x="423871" y="127813"/>
                      <a:pt x="451964" y="104515"/>
                    </a:cubicBezTo>
                    <a:cubicBezTo>
                      <a:pt x="486226" y="76422"/>
                      <a:pt x="537617" y="90811"/>
                      <a:pt x="569821" y="59976"/>
                    </a:cubicBezTo>
                    <a:cubicBezTo>
                      <a:pt x="577872" y="52439"/>
                      <a:pt x="582797" y="42161"/>
                      <a:pt x="584896" y="30823"/>
                    </a:cubicBezTo>
                    <a:close/>
                  </a:path>
                </a:pathLst>
              </a:custGeom>
              <a:solidFill>
                <a:schemeClr val="tx1"/>
              </a:soli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1846" name="Freeform: Shape 48">
              <a:extLst>
                <a:ext uri="{FF2B5EF4-FFF2-40B4-BE49-F238E27FC236}">
                  <a16:creationId xmlns:a16="http://schemas.microsoft.com/office/drawing/2014/main" id="{2F2984C7-F308-42A6-B499-5C1BDD224106}"/>
                </a:ext>
              </a:extLst>
            </p:cNvPr>
            <p:cNvSpPr/>
            <p:nvPr/>
          </p:nvSpPr>
          <p:spPr>
            <a:xfrm>
              <a:off x="3044974" y="1530457"/>
              <a:ext cx="674012" cy="73528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7" name="Arrow: Right 49">
              <a:extLst>
                <a:ext uri="{FF2B5EF4-FFF2-40B4-BE49-F238E27FC236}">
                  <a16:creationId xmlns:a16="http://schemas.microsoft.com/office/drawing/2014/main" id="{A6DB55ED-3EE9-4FA0-9EF2-8DDDEDD3FFCD}"/>
                </a:ext>
              </a:extLst>
            </p:cNvPr>
            <p:cNvSpPr/>
            <p:nvPr/>
          </p:nvSpPr>
          <p:spPr>
            <a:xfrm rot="2005346">
              <a:off x="3469507" y="1913592"/>
              <a:ext cx="302546" cy="23560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68" name="TextBox 1867">
            <a:extLst>
              <a:ext uri="{FF2B5EF4-FFF2-40B4-BE49-F238E27FC236}">
                <a16:creationId xmlns:a16="http://schemas.microsoft.com/office/drawing/2014/main" id="{029A4326-884C-4DC3-9EE7-A656A1DACFB3}"/>
              </a:ext>
            </a:extLst>
          </p:cNvPr>
          <p:cNvSpPr txBox="1"/>
          <p:nvPr/>
        </p:nvSpPr>
        <p:spPr>
          <a:xfrm>
            <a:off x="3260812" y="3924995"/>
            <a:ext cx="128016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69" name="TextBox 1868">
            <a:extLst>
              <a:ext uri="{FF2B5EF4-FFF2-40B4-BE49-F238E27FC236}">
                <a16:creationId xmlns:a16="http://schemas.microsoft.com/office/drawing/2014/main" id="{3F4048C8-A964-49ED-856B-62C13E408729}"/>
              </a:ext>
            </a:extLst>
          </p:cNvPr>
          <p:cNvSpPr txBox="1"/>
          <p:nvPr/>
        </p:nvSpPr>
        <p:spPr>
          <a:xfrm>
            <a:off x="869275" y="3924995"/>
            <a:ext cx="128016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70" name="TextBox 1869">
            <a:extLst>
              <a:ext uri="{FF2B5EF4-FFF2-40B4-BE49-F238E27FC236}">
                <a16:creationId xmlns:a16="http://schemas.microsoft.com/office/drawing/2014/main" id="{79613AB7-7E1A-48A3-9FEA-282A33E26B14}"/>
              </a:ext>
            </a:extLst>
          </p:cNvPr>
          <p:cNvSpPr txBox="1"/>
          <p:nvPr/>
        </p:nvSpPr>
        <p:spPr>
          <a:xfrm>
            <a:off x="5667532" y="3924995"/>
            <a:ext cx="128016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71" name="그룹 23">
            <a:extLst>
              <a:ext uri="{FF2B5EF4-FFF2-40B4-BE49-F238E27FC236}">
                <a16:creationId xmlns:a16="http://schemas.microsoft.com/office/drawing/2014/main" id="{E404EA98-E106-4239-802B-6677FB0A08BE}"/>
              </a:ext>
            </a:extLst>
          </p:cNvPr>
          <p:cNvGrpSpPr/>
          <p:nvPr/>
        </p:nvGrpSpPr>
        <p:grpSpPr>
          <a:xfrm>
            <a:off x="3042260" y="4635983"/>
            <a:ext cx="1717264" cy="1686744"/>
            <a:chOff x="4986771" y="4655450"/>
            <a:chExt cx="1996552" cy="1686744"/>
          </a:xfrm>
        </p:grpSpPr>
        <p:sp>
          <p:nvSpPr>
            <p:cNvPr id="1872" name="TextBox 1871">
              <a:extLst>
                <a:ext uri="{FF2B5EF4-FFF2-40B4-BE49-F238E27FC236}">
                  <a16:creationId xmlns:a16="http://schemas.microsoft.com/office/drawing/2014/main" id="{92D945EE-0283-4AE0-B16E-AB95517881A9}"/>
                </a:ext>
              </a:extLst>
            </p:cNvPr>
            <p:cNvSpPr txBox="1"/>
            <p:nvPr/>
          </p:nvSpPr>
          <p:spPr>
            <a:xfrm>
              <a:off x="4986771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3" name="TextBox 1872">
              <a:extLst>
                <a:ext uri="{FF2B5EF4-FFF2-40B4-BE49-F238E27FC236}">
                  <a16:creationId xmlns:a16="http://schemas.microsoft.com/office/drawing/2014/main" id="{86D79938-F818-4FD2-B596-ED4E9477C9AC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4" name="그룹 27">
            <a:extLst>
              <a:ext uri="{FF2B5EF4-FFF2-40B4-BE49-F238E27FC236}">
                <a16:creationId xmlns:a16="http://schemas.microsoft.com/office/drawing/2014/main" id="{3EAFBE8D-320C-42CF-A306-4C2B5A5D0491}"/>
              </a:ext>
            </a:extLst>
          </p:cNvPr>
          <p:cNvGrpSpPr/>
          <p:nvPr/>
        </p:nvGrpSpPr>
        <p:grpSpPr>
          <a:xfrm>
            <a:off x="650723" y="4635983"/>
            <a:ext cx="1717264" cy="1686744"/>
            <a:chOff x="3059832" y="4655450"/>
            <a:chExt cx="1996552" cy="1686744"/>
          </a:xfrm>
        </p:grpSpPr>
        <p:sp>
          <p:nvSpPr>
            <p:cNvPr id="1875" name="TextBox 1874">
              <a:extLst>
                <a:ext uri="{FF2B5EF4-FFF2-40B4-BE49-F238E27FC236}">
                  <a16:creationId xmlns:a16="http://schemas.microsoft.com/office/drawing/2014/main" id="{29C5AF27-28A6-4E52-99B2-46498805F400}"/>
                </a:ext>
              </a:extLst>
            </p:cNvPr>
            <p:cNvSpPr txBox="1"/>
            <p:nvPr/>
          </p:nvSpPr>
          <p:spPr>
            <a:xfrm>
              <a:off x="3059832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6" name="TextBox 1875">
              <a:extLst>
                <a:ext uri="{FF2B5EF4-FFF2-40B4-BE49-F238E27FC236}">
                  <a16:creationId xmlns:a16="http://schemas.microsoft.com/office/drawing/2014/main" id="{33B63043-6FC8-4DA7-9A6A-9D5BE2C7C363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7" name="그룹 31">
            <a:extLst>
              <a:ext uri="{FF2B5EF4-FFF2-40B4-BE49-F238E27FC236}">
                <a16:creationId xmlns:a16="http://schemas.microsoft.com/office/drawing/2014/main" id="{4DA260EF-9AE3-42FA-82D4-E08342806E6B}"/>
              </a:ext>
            </a:extLst>
          </p:cNvPr>
          <p:cNvGrpSpPr/>
          <p:nvPr/>
        </p:nvGrpSpPr>
        <p:grpSpPr>
          <a:xfrm>
            <a:off x="5448980" y="4635983"/>
            <a:ext cx="1717264" cy="1686744"/>
            <a:chOff x="6913710" y="4655450"/>
            <a:chExt cx="1996552" cy="1686744"/>
          </a:xfrm>
        </p:grpSpPr>
        <p:sp>
          <p:nvSpPr>
            <p:cNvPr id="1878" name="TextBox 1877">
              <a:extLst>
                <a:ext uri="{FF2B5EF4-FFF2-40B4-BE49-F238E27FC236}">
                  <a16:creationId xmlns:a16="http://schemas.microsoft.com/office/drawing/2014/main" id="{30E062AE-4B19-48B2-BA27-AD38D1C2BAE6}"/>
                </a:ext>
              </a:extLst>
            </p:cNvPr>
            <p:cNvSpPr txBox="1"/>
            <p:nvPr/>
          </p:nvSpPr>
          <p:spPr>
            <a:xfrm>
              <a:off x="6913710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9" name="TextBox 1878">
              <a:extLst>
                <a:ext uri="{FF2B5EF4-FFF2-40B4-BE49-F238E27FC236}">
                  <a16:creationId xmlns:a16="http://schemas.microsoft.com/office/drawing/2014/main" id="{D648F542-0638-4430-B04B-25358A175F62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80" name="Oval 42">
            <a:extLst>
              <a:ext uri="{FF2B5EF4-FFF2-40B4-BE49-F238E27FC236}">
                <a16:creationId xmlns:a16="http://schemas.microsoft.com/office/drawing/2014/main" id="{056DABC4-0271-4933-851C-AD57521EA95F}"/>
              </a:ext>
            </a:extLst>
          </p:cNvPr>
          <p:cNvSpPr/>
          <p:nvPr/>
        </p:nvSpPr>
        <p:spPr>
          <a:xfrm>
            <a:off x="8043580" y="4082913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81" name="Oval 46">
            <a:extLst>
              <a:ext uri="{FF2B5EF4-FFF2-40B4-BE49-F238E27FC236}">
                <a16:creationId xmlns:a16="http://schemas.microsoft.com/office/drawing/2014/main" id="{6C7B9DD1-D705-4CCE-B0C0-E264125D3D7C}"/>
              </a:ext>
            </a:extLst>
          </p:cNvPr>
          <p:cNvSpPr/>
          <p:nvPr/>
        </p:nvSpPr>
        <p:spPr>
          <a:xfrm>
            <a:off x="8043580" y="2849975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82" name="Oval 47">
            <a:extLst>
              <a:ext uri="{FF2B5EF4-FFF2-40B4-BE49-F238E27FC236}">
                <a16:creationId xmlns:a16="http://schemas.microsoft.com/office/drawing/2014/main" id="{686BFAF7-9943-4423-81A1-23AFE8AF7537}"/>
              </a:ext>
            </a:extLst>
          </p:cNvPr>
          <p:cNvSpPr/>
          <p:nvPr/>
        </p:nvSpPr>
        <p:spPr>
          <a:xfrm>
            <a:off x="8043580" y="5315851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83" name="Group 63">
            <a:extLst>
              <a:ext uri="{FF2B5EF4-FFF2-40B4-BE49-F238E27FC236}">
                <a16:creationId xmlns:a16="http://schemas.microsoft.com/office/drawing/2014/main" id="{6EAADA3A-7946-4C1C-9CC8-367B7EBDF0C5}"/>
              </a:ext>
            </a:extLst>
          </p:cNvPr>
          <p:cNvGrpSpPr/>
          <p:nvPr/>
        </p:nvGrpSpPr>
        <p:grpSpPr>
          <a:xfrm>
            <a:off x="8873485" y="2642684"/>
            <a:ext cx="2876982" cy="1107996"/>
            <a:chOff x="2725123" y="4283314"/>
            <a:chExt cx="1292073" cy="1107996"/>
          </a:xfrm>
        </p:grpSpPr>
        <p:sp>
          <p:nvSpPr>
            <p:cNvPr id="1884" name="TextBox 1883">
              <a:extLst>
                <a:ext uri="{FF2B5EF4-FFF2-40B4-BE49-F238E27FC236}">
                  <a16:creationId xmlns:a16="http://schemas.microsoft.com/office/drawing/2014/main" id="{4EDEDF7F-F72B-4A7E-A64E-8139FA6C8E6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5" name="TextBox 1884">
              <a:extLst>
                <a:ext uri="{FF2B5EF4-FFF2-40B4-BE49-F238E27FC236}">
                  <a16:creationId xmlns:a16="http://schemas.microsoft.com/office/drawing/2014/main" id="{948EBCC4-6B82-4555-9F10-510B4BA802C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6" name="Group 66">
            <a:extLst>
              <a:ext uri="{FF2B5EF4-FFF2-40B4-BE49-F238E27FC236}">
                <a16:creationId xmlns:a16="http://schemas.microsoft.com/office/drawing/2014/main" id="{E048F6AB-0B6F-41FC-A7E1-6C0C93087101}"/>
              </a:ext>
            </a:extLst>
          </p:cNvPr>
          <p:cNvGrpSpPr/>
          <p:nvPr/>
        </p:nvGrpSpPr>
        <p:grpSpPr>
          <a:xfrm>
            <a:off x="8873485" y="3875622"/>
            <a:ext cx="2876982" cy="1107996"/>
            <a:chOff x="2725123" y="4283314"/>
            <a:chExt cx="1292073" cy="1107996"/>
          </a:xfrm>
        </p:grpSpPr>
        <p:sp>
          <p:nvSpPr>
            <p:cNvPr id="1887" name="TextBox 1886">
              <a:extLst>
                <a:ext uri="{FF2B5EF4-FFF2-40B4-BE49-F238E27FC236}">
                  <a16:creationId xmlns:a16="http://schemas.microsoft.com/office/drawing/2014/main" id="{1277805C-FACA-466E-8A2F-4194C7F7993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8" name="TextBox 1887">
              <a:extLst>
                <a:ext uri="{FF2B5EF4-FFF2-40B4-BE49-F238E27FC236}">
                  <a16:creationId xmlns:a16="http://schemas.microsoft.com/office/drawing/2014/main" id="{C8C55ACF-6A96-4AEA-BDED-34300FB1E05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9" name="Group 69">
            <a:extLst>
              <a:ext uri="{FF2B5EF4-FFF2-40B4-BE49-F238E27FC236}">
                <a16:creationId xmlns:a16="http://schemas.microsoft.com/office/drawing/2014/main" id="{C790752D-2743-442E-9379-62805FB92D31}"/>
              </a:ext>
            </a:extLst>
          </p:cNvPr>
          <p:cNvGrpSpPr/>
          <p:nvPr/>
        </p:nvGrpSpPr>
        <p:grpSpPr>
          <a:xfrm>
            <a:off x="8873485" y="5108560"/>
            <a:ext cx="2876982" cy="1107996"/>
            <a:chOff x="2725123" y="4283314"/>
            <a:chExt cx="1292073" cy="1107996"/>
          </a:xfrm>
        </p:grpSpPr>
        <p:sp>
          <p:nvSpPr>
            <p:cNvPr id="1890" name="TextBox 1889">
              <a:extLst>
                <a:ext uri="{FF2B5EF4-FFF2-40B4-BE49-F238E27FC236}">
                  <a16:creationId xmlns:a16="http://schemas.microsoft.com/office/drawing/2014/main" id="{59EE1A9A-BF5E-4E6A-9237-C62E6F01405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1" name="TextBox 1890">
              <a:extLst>
                <a:ext uri="{FF2B5EF4-FFF2-40B4-BE49-F238E27FC236}">
                  <a16:creationId xmlns:a16="http://schemas.microsoft.com/office/drawing/2014/main" id="{4550B798-84C9-4C41-B515-1D445C44AC9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92" name="Freeform: Shape 120">
            <a:extLst>
              <a:ext uri="{FF2B5EF4-FFF2-40B4-BE49-F238E27FC236}">
                <a16:creationId xmlns:a16="http://schemas.microsoft.com/office/drawing/2014/main" id="{0512AD26-58EE-4962-9EEB-017431E7D185}"/>
              </a:ext>
            </a:extLst>
          </p:cNvPr>
          <p:cNvSpPr/>
          <p:nvPr/>
        </p:nvSpPr>
        <p:spPr>
          <a:xfrm>
            <a:off x="8193073" y="5483676"/>
            <a:ext cx="357765" cy="357764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93" name="Freeform: Shape 121">
            <a:extLst>
              <a:ext uri="{FF2B5EF4-FFF2-40B4-BE49-F238E27FC236}">
                <a16:creationId xmlns:a16="http://schemas.microsoft.com/office/drawing/2014/main" id="{4D7B6F48-2050-4A57-9CFD-8A204CDF3A08}"/>
              </a:ext>
            </a:extLst>
          </p:cNvPr>
          <p:cNvSpPr/>
          <p:nvPr/>
        </p:nvSpPr>
        <p:spPr>
          <a:xfrm rot="1800000">
            <a:off x="8269960" y="4238369"/>
            <a:ext cx="279741" cy="382503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94" name="Freeform: Shape 122">
            <a:extLst>
              <a:ext uri="{FF2B5EF4-FFF2-40B4-BE49-F238E27FC236}">
                <a16:creationId xmlns:a16="http://schemas.microsoft.com/office/drawing/2014/main" id="{0970B5B9-F68F-45BD-A534-85F5F5B52B64}"/>
              </a:ext>
            </a:extLst>
          </p:cNvPr>
          <p:cNvSpPr/>
          <p:nvPr/>
        </p:nvSpPr>
        <p:spPr>
          <a:xfrm>
            <a:off x="8206515" y="3013994"/>
            <a:ext cx="363473" cy="365376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95" name="TextBox 1894">
            <a:extLst>
              <a:ext uri="{FF2B5EF4-FFF2-40B4-BE49-F238E27FC236}">
                <a16:creationId xmlns:a16="http://schemas.microsoft.com/office/drawing/2014/main" id="{155526C8-734C-4443-9BEF-F4FA46CCC7D8}"/>
              </a:ext>
            </a:extLst>
          </p:cNvPr>
          <p:cNvSpPr txBox="1"/>
          <p:nvPr/>
        </p:nvSpPr>
        <p:spPr>
          <a:xfrm>
            <a:off x="8043580" y="1579713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897" name="그룹 1896">
            <a:extLst>
              <a:ext uri="{FF2B5EF4-FFF2-40B4-BE49-F238E27FC236}">
                <a16:creationId xmlns:a16="http://schemas.microsoft.com/office/drawing/2014/main" id="{8F6456D3-F12B-4E17-B6ED-BDEC7080124E}"/>
              </a:ext>
            </a:extLst>
          </p:cNvPr>
          <p:cNvGrpSpPr/>
          <p:nvPr/>
        </p:nvGrpSpPr>
        <p:grpSpPr>
          <a:xfrm>
            <a:off x="5464376" y="1878818"/>
            <a:ext cx="1686472" cy="1691469"/>
            <a:chOff x="5464376" y="1878818"/>
            <a:chExt cx="1686472" cy="1691469"/>
          </a:xfrm>
        </p:grpSpPr>
        <p:grpSp>
          <p:nvGrpSpPr>
            <p:cNvPr id="1859" name="Group 50">
              <a:extLst>
                <a:ext uri="{FF2B5EF4-FFF2-40B4-BE49-F238E27FC236}">
                  <a16:creationId xmlns:a16="http://schemas.microsoft.com/office/drawing/2014/main" id="{9C306790-ADE9-4424-BCDA-C6BB304C9066}"/>
                </a:ext>
              </a:extLst>
            </p:cNvPr>
            <p:cNvGrpSpPr/>
            <p:nvPr/>
          </p:nvGrpSpPr>
          <p:grpSpPr>
            <a:xfrm>
              <a:off x="5464376" y="1919489"/>
              <a:ext cx="1686472" cy="1640715"/>
              <a:chOff x="6588576" y="2418039"/>
              <a:chExt cx="981868" cy="955228"/>
            </a:xfrm>
          </p:grpSpPr>
          <p:sp>
            <p:nvSpPr>
              <p:cNvPr id="1861" name="Freeform: Shape 51">
                <a:extLst>
                  <a:ext uri="{FF2B5EF4-FFF2-40B4-BE49-F238E27FC236}">
                    <a16:creationId xmlns:a16="http://schemas.microsoft.com/office/drawing/2014/main" id="{93E3CFDC-3124-45A1-8587-F6B97EE46E0C}"/>
                  </a:ext>
                </a:extLst>
              </p:cNvPr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avLst/>
                <a:gdLst>
                  <a:gd name="connsiteX0" fmla="*/ 983608 w 981868"/>
                  <a:gd name="connsiteY0" fmla="*/ 262658 h 955227"/>
                  <a:gd name="connsiteX1" fmla="*/ 858401 w 981868"/>
                  <a:gd name="connsiteY1" fmla="*/ 36220 h 955227"/>
                  <a:gd name="connsiteX2" fmla="*/ 627396 w 981868"/>
                  <a:gd name="connsiteY2" fmla="*/ 9960 h 955227"/>
                  <a:gd name="connsiteX3" fmla="*/ 410852 w 981868"/>
                  <a:gd name="connsiteY3" fmla="*/ 24422 h 955227"/>
                  <a:gd name="connsiteX4" fmla="*/ 190883 w 981868"/>
                  <a:gd name="connsiteY4" fmla="*/ 11863 h 955227"/>
                  <a:gd name="connsiteX5" fmla="*/ 52736 w 981868"/>
                  <a:gd name="connsiteY5" fmla="*/ 103580 h 955227"/>
                  <a:gd name="connsiteX6" fmla="*/ 55400 w 981868"/>
                  <a:gd name="connsiteY6" fmla="*/ 543137 h 955227"/>
                  <a:gd name="connsiteX7" fmla="*/ 165765 w 981868"/>
                  <a:gd name="connsiteY7" fmla="*/ 784418 h 955227"/>
                  <a:gd name="connsiteX8" fmla="*/ 302009 w 981868"/>
                  <a:gd name="connsiteY8" fmla="*/ 957957 h 955227"/>
                  <a:gd name="connsiteX9" fmla="*/ 497241 w 981868"/>
                  <a:gd name="connsiteY9" fmla="*/ 879180 h 955227"/>
                  <a:gd name="connsiteX10" fmla="*/ 669258 w 981868"/>
                  <a:gd name="connsiteY10" fmla="*/ 956055 h 955227"/>
                  <a:gd name="connsiteX11" fmla="*/ 872482 w 981868"/>
                  <a:gd name="connsiteY11" fmla="*/ 696126 h 955227"/>
                  <a:gd name="connsiteX12" fmla="*/ 983608 w 981868"/>
                  <a:gd name="connsiteY12" fmla="*/ 262658 h 9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1868" h="955227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62" name="Freeform: Shape 52">
                <a:extLst>
                  <a:ext uri="{FF2B5EF4-FFF2-40B4-BE49-F238E27FC236}">
                    <a16:creationId xmlns:a16="http://schemas.microsoft.com/office/drawing/2014/main" id="{173D55E5-62B9-4B26-97DB-3909B39CCBB7}"/>
                  </a:ext>
                </a:extLst>
              </p:cNvPr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3" name="Freeform: Shape 53">
                <a:extLst>
                  <a:ext uri="{FF2B5EF4-FFF2-40B4-BE49-F238E27FC236}">
                    <a16:creationId xmlns:a16="http://schemas.microsoft.com/office/drawing/2014/main" id="{BC04B7B1-D57A-4791-A2B2-D799D73D7478}"/>
                  </a:ext>
                </a:extLst>
              </p:cNvPr>
              <p:cNvSpPr/>
              <p:nvPr/>
            </p:nvSpPr>
            <p:spPr>
              <a:xfrm rot="10800000">
                <a:off x="6986090" y="2960796"/>
                <a:ext cx="190284" cy="72308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4" name="Freeform: Shape 54">
                <a:extLst>
                  <a:ext uri="{FF2B5EF4-FFF2-40B4-BE49-F238E27FC236}">
                    <a16:creationId xmlns:a16="http://schemas.microsoft.com/office/drawing/2014/main" id="{732B46B0-FC2F-4519-BB8D-E1D8180B8309}"/>
                  </a:ext>
                </a:extLst>
              </p:cNvPr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5" name="Freeform: Shape 55">
                <a:extLst>
                  <a:ext uri="{FF2B5EF4-FFF2-40B4-BE49-F238E27FC236}">
                    <a16:creationId xmlns:a16="http://schemas.microsoft.com/office/drawing/2014/main" id="{DD1F965B-CEBA-4A23-A761-888369DF35A4}"/>
                  </a:ext>
                </a:extLst>
              </p:cNvPr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6" name="Freeform: Shape 56">
                <a:extLst>
                  <a:ext uri="{FF2B5EF4-FFF2-40B4-BE49-F238E27FC236}">
                    <a16:creationId xmlns:a16="http://schemas.microsoft.com/office/drawing/2014/main" id="{8B55F09E-90A0-49E8-AB3A-A12015CA8892}"/>
                  </a:ext>
                </a:extLst>
              </p:cNvPr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7" name="Freeform: Shape 57">
                <a:extLst>
                  <a:ext uri="{FF2B5EF4-FFF2-40B4-BE49-F238E27FC236}">
                    <a16:creationId xmlns:a16="http://schemas.microsoft.com/office/drawing/2014/main" id="{12602D0E-7AA0-43FE-900D-9C9BF5F0F06E}"/>
                  </a:ext>
                </a:extLst>
              </p:cNvPr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60" name="Freeform: Shape 58">
              <a:extLst>
                <a:ext uri="{FF2B5EF4-FFF2-40B4-BE49-F238E27FC236}">
                  <a16:creationId xmlns:a16="http://schemas.microsoft.com/office/drawing/2014/main" id="{F38196A5-3067-4615-B77D-AB9520BE6F3B}"/>
                </a:ext>
              </a:extLst>
            </p:cNvPr>
            <p:cNvSpPr/>
            <p:nvPr/>
          </p:nvSpPr>
          <p:spPr>
            <a:xfrm>
              <a:off x="5464594" y="1878818"/>
              <a:ext cx="674012" cy="73528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6" name="Freeform: Shape 46">
              <a:extLst>
                <a:ext uri="{FF2B5EF4-FFF2-40B4-BE49-F238E27FC236}">
                  <a16:creationId xmlns:a16="http://schemas.microsoft.com/office/drawing/2014/main" id="{50D8C8F7-2D93-4F7F-B19F-D22174522D3E}"/>
                </a:ext>
              </a:extLst>
            </p:cNvPr>
            <p:cNvSpPr/>
            <p:nvPr/>
          </p:nvSpPr>
          <p:spPr>
            <a:xfrm>
              <a:off x="5643964" y="3022473"/>
              <a:ext cx="1370924" cy="547814"/>
            </a:xfrm>
            <a:custGeom>
              <a:avLst/>
              <a:gdLst>
                <a:gd name="connsiteX0" fmla="*/ 0 w 1353799"/>
                <a:gd name="connsiteY0" fmla="*/ 0 h 540971"/>
                <a:gd name="connsiteX1" fmla="*/ 1353799 w 1353799"/>
                <a:gd name="connsiteY1" fmla="*/ 0 h 540971"/>
                <a:gd name="connsiteX2" fmla="*/ 1311379 w 1353799"/>
                <a:gd name="connsiteY2" fmla="*/ 96902 h 540971"/>
                <a:gd name="connsiteX3" fmla="*/ 966720 w 1353799"/>
                <a:gd name="connsiteY3" fmla="*/ 537731 h 540971"/>
                <a:gd name="connsiteX4" fmla="*/ 674986 w 1353799"/>
                <a:gd name="connsiteY4" fmla="*/ 407355 h 540971"/>
                <a:gd name="connsiteX5" fmla="*/ 343881 w 1353799"/>
                <a:gd name="connsiteY5" fmla="*/ 540957 h 540971"/>
                <a:gd name="connsiteX6" fmla="*/ 112817 w 1353799"/>
                <a:gd name="connsiteY6" fmla="*/ 246642 h 54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3799" h="540971">
                  <a:moveTo>
                    <a:pt x="0" y="0"/>
                  </a:moveTo>
                  <a:lnTo>
                    <a:pt x="1353799" y="0"/>
                  </a:lnTo>
                  <a:lnTo>
                    <a:pt x="1311379" y="96902"/>
                  </a:lnTo>
                  <a:cubicBezTo>
                    <a:pt x="1248127" y="235669"/>
                    <a:pt x="1167448" y="570002"/>
                    <a:pt x="966720" y="537731"/>
                  </a:cubicBezTo>
                  <a:cubicBezTo>
                    <a:pt x="861515" y="520950"/>
                    <a:pt x="784710" y="405418"/>
                    <a:pt x="674986" y="407355"/>
                  </a:cubicBezTo>
                  <a:cubicBezTo>
                    <a:pt x="556873" y="409290"/>
                    <a:pt x="471031" y="539022"/>
                    <a:pt x="343881" y="540957"/>
                  </a:cubicBezTo>
                  <a:cubicBezTo>
                    <a:pt x="201887" y="542894"/>
                    <a:pt x="159934" y="349911"/>
                    <a:pt x="112817" y="24664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11249</TotalTime>
  <Words>201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55</cp:revision>
  <dcterms:created xsi:type="dcterms:W3CDTF">2018-02-18T19:39:47Z</dcterms:created>
  <dcterms:modified xsi:type="dcterms:W3CDTF">2022-10-26T06:17:35Z</dcterms:modified>
</cp:coreProperties>
</file>