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C0"/>
    <a:srgbClr val="E20071"/>
    <a:srgbClr val="E20087"/>
    <a:srgbClr val="FFABCB"/>
    <a:srgbClr val="EF720B"/>
    <a:srgbClr val="F79B4F"/>
    <a:srgbClr val="6F4001"/>
    <a:srgbClr val="CC9900"/>
    <a:srgbClr val="157FFF"/>
    <a:srgbClr val="F7E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833015"/>
            <a:ext cx="6108200" cy="106893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1901950"/>
            <a:ext cx="6400800" cy="610820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4607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46070" cy="397033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7016195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369770"/>
            <a:ext cx="807689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2050244"/>
            <a:ext cx="3817625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813769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2050244"/>
            <a:ext cx="3817625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813769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1443835"/>
            <a:ext cx="610820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2207359"/>
            <a:ext cx="6400800" cy="45811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40</cp:revision>
  <dcterms:created xsi:type="dcterms:W3CDTF">2013-08-21T19:17:07Z</dcterms:created>
  <dcterms:modified xsi:type="dcterms:W3CDTF">2013-12-03T19:29:57Z</dcterms:modified>
</cp:coreProperties>
</file>