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"/>
  </p:notesMasterIdLst>
  <p:sldIdLst>
    <p:sldId id="286" r:id="rId2"/>
    <p:sldId id="285" r:id="rId3"/>
    <p:sldId id="287" r:id="rId4"/>
    <p:sldId id="282" r:id="rId5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0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13663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2776"/>
            <a:ext cx="8229600" cy="4713391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6530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3/13/2014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530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16530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09940" y="6608110"/>
            <a:ext cx="752469" cy="270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bg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bg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cloud\drive\pptfppt\2982-chalkboard\text-chal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054" y="1052736"/>
            <a:ext cx="7559386" cy="450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116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Presentation Title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Item 1</a:t>
            </a:r>
          </a:p>
          <a:p>
            <a:r>
              <a:rPr lang="en-US" smtClean="0"/>
              <a:t>Item 2</a:t>
            </a:r>
          </a:p>
          <a:p>
            <a:r>
              <a:rPr lang="en-US" smtClean="0"/>
              <a:t>Item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87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Comparison Slide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Item 1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Item 2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298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</Words>
  <Application>Microsoft Office PowerPoint</Application>
  <PresentationFormat>On-screen Show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Presentation Title</vt:lpstr>
      <vt:lpstr>Comparison Slide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2014-02-21T02:04:43Z</dcterms:created>
  <dcterms:modified xsi:type="dcterms:W3CDTF">2014-03-13T19:19:06Z</dcterms:modified>
</cp:coreProperties>
</file>