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2014-11-25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  <a:prstGeom prst="rect">
            <a:avLst/>
          </a:prstGeo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2014-11-25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/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dirty="0" smtClean="0"/>
              <a:t>Click to edit title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2014-11-25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6948264" cy="884466"/>
          </a:xfrm>
          <a:prstGeom prst="rect">
            <a:avLst/>
          </a:prstGeom>
        </p:spPr>
        <p:txBody>
          <a:bodyPr anchor="ctr"/>
          <a:lstStyle>
            <a:lvl1pPr algn="l">
              <a:defRPr/>
            </a:lvl1pPr>
          </a:lstStyle>
          <a:p>
            <a:r>
              <a:rPr lang="en-US" altLang="ko-KR" dirty="0" smtClean="0"/>
              <a:t>Click to edit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2014-11-25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ctr"/>
          <a:lstStyle>
            <a:lvl1pPr algn="l">
              <a:defRPr/>
            </a:lvl1pPr>
          </a:lstStyle>
          <a:p>
            <a:r>
              <a:rPr lang="en-US" altLang="ko-KR" dirty="0" smtClean="0"/>
              <a:t>Click to edit title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2014-11-25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2014-11-25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2014-11-25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2014-11-25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2014-11-25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5537" y="4123407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95536" y="3147814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395537" y="4844068"/>
            <a:ext cx="874846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1307257" y="123478"/>
            <a:ext cx="1591979" cy="1591979"/>
          </a:xfrm>
          <a:prstGeom prst="ellipse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2490" y="758542"/>
            <a:ext cx="1301512" cy="32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0"/>
            <a:ext cx="7596336" cy="884466"/>
          </a:xfrm>
        </p:spPr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bg1"/>
                </a:solidFill>
              </a:rPr>
              <a:t> Click to add title</a:t>
            </a:r>
            <a:endParaRPr lang="ko-KR" altLang="en-US" sz="4000" dirty="0">
              <a:solidFill>
                <a:schemeClr val="bg1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850098" y="1131590"/>
            <a:ext cx="6836702" cy="3394472"/>
          </a:xfrm>
        </p:spPr>
        <p:txBody>
          <a:bodyPr>
            <a:normAutofit fontScale="92500" lnSpcReduction="20000"/>
          </a:bodyPr>
          <a:lstStyle/>
          <a:p>
            <a:r>
              <a:rPr lang="en-US" altLang="ko-KR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468</TotalTime>
  <Words>106</Words>
  <Application>Microsoft Office PowerPoint</Application>
  <PresentationFormat>On-screen Show (16:9)</PresentationFormat>
  <Paragraphs>10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15</cp:revision>
  <dcterms:created xsi:type="dcterms:W3CDTF">2014-04-01T16:27:38Z</dcterms:created>
  <dcterms:modified xsi:type="dcterms:W3CDTF">2014-11-25T08:19:15Z</dcterms:modified>
</cp:coreProperties>
</file>