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7" y="40022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35896" y="302665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495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380312" y="299375"/>
            <a:ext cx="1320707" cy="32457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9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2016-01-21T03:42:28Z</dcterms:modified>
</cp:coreProperties>
</file>