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99" name="Freeform: Shape 2498">
            <a:extLst>
              <a:ext uri="{FF2B5EF4-FFF2-40B4-BE49-F238E27FC236}">
                <a16:creationId xmlns:a16="http://schemas.microsoft.com/office/drawing/2014/main" id="{75C08E8B-CE3F-423E-AFD5-61690CBC7200}"/>
              </a:ext>
            </a:extLst>
          </p:cNvPr>
          <p:cNvSpPr/>
          <p:nvPr/>
        </p:nvSpPr>
        <p:spPr>
          <a:xfrm>
            <a:off x="2114549" y="2370835"/>
            <a:ext cx="3133726" cy="3129174"/>
          </a:xfrm>
          <a:custGeom>
            <a:avLst/>
            <a:gdLst>
              <a:gd name="connsiteX0" fmla="*/ 1120398 w 3133726"/>
              <a:gd name="connsiteY0" fmla="*/ 1546146 h 3129174"/>
              <a:gd name="connsiteX1" fmla="*/ 1155395 w 3133726"/>
              <a:gd name="connsiteY1" fmla="*/ 1559481 h 3129174"/>
              <a:gd name="connsiteX2" fmla="*/ 1277275 w 3133726"/>
              <a:gd name="connsiteY2" fmla="*/ 1956110 h 3129174"/>
              <a:gd name="connsiteX3" fmla="*/ 849660 w 3133726"/>
              <a:gd name="connsiteY3" fmla="*/ 1759860 h 3129174"/>
              <a:gd name="connsiteX4" fmla="*/ 1120398 w 3133726"/>
              <a:gd name="connsiteY4" fmla="*/ 1546146 h 3129174"/>
              <a:gd name="connsiteX5" fmla="*/ 2649296 w 3133726"/>
              <a:gd name="connsiteY5" fmla="*/ 1243816 h 3129174"/>
              <a:gd name="connsiteX6" fmla="*/ 2625685 w 3133726"/>
              <a:gd name="connsiteY6" fmla="*/ 1267427 h 3129174"/>
              <a:gd name="connsiteX7" fmla="*/ 2625685 w 3133726"/>
              <a:gd name="connsiteY7" fmla="*/ 1301072 h 3129174"/>
              <a:gd name="connsiteX8" fmla="*/ 2591467 w 3133726"/>
              <a:gd name="connsiteY8" fmla="*/ 1304521 h 3129174"/>
              <a:gd name="connsiteX9" fmla="*/ 2316192 w 3133726"/>
              <a:gd name="connsiteY9" fmla="*/ 1642272 h 3129174"/>
              <a:gd name="connsiteX10" fmla="*/ 2318639 w 3133726"/>
              <a:gd name="connsiteY10" fmla="*/ 1666550 h 3129174"/>
              <a:gd name="connsiteX11" fmla="*/ 3003255 w 3133726"/>
              <a:gd name="connsiteY11" fmla="*/ 1666550 h 3129174"/>
              <a:gd name="connsiteX12" fmla="*/ 3005702 w 3133726"/>
              <a:gd name="connsiteY12" fmla="*/ 1642272 h 3129174"/>
              <a:gd name="connsiteX13" fmla="*/ 2730427 w 3133726"/>
              <a:gd name="connsiteY13" fmla="*/ 1304521 h 3129174"/>
              <a:gd name="connsiteX14" fmla="*/ 2696208 w 3133726"/>
              <a:gd name="connsiteY14" fmla="*/ 1301072 h 3129174"/>
              <a:gd name="connsiteX15" fmla="*/ 2696208 w 3133726"/>
              <a:gd name="connsiteY15" fmla="*/ 1267427 h 3129174"/>
              <a:gd name="connsiteX16" fmla="*/ 2672597 w 3133726"/>
              <a:gd name="connsiteY16" fmla="*/ 1243816 h 3129174"/>
              <a:gd name="connsiteX17" fmla="*/ 1824085 w 3133726"/>
              <a:gd name="connsiteY17" fmla="*/ 1202701 h 3129174"/>
              <a:gd name="connsiteX18" fmla="*/ 1877675 w 3133726"/>
              <a:gd name="connsiteY18" fmla="*/ 1499247 h 3129174"/>
              <a:gd name="connsiteX19" fmla="*/ 1879257 w 3133726"/>
              <a:gd name="connsiteY19" fmla="*/ 1906364 h 3129174"/>
              <a:gd name="connsiteX20" fmla="*/ 1921795 w 3133726"/>
              <a:gd name="connsiteY20" fmla="*/ 2242522 h 3129174"/>
              <a:gd name="connsiteX21" fmla="*/ 1929651 w 3133726"/>
              <a:gd name="connsiteY21" fmla="*/ 2302086 h 3129174"/>
              <a:gd name="connsiteX22" fmla="*/ 1927996 w 3133726"/>
              <a:gd name="connsiteY22" fmla="*/ 2286635 h 3129174"/>
              <a:gd name="connsiteX23" fmla="*/ 2049876 w 3133726"/>
              <a:gd name="connsiteY23" fmla="*/ 2080057 h 3129174"/>
              <a:gd name="connsiteX24" fmla="*/ 2741913 w 3133726"/>
              <a:gd name="connsiteY24" fmla="*/ 1834228 h 3129174"/>
              <a:gd name="connsiteX25" fmla="*/ 2849333 w 3133726"/>
              <a:gd name="connsiteY25" fmla="*/ 1803243 h 3129174"/>
              <a:gd name="connsiteX26" fmla="*/ 2971213 w 3133726"/>
              <a:gd name="connsiteY26" fmla="*/ 1759860 h 3129174"/>
              <a:gd name="connsiteX27" fmla="*/ 2958818 w 3133726"/>
              <a:gd name="connsiteY27" fmla="*/ 1693755 h 3129174"/>
              <a:gd name="connsiteX28" fmla="*/ 2299836 w 3133726"/>
              <a:gd name="connsiteY28" fmla="*/ 1702018 h 3129174"/>
              <a:gd name="connsiteX29" fmla="*/ 2465099 w 3133726"/>
              <a:gd name="connsiteY29" fmla="*/ 1801176 h 3129174"/>
              <a:gd name="connsiteX30" fmla="*/ 2246126 w 3133726"/>
              <a:gd name="connsiteY30" fmla="*/ 1871412 h 3129174"/>
              <a:gd name="connsiteX31" fmla="*/ 1946587 w 3133726"/>
              <a:gd name="connsiteY31" fmla="*/ 1656571 h 3129174"/>
              <a:gd name="connsiteX32" fmla="*/ 1888887 w 3133726"/>
              <a:gd name="connsiteY32" fmla="*/ 1229678 h 3129174"/>
              <a:gd name="connsiteX33" fmla="*/ 1624233 w 3133726"/>
              <a:gd name="connsiteY33" fmla="*/ 67371 h 3129174"/>
              <a:gd name="connsiteX34" fmla="*/ 1492116 w 3133726"/>
              <a:gd name="connsiteY34" fmla="*/ 255974 h 3129174"/>
              <a:gd name="connsiteX35" fmla="*/ 1430143 w 3133726"/>
              <a:gd name="connsiteY35" fmla="*/ 450157 h 3129174"/>
              <a:gd name="connsiteX36" fmla="*/ 1357842 w 3133726"/>
              <a:gd name="connsiteY36" fmla="*/ 797208 h 3129174"/>
              <a:gd name="connsiteX37" fmla="*/ 1421880 w 3133726"/>
              <a:gd name="connsiteY37" fmla="*/ 978996 h 3129174"/>
              <a:gd name="connsiteX38" fmla="*/ 1358551 w 3133726"/>
              <a:gd name="connsiteY38" fmla="*/ 1098974 h 3129174"/>
              <a:gd name="connsiteX39" fmla="*/ 1338873 w 3133726"/>
              <a:gd name="connsiteY39" fmla="*/ 1106481 h 3129174"/>
              <a:gd name="connsiteX40" fmla="*/ 1492887 w 3133726"/>
              <a:gd name="connsiteY40" fmla="*/ 1453010 h 3129174"/>
              <a:gd name="connsiteX41" fmla="*/ 1820669 w 3133726"/>
              <a:gd name="connsiteY41" fmla="*/ 1453010 h 3129174"/>
              <a:gd name="connsiteX42" fmla="*/ 1772530 w 3133726"/>
              <a:gd name="connsiteY42" fmla="*/ 1185716 h 3129174"/>
              <a:gd name="connsiteX43" fmla="*/ 1777468 w 3133726"/>
              <a:gd name="connsiteY43" fmla="*/ 1187138 h 3129174"/>
              <a:gd name="connsiteX44" fmla="*/ 1743496 w 3133726"/>
              <a:gd name="connsiteY44" fmla="*/ 1169726 h 3129174"/>
              <a:gd name="connsiteX45" fmla="*/ 1684235 w 3133726"/>
              <a:gd name="connsiteY45" fmla="*/ 1026510 h 3129174"/>
              <a:gd name="connsiteX46" fmla="*/ 1686299 w 3133726"/>
              <a:gd name="connsiteY46" fmla="*/ 1026510 h 3129174"/>
              <a:gd name="connsiteX47" fmla="*/ 1762734 w 3133726"/>
              <a:gd name="connsiteY47" fmla="*/ 925286 h 3129174"/>
              <a:gd name="connsiteX48" fmla="*/ 1781325 w 3133726"/>
              <a:gd name="connsiteY48" fmla="*/ 898432 h 3129174"/>
              <a:gd name="connsiteX49" fmla="*/ 1820576 w 3133726"/>
              <a:gd name="connsiteY49" fmla="*/ 757959 h 3129174"/>
              <a:gd name="connsiteX50" fmla="*/ 1845365 w 3133726"/>
              <a:gd name="connsiteY50" fmla="*/ 185738 h 3129174"/>
              <a:gd name="connsiteX51" fmla="*/ 1801983 w 3133726"/>
              <a:gd name="connsiteY51" fmla="*/ 123764 h 3129174"/>
              <a:gd name="connsiteX52" fmla="*/ 1624233 w 3133726"/>
              <a:gd name="connsiteY52" fmla="*/ 67371 h 3129174"/>
              <a:gd name="connsiteX53" fmla="*/ 1566863 w 3133726"/>
              <a:gd name="connsiteY53" fmla="*/ 0 h 3129174"/>
              <a:gd name="connsiteX54" fmla="*/ 3133726 w 3133726"/>
              <a:gd name="connsiteY54" fmla="*/ 1566863 h 3129174"/>
              <a:gd name="connsiteX55" fmla="*/ 1727066 w 3133726"/>
              <a:gd name="connsiteY55" fmla="*/ 3125637 h 3129174"/>
              <a:gd name="connsiteX56" fmla="*/ 1723380 w 3133726"/>
              <a:gd name="connsiteY56" fmla="*/ 3125823 h 3129174"/>
              <a:gd name="connsiteX57" fmla="*/ 1476719 w 3133726"/>
              <a:gd name="connsiteY57" fmla="*/ 3129174 h 3129174"/>
              <a:gd name="connsiteX58" fmla="*/ 1406660 w 3133726"/>
              <a:gd name="connsiteY58" fmla="*/ 3125637 h 3129174"/>
              <a:gd name="connsiteX59" fmla="*/ 1352458 w 3133726"/>
              <a:gd name="connsiteY59" fmla="*/ 3117364 h 3129174"/>
              <a:gd name="connsiteX60" fmla="*/ 1444748 w 3133726"/>
              <a:gd name="connsiteY60" fmla="*/ 2018158 h 3129174"/>
              <a:gd name="connsiteX61" fmla="*/ 1266605 w 3133726"/>
              <a:gd name="connsiteY61" fmla="*/ 2019426 h 3129174"/>
              <a:gd name="connsiteX62" fmla="*/ 1286241 w 3133726"/>
              <a:gd name="connsiteY62" fmla="*/ 1972711 h 3129174"/>
              <a:gd name="connsiteX63" fmla="*/ 1445381 w 3133726"/>
              <a:gd name="connsiteY63" fmla="*/ 1957511 h 3129174"/>
              <a:gd name="connsiteX64" fmla="*/ 1446648 w 3133726"/>
              <a:gd name="connsiteY64" fmla="*/ 1467736 h 3129174"/>
              <a:gd name="connsiteX65" fmla="*/ 1300225 w 3133726"/>
              <a:gd name="connsiteY65" fmla="*/ 1119801 h 3129174"/>
              <a:gd name="connsiteX66" fmla="*/ 1246290 w 3133726"/>
              <a:gd name="connsiteY66" fmla="*/ 1133931 h 3129174"/>
              <a:gd name="connsiteX67" fmla="*/ 595568 w 3133726"/>
              <a:gd name="connsiteY67" fmla="*/ 1693755 h 3129174"/>
              <a:gd name="connsiteX68" fmla="*/ 610030 w 3133726"/>
              <a:gd name="connsiteY68" fmla="*/ 1867281 h 3129174"/>
              <a:gd name="connsiteX69" fmla="*/ 1149197 w 3133726"/>
              <a:gd name="connsiteY69" fmla="*/ 2104846 h 3129174"/>
              <a:gd name="connsiteX70" fmla="*/ 1219433 w 3133726"/>
              <a:gd name="connsiteY70" fmla="*/ 2311424 h 3129174"/>
              <a:gd name="connsiteX71" fmla="*/ 1159527 w 3133726"/>
              <a:gd name="connsiteY71" fmla="*/ 2577908 h 3129174"/>
              <a:gd name="connsiteX72" fmla="*/ 1128282 w 3133726"/>
              <a:gd name="connsiteY72" fmla="*/ 3031088 h 3129174"/>
              <a:gd name="connsiteX73" fmla="*/ 1125469 w 3133726"/>
              <a:gd name="connsiteY73" fmla="*/ 3069594 h 3129174"/>
              <a:gd name="connsiteX74" fmla="*/ 1100926 w 3133726"/>
              <a:gd name="connsiteY74" fmla="*/ 3063283 h 3129174"/>
              <a:gd name="connsiteX75" fmla="*/ 0 w 3133726"/>
              <a:gd name="connsiteY75" fmla="*/ 1566863 h 3129174"/>
              <a:gd name="connsiteX76" fmla="*/ 1566863 w 3133726"/>
              <a:gd name="connsiteY76" fmla="*/ 0 h 312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133726" h="3129174">
                <a:moveTo>
                  <a:pt x="1120398" y="1546146"/>
                </a:moveTo>
                <a:cubicBezTo>
                  <a:pt x="1132575" y="1547247"/>
                  <a:pt x="1144291" y="1551476"/>
                  <a:pt x="1155395" y="1559481"/>
                </a:cubicBezTo>
                <a:cubicBezTo>
                  <a:pt x="1219433" y="1606993"/>
                  <a:pt x="1341315" y="1877611"/>
                  <a:pt x="1277275" y="1956110"/>
                </a:cubicBezTo>
                <a:cubicBezTo>
                  <a:pt x="1231828" y="2011885"/>
                  <a:pt x="928160" y="1807374"/>
                  <a:pt x="849660" y="1759860"/>
                </a:cubicBezTo>
                <a:cubicBezTo>
                  <a:pt x="927384" y="1683943"/>
                  <a:pt x="1035159" y="1538435"/>
                  <a:pt x="1120398" y="1546146"/>
                </a:cubicBezTo>
                <a:close/>
                <a:moveTo>
                  <a:pt x="2649296" y="1243816"/>
                </a:moveTo>
                <a:cubicBezTo>
                  <a:pt x="2636256" y="1243816"/>
                  <a:pt x="2625685" y="1254386"/>
                  <a:pt x="2625685" y="1267427"/>
                </a:cubicBezTo>
                <a:lnTo>
                  <a:pt x="2625685" y="1301072"/>
                </a:lnTo>
                <a:lnTo>
                  <a:pt x="2591467" y="1304521"/>
                </a:lnTo>
                <a:cubicBezTo>
                  <a:pt x="2434368" y="1336668"/>
                  <a:pt x="2316192" y="1475669"/>
                  <a:pt x="2316192" y="1642272"/>
                </a:cubicBezTo>
                <a:lnTo>
                  <a:pt x="2318639" y="1666550"/>
                </a:lnTo>
                <a:lnTo>
                  <a:pt x="3003255" y="1666550"/>
                </a:lnTo>
                <a:lnTo>
                  <a:pt x="3005702" y="1642272"/>
                </a:lnTo>
                <a:cubicBezTo>
                  <a:pt x="3005702" y="1475669"/>
                  <a:pt x="2887526" y="1336668"/>
                  <a:pt x="2730427" y="1304521"/>
                </a:cubicBezTo>
                <a:lnTo>
                  <a:pt x="2696208" y="1301072"/>
                </a:lnTo>
                <a:lnTo>
                  <a:pt x="2696208" y="1267427"/>
                </a:lnTo>
                <a:cubicBezTo>
                  <a:pt x="2696208" y="1254386"/>
                  <a:pt x="2685637" y="1243816"/>
                  <a:pt x="2672597" y="1243816"/>
                </a:cubicBezTo>
                <a:close/>
                <a:moveTo>
                  <a:pt x="1824085" y="1202701"/>
                </a:moveTo>
                <a:lnTo>
                  <a:pt x="1877675" y="1499247"/>
                </a:lnTo>
                <a:cubicBezTo>
                  <a:pt x="1891795" y="1586550"/>
                  <a:pt x="1892927" y="1788843"/>
                  <a:pt x="1879257" y="1906364"/>
                </a:cubicBezTo>
                <a:cubicBezTo>
                  <a:pt x="1892228" y="2022243"/>
                  <a:pt x="1907106" y="2134234"/>
                  <a:pt x="1921795" y="2242522"/>
                </a:cubicBezTo>
                <a:lnTo>
                  <a:pt x="1929651" y="2302086"/>
                </a:lnTo>
                <a:lnTo>
                  <a:pt x="1927996" y="2286635"/>
                </a:lnTo>
                <a:cubicBezTo>
                  <a:pt x="1911470" y="2160621"/>
                  <a:pt x="1927996" y="2102779"/>
                  <a:pt x="2049876" y="2080057"/>
                </a:cubicBezTo>
                <a:cubicBezTo>
                  <a:pt x="2283310" y="2032543"/>
                  <a:pt x="2527072" y="1943716"/>
                  <a:pt x="2741913" y="1834228"/>
                </a:cubicBezTo>
                <a:cubicBezTo>
                  <a:pt x="2787360" y="1838360"/>
                  <a:pt x="2820412" y="1834228"/>
                  <a:pt x="2849333" y="1803243"/>
                </a:cubicBezTo>
                <a:cubicBezTo>
                  <a:pt x="2923701" y="1745401"/>
                  <a:pt x="2890649" y="1782585"/>
                  <a:pt x="2971213" y="1759860"/>
                </a:cubicBezTo>
                <a:cubicBezTo>
                  <a:pt x="3060043" y="1714413"/>
                  <a:pt x="3018727" y="1691691"/>
                  <a:pt x="2958818" y="1693755"/>
                </a:cubicBezTo>
                <a:cubicBezTo>
                  <a:pt x="2843135" y="1699954"/>
                  <a:pt x="2456836" y="1702018"/>
                  <a:pt x="2299836" y="1702018"/>
                </a:cubicBezTo>
                <a:cubicBezTo>
                  <a:pt x="2349415" y="1813570"/>
                  <a:pt x="2429979" y="1743334"/>
                  <a:pt x="2465099" y="1801176"/>
                </a:cubicBezTo>
                <a:cubicBezTo>
                  <a:pt x="2398994" y="1885874"/>
                  <a:pt x="2326690" y="1859018"/>
                  <a:pt x="2246126" y="1871412"/>
                </a:cubicBezTo>
                <a:cubicBezTo>
                  <a:pt x="1958982" y="1914795"/>
                  <a:pt x="1927996" y="1945780"/>
                  <a:pt x="1946587" y="1656571"/>
                </a:cubicBezTo>
                <a:cubicBezTo>
                  <a:pt x="1955626" y="1499315"/>
                  <a:pt x="2015275" y="1310425"/>
                  <a:pt x="1888887" y="1229678"/>
                </a:cubicBezTo>
                <a:close/>
                <a:moveTo>
                  <a:pt x="1624233" y="67371"/>
                </a:moveTo>
                <a:cubicBezTo>
                  <a:pt x="1552960" y="60371"/>
                  <a:pt x="1520521" y="104915"/>
                  <a:pt x="1492116" y="255974"/>
                </a:cubicBezTo>
                <a:cubicBezTo>
                  <a:pt x="1477657" y="328277"/>
                  <a:pt x="1440473" y="377856"/>
                  <a:pt x="1430143" y="450157"/>
                </a:cubicBezTo>
                <a:cubicBezTo>
                  <a:pt x="1415683" y="569972"/>
                  <a:pt x="1314459" y="675328"/>
                  <a:pt x="1357842" y="797208"/>
                </a:cubicBezTo>
                <a:cubicBezTo>
                  <a:pt x="1380564" y="863313"/>
                  <a:pt x="1411552" y="972800"/>
                  <a:pt x="1421880" y="978996"/>
                </a:cubicBezTo>
                <a:cubicBezTo>
                  <a:pt x="1414134" y="1023928"/>
                  <a:pt x="1434275" y="1063049"/>
                  <a:pt x="1358551" y="1098974"/>
                </a:cubicBezTo>
                <a:lnTo>
                  <a:pt x="1338873" y="1106481"/>
                </a:lnTo>
                <a:lnTo>
                  <a:pt x="1492887" y="1453010"/>
                </a:lnTo>
                <a:lnTo>
                  <a:pt x="1820669" y="1453010"/>
                </a:lnTo>
                <a:lnTo>
                  <a:pt x="1772530" y="1185716"/>
                </a:lnTo>
                <a:lnTo>
                  <a:pt x="1777468" y="1187138"/>
                </a:lnTo>
                <a:lnTo>
                  <a:pt x="1743496" y="1169726"/>
                </a:lnTo>
                <a:cubicBezTo>
                  <a:pt x="1684234" y="1131865"/>
                  <a:pt x="1679586" y="1079188"/>
                  <a:pt x="1684235" y="1026510"/>
                </a:cubicBezTo>
                <a:cubicBezTo>
                  <a:pt x="1684235" y="1026510"/>
                  <a:pt x="1686299" y="1026510"/>
                  <a:pt x="1686299" y="1026510"/>
                </a:cubicBezTo>
                <a:cubicBezTo>
                  <a:pt x="1690431" y="997589"/>
                  <a:pt x="1742076" y="964537"/>
                  <a:pt x="1762734" y="925286"/>
                </a:cubicBezTo>
                <a:cubicBezTo>
                  <a:pt x="1768930" y="917023"/>
                  <a:pt x="1775129" y="906695"/>
                  <a:pt x="1781325" y="898432"/>
                </a:cubicBezTo>
                <a:cubicBezTo>
                  <a:pt x="1816444" y="852985"/>
                  <a:pt x="1814377" y="805471"/>
                  <a:pt x="1820576" y="757959"/>
                </a:cubicBezTo>
                <a:cubicBezTo>
                  <a:pt x="1878418" y="532788"/>
                  <a:pt x="1822641" y="379921"/>
                  <a:pt x="1845365" y="185738"/>
                </a:cubicBezTo>
                <a:cubicBezTo>
                  <a:pt x="1849497" y="154752"/>
                  <a:pt x="1832971" y="136159"/>
                  <a:pt x="1801983" y="123764"/>
                </a:cubicBezTo>
                <a:cubicBezTo>
                  <a:pt x="1723742" y="94327"/>
                  <a:pt x="1666997" y="71571"/>
                  <a:pt x="1624233" y="67371"/>
                </a:cubicBezTo>
                <a:close/>
                <a:moveTo>
                  <a:pt x="1566863" y="0"/>
                </a:moveTo>
                <a:cubicBezTo>
                  <a:pt x="2432218" y="0"/>
                  <a:pt x="3133726" y="701508"/>
                  <a:pt x="3133726" y="1566863"/>
                </a:cubicBezTo>
                <a:cubicBezTo>
                  <a:pt x="3133726" y="2378134"/>
                  <a:pt x="2517166" y="3045398"/>
                  <a:pt x="1727066" y="3125637"/>
                </a:cubicBezTo>
                <a:lnTo>
                  <a:pt x="1723380" y="3125823"/>
                </a:lnTo>
                <a:lnTo>
                  <a:pt x="1476719" y="3129174"/>
                </a:lnTo>
                <a:lnTo>
                  <a:pt x="1406660" y="3125637"/>
                </a:lnTo>
                <a:lnTo>
                  <a:pt x="1352458" y="3117364"/>
                </a:lnTo>
                <a:lnTo>
                  <a:pt x="1444748" y="2018158"/>
                </a:lnTo>
                <a:lnTo>
                  <a:pt x="1266605" y="2019426"/>
                </a:lnTo>
                <a:lnTo>
                  <a:pt x="1286241" y="1972711"/>
                </a:lnTo>
                <a:lnTo>
                  <a:pt x="1445381" y="1957511"/>
                </a:lnTo>
                <a:cubicBezTo>
                  <a:pt x="1445803" y="1794252"/>
                  <a:pt x="1446226" y="1630994"/>
                  <a:pt x="1446648" y="1467736"/>
                </a:cubicBezTo>
                <a:lnTo>
                  <a:pt x="1300225" y="1119801"/>
                </a:lnTo>
                <a:lnTo>
                  <a:pt x="1246290" y="1133931"/>
                </a:lnTo>
                <a:cubicBezTo>
                  <a:pt x="938487" y="1204167"/>
                  <a:pt x="798015" y="1468587"/>
                  <a:pt x="595568" y="1693755"/>
                </a:cubicBezTo>
                <a:cubicBezTo>
                  <a:pt x="537726" y="1757796"/>
                  <a:pt x="531530" y="1817702"/>
                  <a:pt x="610030" y="1867281"/>
                </a:cubicBezTo>
                <a:cubicBezTo>
                  <a:pt x="802146" y="1989163"/>
                  <a:pt x="971540" y="2020148"/>
                  <a:pt x="1149197" y="2104846"/>
                </a:cubicBezTo>
                <a:cubicBezTo>
                  <a:pt x="1314459" y="2183346"/>
                  <a:pt x="1281407" y="2137899"/>
                  <a:pt x="1219433" y="2311424"/>
                </a:cubicBezTo>
                <a:cubicBezTo>
                  <a:pt x="1188448" y="2398187"/>
                  <a:pt x="1167790" y="2484949"/>
                  <a:pt x="1159527" y="2577908"/>
                </a:cubicBezTo>
                <a:cubicBezTo>
                  <a:pt x="1146099" y="2739039"/>
                  <a:pt x="1137836" y="2885193"/>
                  <a:pt x="1128282" y="3031088"/>
                </a:cubicBezTo>
                <a:lnTo>
                  <a:pt x="1125469" y="3069594"/>
                </a:lnTo>
                <a:lnTo>
                  <a:pt x="1100926" y="3063283"/>
                </a:lnTo>
                <a:cubicBezTo>
                  <a:pt x="463105" y="2864901"/>
                  <a:pt x="0" y="2269964"/>
                  <a:pt x="0" y="1566863"/>
                </a:cubicBezTo>
                <a:cubicBezTo>
                  <a:pt x="0" y="701508"/>
                  <a:pt x="701508" y="0"/>
                  <a:pt x="15668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0" name="TextBox 2499">
            <a:extLst>
              <a:ext uri="{FF2B5EF4-FFF2-40B4-BE49-F238E27FC236}">
                <a16:creationId xmlns:a16="http://schemas.microsoft.com/office/drawing/2014/main" id="{660543C8-A487-40D8-95C8-9F974D1A3E3B}"/>
              </a:ext>
            </a:extLst>
          </p:cNvPr>
          <p:cNvSpPr txBox="1"/>
          <p:nvPr/>
        </p:nvSpPr>
        <p:spPr>
          <a:xfrm>
            <a:off x="674308" y="2052635"/>
            <a:ext cx="360241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200" b="1" dirty="0">
                <a:solidFill>
                  <a:schemeClr val="accent6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6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501" name="Freeform 63">
            <a:extLst>
              <a:ext uri="{FF2B5EF4-FFF2-40B4-BE49-F238E27FC236}">
                <a16:creationId xmlns:a16="http://schemas.microsoft.com/office/drawing/2014/main" id="{670DA477-73ED-4E68-9704-FB6B101BD42F}"/>
              </a:ext>
            </a:extLst>
          </p:cNvPr>
          <p:cNvSpPr/>
          <p:nvPr/>
        </p:nvSpPr>
        <p:spPr>
          <a:xfrm>
            <a:off x="5197938" y="2329964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02" name="Freeform 79">
            <a:extLst>
              <a:ext uri="{FF2B5EF4-FFF2-40B4-BE49-F238E27FC236}">
                <a16:creationId xmlns:a16="http://schemas.microsoft.com/office/drawing/2014/main" id="{A9B67278-6610-45E8-9ACA-2EC5D4188FD1}"/>
              </a:ext>
            </a:extLst>
          </p:cNvPr>
          <p:cNvSpPr/>
          <p:nvPr/>
        </p:nvSpPr>
        <p:spPr>
          <a:xfrm>
            <a:off x="5367226" y="3935422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03" name="Group 2502">
            <a:extLst>
              <a:ext uri="{FF2B5EF4-FFF2-40B4-BE49-F238E27FC236}">
                <a16:creationId xmlns:a16="http://schemas.microsoft.com/office/drawing/2014/main" id="{211CA875-EC21-4D26-9D06-987BE79B2F1B}"/>
              </a:ext>
            </a:extLst>
          </p:cNvPr>
          <p:cNvGrpSpPr/>
          <p:nvPr/>
        </p:nvGrpSpPr>
        <p:grpSpPr>
          <a:xfrm>
            <a:off x="7600950" y="1944182"/>
            <a:ext cx="3096303" cy="853305"/>
            <a:chOff x="910640" y="3014284"/>
            <a:chExt cx="1527408" cy="2134259"/>
          </a:xfrm>
        </p:grpSpPr>
        <p:sp>
          <p:nvSpPr>
            <p:cNvPr id="2504" name="TextBox 2503">
              <a:extLst>
                <a:ext uri="{FF2B5EF4-FFF2-40B4-BE49-F238E27FC236}">
                  <a16:creationId xmlns:a16="http://schemas.microsoft.com/office/drawing/2014/main" id="{B9980B3A-9669-49E1-AD30-A033D3B27AE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5" name="TextBox 2504">
              <a:extLst>
                <a:ext uri="{FF2B5EF4-FFF2-40B4-BE49-F238E27FC236}">
                  <a16:creationId xmlns:a16="http://schemas.microsoft.com/office/drawing/2014/main" id="{933C85A9-F96D-4668-9879-E91692D9703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06" name="Group 2505">
            <a:extLst>
              <a:ext uri="{FF2B5EF4-FFF2-40B4-BE49-F238E27FC236}">
                <a16:creationId xmlns:a16="http://schemas.microsoft.com/office/drawing/2014/main" id="{26F5F46E-A607-4612-B5A7-6D06AD23E6C9}"/>
              </a:ext>
            </a:extLst>
          </p:cNvPr>
          <p:cNvGrpSpPr/>
          <p:nvPr/>
        </p:nvGrpSpPr>
        <p:grpSpPr>
          <a:xfrm>
            <a:off x="7600950" y="3570051"/>
            <a:ext cx="3096303" cy="853305"/>
            <a:chOff x="910640" y="3014284"/>
            <a:chExt cx="1527408" cy="2134259"/>
          </a:xfrm>
        </p:grpSpPr>
        <p:sp>
          <p:nvSpPr>
            <p:cNvPr id="2507" name="TextBox 2506">
              <a:extLst>
                <a:ext uri="{FF2B5EF4-FFF2-40B4-BE49-F238E27FC236}">
                  <a16:creationId xmlns:a16="http://schemas.microsoft.com/office/drawing/2014/main" id="{F0995E35-CF8D-481B-8031-9EDBE1519E5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8" name="TextBox 2507">
              <a:extLst>
                <a:ext uri="{FF2B5EF4-FFF2-40B4-BE49-F238E27FC236}">
                  <a16:creationId xmlns:a16="http://schemas.microsoft.com/office/drawing/2014/main" id="{54244EC7-D05D-4C93-9FA6-48F88004112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509" name="Group 2508">
            <a:extLst>
              <a:ext uri="{FF2B5EF4-FFF2-40B4-BE49-F238E27FC236}">
                <a16:creationId xmlns:a16="http://schemas.microsoft.com/office/drawing/2014/main" id="{96E725EF-4F8F-46AA-8F9D-FA7832E89B6C}"/>
              </a:ext>
            </a:extLst>
          </p:cNvPr>
          <p:cNvGrpSpPr/>
          <p:nvPr/>
        </p:nvGrpSpPr>
        <p:grpSpPr>
          <a:xfrm>
            <a:off x="7600951" y="5195921"/>
            <a:ext cx="3096303" cy="853305"/>
            <a:chOff x="910640" y="3014284"/>
            <a:chExt cx="1527408" cy="2134259"/>
          </a:xfrm>
        </p:grpSpPr>
        <p:sp>
          <p:nvSpPr>
            <p:cNvPr id="2510" name="TextBox 2509">
              <a:extLst>
                <a:ext uri="{FF2B5EF4-FFF2-40B4-BE49-F238E27FC236}">
                  <a16:creationId xmlns:a16="http://schemas.microsoft.com/office/drawing/2014/main" id="{0ACC8B7A-37A0-4C50-B299-BCC654F2673A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11" name="TextBox 2510">
              <a:extLst>
                <a:ext uri="{FF2B5EF4-FFF2-40B4-BE49-F238E27FC236}">
                  <a16:creationId xmlns:a16="http://schemas.microsoft.com/office/drawing/2014/main" id="{D60BEF13-8A64-4CF9-9887-56A2D2AF353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2512" name="Freeform 63">
            <a:extLst>
              <a:ext uri="{FF2B5EF4-FFF2-40B4-BE49-F238E27FC236}">
                <a16:creationId xmlns:a16="http://schemas.microsoft.com/office/drawing/2014/main" id="{1A43EED7-BC81-4D51-B517-6372D88CD969}"/>
              </a:ext>
            </a:extLst>
          </p:cNvPr>
          <p:cNvSpPr/>
          <p:nvPr/>
        </p:nvSpPr>
        <p:spPr>
          <a:xfrm flipV="1">
            <a:off x="5086350" y="5225202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158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13" name="Oval 2512">
            <a:extLst>
              <a:ext uri="{FF2B5EF4-FFF2-40B4-BE49-F238E27FC236}">
                <a16:creationId xmlns:a16="http://schemas.microsoft.com/office/drawing/2014/main" id="{43921F6D-7944-48CD-9364-B89EC74939F6}"/>
              </a:ext>
            </a:extLst>
          </p:cNvPr>
          <p:cNvSpPr/>
          <p:nvPr/>
        </p:nvSpPr>
        <p:spPr>
          <a:xfrm>
            <a:off x="6688516" y="2008711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4" name="Oval 2513">
            <a:extLst>
              <a:ext uri="{FF2B5EF4-FFF2-40B4-BE49-F238E27FC236}">
                <a16:creationId xmlns:a16="http://schemas.microsoft.com/office/drawing/2014/main" id="{9E171A6B-6CFB-4099-A86C-93BED6BB93CC}"/>
              </a:ext>
            </a:extLst>
          </p:cNvPr>
          <p:cNvSpPr/>
          <p:nvPr/>
        </p:nvSpPr>
        <p:spPr>
          <a:xfrm>
            <a:off x="6688515" y="3634580"/>
            <a:ext cx="724247" cy="72424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5" name="Oval 2514">
            <a:extLst>
              <a:ext uri="{FF2B5EF4-FFF2-40B4-BE49-F238E27FC236}">
                <a16:creationId xmlns:a16="http://schemas.microsoft.com/office/drawing/2014/main" id="{7C93AD39-9373-4A46-B549-FAA329576ED0}"/>
              </a:ext>
            </a:extLst>
          </p:cNvPr>
          <p:cNvSpPr/>
          <p:nvPr/>
        </p:nvSpPr>
        <p:spPr>
          <a:xfrm>
            <a:off x="6688515" y="5260450"/>
            <a:ext cx="724247" cy="7242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6" name="Freeform: Shape 2515">
            <a:extLst>
              <a:ext uri="{FF2B5EF4-FFF2-40B4-BE49-F238E27FC236}">
                <a16:creationId xmlns:a16="http://schemas.microsoft.com/office/drawing/2014/main" id="{5A13194A-695A-40AF-9AF5-23932FF9454B}"/>
              </a:ext>
            </a:extLst>
          </p:cNvPr>
          <p:cNvSpPr/>
          <p:nvPr/>
        </p:nvSpPr>
        <p:spPr>
          <a:xfrm>
            <a:off x="6912525" y="3824030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17" name="Group 2516">
            <a:extLst>
              <a:ext uri="{FF2B5EF4-FFF2-40B4-BE49-F238E27FC236}">
                <a16:creationId xmlns:a16="http://schemas.microsoft.com/office/drawing/2014/main" id="{6745DEAC-66E9-459C-AD20-D0AE13C62A91}"/>
              </a:ext>
            </a:extLst>
          </p:cNvPr>
          <p:cNvGrpSpPr/>
          <p:nvPr/>
        </p:nvGrpSpPr>
        <p:grpSpPr>
          <a:xfrm>
            <a:off x="6780600" y="5500009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2518" name="Freeform: Shape 2517">
              <a:extLst>
                <a:ext uri="{FF2B5EF4-FFF2-40B4-BE49-F238E27FC236}">
                  <a16:creationId xmlns:a16="http://schemas.microsoft.com/office/drawing/2014/main" id="{19E21A14-66E1-471A-A977-00B95CFB99F1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9" name="Freeform: Shape 2518">
              <a:extLst>
                <a:ext uri="{FF2B5EF4-FFF2-40B4-BE49-F238E27FC236}">
                  <a16:creationId xmlns:a16="http://schemas.microsoft.com/office/drawing/2014/main" id="{806A37B0-22A9-48A0-A384-AC07142639F0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20" name="Freeform: Shape 2519">
            <a:extLst>
              <a:ext uri="{FF2B5EF4-FFF2-40B4-BE49-F238E27FC236}">
                <a16:creationId xmlns:a16="http://schemas.microsoft.com/office/drawing/2014/main" id="{BD6D2F54-FAE0-4130-AB39-56E2E8A6D41B}"/>
              </a:ext>
            </a:extLst>
          </p:cNvPr>
          <p:cNvSpPr/>
          <p:nvPr/>
        </p:nvSpPr>
        <p:spPr>
          <a:xfrm>
            <a:off x="7200378" y="5608441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1" name="Group 2520">
            <a:extLst>
              <a:ext uri="{FF2B5EF4-FFF2-40B4-BE49-F238E27FC236}">
                <a16:creationId xmlns:a16="http://schemas.microsoft.com/office/drawing/2014/main" id="{92BE2108-A336-460E-9857-4DC874B629B1}"/>
              </a:ext>
            </a:extLst>
          </p:cNvPr>
          <p:cNvGrpSpPr/>
          <p:nvPr/>
        </p:nvGrpSpPr>
        <p:grpSpPr>
          <a:xfrm>
            <a:off x="6912525" y="2128788"/>
            <a:ext cx="301654" cy="484094"/>
            <a:chOff x="6899592" y="1993712"/>
            <a:chExt cx="3149063" cy="5053610"/>
          </a:xfrm>
        </p:grpSpPr>
        <p:sp>
          <p:nvSpPr>
            <p:cNvPr id="2522" name="Freeform: Shape 2521">
              <a:extLst>
                <a:ext uri="{FF2B5EF4-FFF2-40B4-BE49-F238E27FC236}">
                  <a16:creationId xmlns:a16="http://schemas.microsoft.com/office/drawing/2014/main" id="{71E942A8-0E4A-4E6E-AE32-41921A3BFA7B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23" name="Freeform: Shape 2522">
              <a:extLst>
                <a:ext uri="{FF2B5EF4-FFF2-40B4-BE49-F238E27FC236}">
                  <a16:creationId xmlns:a16="http://schemas.microsoft.com/office/drawing/2014/main" id="{050EC049-6D4E-4B0B-9672-877242C89493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80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71</cp:revision>
  <dcterms:created xsi:type="dcterms:W3CDTF">2018-02-18T19:39:47Z</dcterms:created>
  <dcterms:modified xsi:type="dcterms:W3CDTF">2019-04-24T07:52:06Z</dcterms:modified>
</cp:coreProperties>
</file>