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547119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4860370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21</cp:revision>
  <dcterms:created xsi:type="dcterms:W3CDTF">2013-08-21T19:17:07Z</dcterms:created>
  <dcterms:modified xsi:type="dcterms:W3CDTF">2013-10-09T00:05:01Z</dcterms:modified>
</cp:coreProperties>
</file>