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CB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520" y="4956050"/>
            <a:ext cx="7772400" cy="9970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ECB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520" y="5800350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165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ECB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5" y="427342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ECB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59654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ECB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022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320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022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320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14</cp:revision>
  <dcterms:created xsi:type="dcterms:W3CDTF">2013-08-21T19:17:07Z</dcterms:created>
  <dcterms:modified xsi:type="dcterms:W3CDTF">2013-10-04T18:45:03Z</dcterms:modified>
</cp:coreProperties>
</file>