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CB441C1F-DECD-43E9-A9DF-F15651E792E9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538197C7-9F3B-4B23-82FF-51B39900D257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443" name="Group 442">
                <a:extLst>
                  <a:ext uri="{FF2B5EF4-FFF2-40B4-BE49-F238E27FC236}">
                    <a16:creationId xmlns:a16="http://schemas.microsoft.com/office/drawing/2014/main" id="{B7536386-4980-4536-984E-04860A7495C6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47" name="Parallelogram 446">
                  <a:extLst>
                    <a:ext uri="{FF2B5EF4-FFF2-40B4-BE49-F238E27FC236}">
                      <a16:creationId xmlns:a16="http://schemas.microsoft.com/office/drawing/2014/main" id="{176E3B78-BF70-484A-BF8A-A5F1012B3741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48" name="Parallelogram 447">
                  <a:extLst>
                    <a:ext uri="{FF2B5EF4-FFF2-40B4-BE49-F238E27FC236}">
                      <a16:creationId xmlns:a16="http://schemas.microsoft.com/office/drawing/2014/main" id="{10F37EBC-768F-4A52-8C00-CBA107960E2F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44" name="Group 443">
                <a:extLst>
                  <a:ext uri="{FF2B5EF4-FFF2-40B4-BE49-F238E27FC236}">
                    <a16:creationId xmlns:a16="http://schemas.microsoft.com/office/drawing/2014/main" id="{B351BE34-86DF-409E-913E-B9E58148ED0A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45" name="Parallelogram 444">
                  <a:extLst>
                    <a:ext uri="{FF2B5EF4-FFF2-40B4-BE49-F238E27FC236}">
                      <a16:creationId xmlns:a16="http://schemas.microsoft.com/office/drawing/2014/main" id="{74B56F83-B183-4AE1-A368-418BBB221726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46" name="Parallelogram 445">
                  <a:extLst>
                    <a:ext uri="{FF2B5EF4-FFF2-40B4-BE49-F238E27FC236}">
                      <a16:creationId xmlns:a16="http://schemas.microsoft.com/office/drawing/2014/main" id="{4E54ABB9-851A-423C-B813-DFCF281FF6B6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839D14AA-0F38-464B-B532-F726DE76ED52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437" name="Group 436">
                <a:extLst>
                  <a:ext uri="{FF2B5EF4-FFF2-40B4-BE49-F238E27FC236}">
                    <a16:creationId xmlns:a16="http://schemas.microsoft.com/office/drawing/2014/main" id="{A6948EF0-6E2E-4736-890F-7A6785087801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41" name="Parallelogram 440">
                  <a:extLst>
                    <a:ext uri="{FF2B5EF4-FFF2-40B4-BE49-F238E27FC236}">
                      <a16:creationId xmlns:a16="http://schemas.microsoft.com/office/drawing/2014/main" id="{515D6134-A01F-44DA-912C-5BDB117B5F1F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42" name="Parallelogram 441">
                  <a:extLst>
                    <a:ext uri="{FF2B5EF4-FFF2-40B4-BE49-F238E27FC236}">
                      <a16:creationId xmlns:a16="http://schemas.microsoft.com/office/drawing/2014/main" id="{FE7B95BB-66B4-43D6-B73E-172B1A3E842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38" name="Group 437">
                <a:extLst>
                  <a:ext uri="{FF2B5EF4-FFF2-40B4-BE49-F238E27FC236}">
                    <a16:creationId xmlns:a16="http://schemas.microsoft.com/office/drawing/2014/main" id="{05C31AD7-9882-4354-943E-0505AD1B577D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39" name="Parallelogram 438">
                  <a:extLst>
                    <a:ext uri="{FF2B5EF4-FFF2-40B4-BE49-F238E27FC236}">
                      <a16:creationId xmlns:a16="http://schemas.microsoft.com/office/drawing/2014/main" id="{57611A1C-7A9D-4B42-B8AB-D24A19BE5D76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40" name="Parallelogram 439">
                  <a:extLst>
                    <a:ext uri="{FF2B5EF4-FFF2-40B4-BE49-F238E27FC236}">
                      <a16:creationId xmlns:a16="http://schemas.microsoft.com/office/drawing/2014/main" id="{0CBE045E-C987-4854-B258-09069FCE33A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0EB229B7-6394-4604-824F-BE5BFE5BC5EF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431" name="Group 430">
                <a:extLst>
                  <a:ext uri="{FF2B5EF4-FFF2-40B4-BE49-F238E27FC236}">
                    <a16:creationId xmlns:a16="http://schemas.microsoft.com/office/drawing/2014/main" id="{EB11D77B-6AEB-4A3A-AECF-E977CAB45B32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435" name="Parallelogram 434">
                  <a:extLst>
                    <a:ext uri="{FF2B5EF4-FFF2-40B4-BE49-F238E27FC236}">
                      <a16:creationId xmlns:a16="http://schemas.microsoft.com/office/drawing/2014/main" id="{E5BEC07F-A7D6-44DB-9139-9C8B7D563DCC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36" name="Parallelogram 435">
                  <a:extLst>
                    <a:ext uri="{FF2B5EF4-FFF2-40B4-BE49-F238E27FC236}">
                      <a16:creationId xmlns:a16="http://schemas.microsoft.com/office/drawing/2014/main" id="{5433D0B3-5325-41DC-823C-E14979F5A5B8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32" name="Group 431">
                <a:extLst>
                  <a:ext uri="{FF2B5EF4-FFF2-40B4-BE49-F238E27FC236}">
                    <a16:creationId xmlns:a16="http://schemas.microsoft.com/office/drawing/2014/main" id="{9DDE2A04-FE86-464C-859D-12B17F4B4CE9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33" name="Parallelogram 432">
                  <a:extLst>
                    <a:ext uri="{FF2B5EF4-FFF2-40B4-BE49-F238E27FC236}">
                      <a16:creationId xmlns:a16="http://schemas.microsoft.com/office/drawing/2014/main" id="{F79E339D-ABF9-4BD1-AA3F-8A692FF13C88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34" name="Parallelogram 433">
                  <a:extLst>
                    <a:ext uri="{FF2B5EF4-FFF2-40B4-BE49-F238E27FC236}">
                      <a16:creationId xmlns:a16="http://schemas.microsoft.com/office/drawing/2014/main" id="{144CEB67-65A4-4905-BAD7-4BAF589D9F66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F216C02A-9BA5-4DBD-9898-84E5AD476A47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425" name="Group 424">
                <a:extLst>
                  <a:ext uri="{FF2B5EF4-FFF2-40B4-BE49-F238E27FC236}">
                    <a16:creationId xmlns:a16="http://schemas.microsoft.com/office/drawing/2014/main" id="{2D097038-A1C7-4C02-AF94-9C05DD9CD7F1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29" name="Parallelogram 428">
                  <a:extLst>
                    <a:ext uri="{FF2B5EF4-FFF2-40B4-BE49-F238E27FC236}">
                      <a16:creationId xmlns:a16="http://schemas.microsoft.com/office/drawing/2014/main" id="{B9A22D3F-1E56-4EDD-BA64-7D03DDB16DF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30" name="Parallelogram 429">
                  <a:extLst>
                    <a:ext uri="{FF2B5EF4-FFF2-40B4-BE49-F238E27FC236}">
                      <a16:creationId xmlns:a16="http://schemas.microsoft.com/office/drawing/2014/main" id="{62D6259E-B752-44D6-934D-5A360A1178F1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26" name="Group 425">
                <a:extLst>
                  <a:ext uri="{FF2B5EF4-FFF2-40B4-BE49-F238E27FC236}">
                    <a16:creationId xmlns:a16="http://schemas.microsoft.com/office/drawing/2014/main" id="{2E3EDA87-C4EB-494E-9BC6-018A046F935D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427" name="Parallelogram 426">
                  <a:extLst>
                    <a:ext uri="{FF2B5EF4-FFF2-40B4-BE49-F238E27FC236}">
                      <a16:creationId xmlns:a16="http://schemas.microsoft.com/office/drawing/2014/main" id="{96180043-EF64-4236-B194-15B47372325F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28" name="Parallelogram 427">
                  <a:extLst>
                    <a:ext uri="{FF2B5EF4-FFF2-40B4-BE49-F238E27FC236}">
                      <a16:creationId xmlns:a16="http://schemas.microsoft.com/office/drawing/2014/main" id="{394FAFBC-098E-4A1F-8279-E9023FD63CB7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5891E2E8-B72D-427D-A0A6-64459A0E2BB4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33D6AFB1-17B0-4912-89BE-634102C1B9DA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CAB54B1B-019D-47B1-8FB9-ABE069B3917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78FDD2E1-5F7E-49C7-A5A7-68C067F34F5E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FB49CA97-2D85-4044-852E-273A11EEEE90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FA69BC38-1082-45DC-ADCD-F89DBE30E8D0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5C30E3C1-FE27-40B6-B99E-FC0AF48561F3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F734C69F-52B5-4BD2-84F6-CC3C7F248CC7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B9C5D380-E2DD-445B-A9BD-42BFDA0D6E9C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8FBFE69E-67D2-45CF-95C4-B0D76FDFC342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8F2F39F8-70CF-4460-9402-50110D46A079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976D6D15-6094-4B98-B6C5-E7A0E38D5FE0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164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2019-04-25T06:35:13Z</dcterms:modified>
</cp:coreProperties>
</file>