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49" name="Rectangle 1">
            <a:extLst>
              <a:ext uri="{FF2B5EF4-FFF2-40B4-BE49-F238E27FC236}">
                <a16:creationId xmlns:a16="http://schemas.microsoft.com/office/drawing/2014/main" id="{DA53E407-4A89-465E-A385-20B6E7442DE3}"/>
              </a:ext>
            </a:extLst>
          </p:cNvPr>
          <p:cNvSpPr/>
          <p:nvPr/>
        </p:nvSpPr>
        <p:spPr>
          <a:xfrm>
            <a:off x="895966" y="3798296"/>
            <a:ext cx="2078486" cy="398958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50" name="Rectangle 1">
            <a:extLst>
              <a:ext uri="{FF2B5EF4-FFF2-40B4-BE49-F238E27FC236}">
                <a16:creationId xmlns:a16="http://schemas.microsoft.com/office/drawing/2014/main" id="{F3272203-9853-4BDD-8364-F9C01A65AA29}"/>
              </a:ext>
            </a:extLst>
          </p:cNvPr>
          <p:cNvSpPr/>
          <p:nvPr/>
        </p:nvSpPr>
        <p:spPr>
          <a:xfrm rot="10800000">
            <a:off x="2977034" y="3680608"/>
            <a:ext cx="2078486" cy="398958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51" name="Rectangle 1">
            <a:extLst>
              <a:ext uri="{FF2B5EF4-FFF2-40B4-BE49-F238E27FC236}">
                <a16:creationId xmlns:a16="http://schemas.microsoft.com/office/drawing/2014/main" id="{FD49ACBF-96F1-488C-99E8-CF9F8FDCC206}"/>
              </a:ext>
            </a:extLst>
          </p:cNvPr>
          <p:cNvSpPr/>
          <p:nvPr/>
        </p:nvSpPr>
        <p:spPr>
          <a:xfrm>
            <a:off x="5049050" y="3798296"/>
            <a:ext cx="2078486" cy="398958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52" name="Rectangle 1">
            <a:extLst>
              <a:ext uri="{FF2B5EF4-FFF2-40B4-BE49-F238E27FC236}">
                <a16:creationId xmlns:a16="http://schemas.microsoft.com/office/drawing/2014/main" id="{28E8548A-44B9-4E5C-B492-E47AD2C9103D}"/>
              </a:ext>
            </a:extLst>
          </p:cNvPr>
          <p:cNvSpPr/>
          <p:nvPr/>
        </p:nvSpPr>
        <p:spPr>
          <a:xfrm rot="10800000">
            <a:off x="7121066" y="3680608"/>
            <a:ext cx="2078486" cy="398958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53" name="Rectangle 1">
            <a:extLst>
              <a:ext uri="{FF2B5EF4-FFF2-40B4-BE49-F238E27FC236}">
                <a16:creationId xmlns:a16="http://schemas.microsoft.com/office/drawing/2014/main" id="{E06CDBD7-B22A-4BDA-B32C-1DB121BC305F}"/>
              </a:ext>
            </a:extLst>
          </p:cNvPr>
          <p:cNvSpPr/>
          <p:nvPr/>
        </p:nvSpPr>
        <p:spPr>
          <a:xfrm>
            <a:off x="9202134" y="3798296"/>
            <a:ext cx="2078486" cy="398958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54" name="TextBox 3753">
            <a:extLst>
              <a:ext uri="{FF2B5EF4-FFF2-40B4-BE49-F238E27FC236}">
                <a16:creationId xmlns:a16="http://schemas.microsoft.com/office/drawing/2014/main" id="{FD3CFB85-5759-4F7C-99DA-359BC647D97D}"/>
              </a:ext>
            </a:extLst>
          </p:cNvPr>
          <p:cNvSpPr txBox="1"/>
          <p:nvPr/>
        </p:nvSpPr>
        <p:spPr>
          <a:xfrm>
            <a:off x="1480174" y="3233663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55" name="TextBox 3754">
            <a:extLst>
              <a:ext uri="{FF2B5EF4-FFF2-40B4-BE49-F238E27FC236}">
                <a16:creationId xmlns:a16="http://schemas.microsoft.com/office/drawing/2014/main" id="{C498A62F-40C4-4A0A-B9B6-89B43671BDEF}"/>
              </a:ext>
            </a:extLst>
          </p:cNvPr>
          <p:cNvSpPr txBox="1"/>
          <p:nvPr/>
        </p:nvSpPr>
        <p:spPr>
          <a:xfrm>
            <a:off x="3556716" y="4290002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56" name="TextBox 3755">
            <a:extLst>
              <a:ext uri="{FF2B5EF4-FFF2-40B4-BE49-F238E27FC236}">
                <a16:creationId xmlns:a16="http://schemas.microsoft.com/office/drawing/2014/main" id="{4FA694ED-0E20-4D45-B771-61EDF8D2CFC9}"/>
              </a:ext>
            </a:extLst>
          </p:cNvPr>
          <p:cNvSpPr txBox="1"/>
          <p:nvPr/>
        </p:nvSpPr>
        <p:spPr>
          <a:xfrm>
            <a:off x="5633258" y="3233663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57" name="TextBox 3756">
            <a:extLst>
              <a:ext uri="{FF2B5EF4-FFF2-40B4-BE49-F238E27FC236}">
                <a16:creationId xmlns:a16="http://schemas.microsoft.com/office/drawing/2014/main" id="{EAB3E864-564F-4B51-B29D-8F540A105630}"/>
              </a:ext>
            </a:extLst>
          </p:cNvPr>
          <p:cNvSpPr txBox="1"/>
          <p:nvPr/>
        </p:nvSpPr>
        <p:spPr>
          <a:xfrm>
            <a:off x="7709800" y="4290002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58" name="TextBox 3757">
            <a:extLst>
              <a:ext uri="{FF2B5EF4-FFF2-40B4-BE49-F238E27FC236}">
                <a16:creationId xmlns:a16="http://schemas.microsoft.com/office/drawing/2014/main" id="{FB8BC4A6-A5AE-404B-86D4-1A0E061A144E}"/>
              </a:ext>
            </a:extLst>
          </p:cNvPr>
          <p:cNvSpPr txBox="1"/>
          <p:nvPr/>
        </p:nvSpPr>
        <p:spPr>
          <a:xfrm>
            <a:off x="9786342" y="3233663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59" name="Oval 3758">
            <a:extLst>
              <a:ext uri="{FF2B5EF4-FFF2-40B4-BE49-F238E27FC236}">
                <a16:creationId xmlns:a16="http://schemas.microsoft.com/office/drawing/2014/main" id="{70095813-E935-4B64-BEF8-FD9CAADE1756}"/>
              </a:ext>
            </a:extLst>
          </p:cNvPr>
          <p:cNvSpPr/>
          <p:nvPr/>
        </p:nvSpPr>
        <p:spPr>
          <a:xfrm>
            <a:off x="1562462" y="2171136"/>
            <a:ext cx="745494" cy="745494"/>
          </a:xfrm>
          <a:prstGeom prst="ellipse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60" name="Oval 3759">
            <a:extLst>
              <a:ext uri="{FF2B5EF4-FFF2-40B4-BE49-F238E27FC236}">
                <a16:creationId xmlns:a16="http://schemas.microsoft.com/office/drawing/2014/main" id="{4BED3B7C-E6C3-44DB-8398-10DA7D062E57}"/>
              </a:ext>
            </a:extLst>
          </p:cNvPr>
          <p:cNvSpPr/>
          <p:nvPr/>
        </p:nvSpPr>
        <p:spPr>
          <a:xfrm>
            <a:off x="5715544" y="2171136"/>
            <a:ext cx="745494" cy="745494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61" name="Oval 3760">
            <a:extLst>
              <a:ext uri="{FF2B5EF4-FFF2-40B4-BE49-F238E27FC236}">
                <a16:creationId xmlns:a16="http://schemas.microsoft.com/office/drawing/2014/main" id="{957AE18C-AA59-4C30-9D06-6DFF5310E099}"/>
              </a:ext>
            </a:extLst>
          </p:cNvPr>
          <p:cNvSpPr/>
          <p:nvPr/>
        </p:nvSpPr>
        <p:spPr>
          <a:xfrm>
            <a:off x="9868630" y="2171136"/>
            <a:ext cx="745494" cy="745494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62" name="Oval 3761">
            <a:extLst>
              <a:ext uri="{FF2B5EF4-FFF2-40B4-BE49-F238E27FC236}">
                <a16:creationId xmlns:a16="http://schemas.microsoft.com/office/drawing/2014/main" id="{F0BCCD39-F4D0-451B-A5F8-2ED0BF8ED52A}"/>
              </a:ext>
            </a:extLst>
          </p:cNvPr>
          <p:cNvSpPr/>
          <p:nvPr/>
        </p:nvSpPr>
        <p:spPr>
          <a:xfrm>
            <a:off x="3639045" y="4992920"/>
            <a:ext cx="745411" cy="745411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63" name="Oval 3762">
            <a:extLst>
              <a:ext uri="{FF2B5EF4-FFF2-40B4-BE49-F238E27FC236}">
                <a16:creationId xmlns:a16="http://schemas.microsoft.com/office/drawing/2014/main" id="{4944074E-EB16-40BA-9F66-4D276700B8E1}"/>
              </a:ext>
            </a:extLst>
          </p:cNvPr>
          <p:cNvSpPr/>
          <p:nvPr/>
        </p:nvSpPr>
        <p:spPr>
          <a:xfrm>
            <a:off x="7792129" y="4992920"/>
            <a:ext cx="745411" cy="745411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64" name="Group 3763">
            <a:extLst>
              <a:ext uri="{FF2B5EF4-FFF2-40B4-BE49-F238E27FC236}">
                <a16:creationId xmlns:a16="http://schemas.microsoft.com/office/drawing/2014/main" id="{B0D20ABC-5992-42C7-8AC7-E9CE284A9F89}"/>
              </a:ext>
            </a:extLst>
          </p:cNvPr>
          <p:cNvGrpSpPr/>
          <p:nvPr/>
        </p:nvGrpSpPr>
        <p:grpSpPr>
          <a:xfrm>
            <a:off x="1143820" y="4290003"/>
            <a:ext cx="1585840" cy="1822824"/>
            <a:chOff x="1985515" y="4307149"/>
            <a:chExt cx="2471032" cy="1822824"/>
          </a:xfrm>
        </p:grpSpPr>
        <p:sp>
          <p:nvSpPr>
            <p:cNvPr id="3765" name="TextBox 3764">
              <a:extLst>
                <a:ext uri="{FF2B5EF4-FFF2-40B4-BE49-F238E27FC236}">
                  <a16:creationId xmlns:a16="http://schemas.microsoft.com/office/drawing/2014/main" id="{ADBD535A-61BC-46F6-8F18-9E9DA0DD0332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766" name="TextBox 3765">
              <a:extLst>
                <a:ext uri="{FF2B5EF4-FFF2-40B4-BE49-F238E27FC236}">
                  <a16:creationId xmlns:a16="http://schemas.microsoft.com/office/drawing/2014/main" id="{414D294E-D52D-4811-B814-EFBC84F5AEC8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67" name="Group 3766">
            <a:extLst>
              <a:ext uri="{FF2B5EF4-FFF2-40B4-BE49-F238E27FC236}">
                <a16:creationId xmlns:a16="http://schemas.microsoft.com/office/drawing/2014/main" id="{24F5EF6B-CC76-418D-A595-3CD8EE7AE451}"/>
              </a:ext>
            </a:extLst>
          </p:cNvPr>
          <p:cNvGrpSpPr/>
          <p:nvPr/>
        </p:nvGrpSpPr>
        <p:grpSpPr>
          <a:xfrm>
            <a:off x="3219979" y="1810950"/>
            <a:ext cx="1585840" cy="1822824"/>
            <a:chOff x="1985515" y="4307149"/>
            <a:chExt cx="2471032" cy="1822824"/>
          </a:xfrm>
        </p:grpSpPr>
        <p:sp>
          <p:nvSpPr>
            <p:cNvPr id="3768" name="TextBox 3767">
              <a:extLst>
                <a:ext uri="{FF2B5EF4-FFF2-40B4-BE49-F238E27FC236}">
                  <a16:creationId xmlns:a16="http://schemas.microsoft.com/office/drawing/2014/main" id="{8949A5E2-17BC-464D-8278-EF2E04B59472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769" name="TextBox 3768">
              <a:extLst>
                <a:ext uri="{FF2B5EF4-FFF2-40B4-BE49-F238E27FC236}">
                  <a16:creationId xmlns:a16="http://schemas.microsoft.com/office/drawing/2014/main" id="{0FB7816C-F643-408B-9FE0-B9AC08FEE753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0" name="Group 3769">
            <a:extLst>
              <a:ext uri="{FF2B5EF4-FFF2-40B4-BE49-F238E27FC236}">
                <a16:creationId xmlns:a16="http://schemas.microsoft.com/office/drawing/2014/main" id="{32A1AAF1-0F1E-4CE6-AE03-4D1C9D165C7A}"/>
              </a:ext>
            </a:extLst>
          </p:cNvPr>
          <p:cNvGrpSpPr/>
          <p:nvPr/>
        </p:nvGrpSpPr>
        <p:grpSpPr>
          <a:xfrm>
            <a:off x="5296138" y="4290003"/>
            <a:ext cx="1585840" cy="1822824"/>
            <a:chOff x="1985515" y="4307149"/>
            <a:chExt cx="2471032" cy="1822824"/>
          </a:xfrm>
        </p:grpSpPr>
        <p:sp>
          <p:nvSpPr>
            <p:cNvPr id="3771" name="TextBox 3770">
              <a:extLst>
                <a:ext uri="{FF2B5EF4-FFF2-40B4-BE49-F238E27FC236}">
                  <a16:creationId xmlns:a16="http://schemas.microsoft.com/office/drawing/2014/main" id="{76CB704F-30CD-403D-B6C0-327992FA5FF5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772" name="TextBox 3771">
              <a:extLst>
                <a:ext uri="{FF2B5EF4-FFF2-40B4-BE49-F238E27FC236}">
                  <a16:creationId xmlns:a16="http://schemas.microsoft.com/office/drawing/2014/main" id="{07B19EE5-F073-4C99-B2FF-CDEE0F62C43A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3" name="Group 3772">
            <a:extLst>
              <a:ext uri="{FF2B5EF4-FFF2-40B4-BE49-F238E27FC236}">
                <a16:creationId xmlns:a16="http://schemas.microsoft.com/office/drawing/2014/main" id="{B835E3DC-6F22-4A9C-A2BE-19487C31284D}"/>
              </a:ext>
            </a:extLst>
          </p:cNvPr>
          <p:cNvGrpSpPr/>
          <p:nvPr/>
        </p:nvGrpSpPr>
        <p:grpSpPr>
          <a:xfrm>
            <a:off x="9448456" y="4290003"/>
            <a:ext cx="1585840" cy="1822824"/>
            <a:chOff x="1985515" y="4307149"/>
            <a:chExt cx="2471032" cy="1822824"/>
          </a:xfrm>
        </p:grpSpPr>
        <p:sp>
          <p:nvSpPr>
            <p:cNvPr id="3774" name="TextBox 3773">
              <a:extLst>
                <a:ext uri="{FF2B5EF4-FFF2-40B4-BE49-F238E27FC236}">
                  <a16:creationId xmlns:a16="http://schemas.microsoft.com/office/drawing/2014/main" id="{8824C8B3-8981-4F15-9E8D-9980648EB456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775" name="TextBox 3774">
              <a:extLst>
                <a:ext uri="{FF2B5EF4-FFF2-40B4-BE49-F238E27FC236}">
                  <a16:creationId xmlns:a16="http://schemas.microsoft.com/office/drawing/2014/main" id="{2F4E8DB1-A984-440A-B192-DCE9537D208C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6" name="Group 3775">
            <a:extLst>
              <a:ext uri="{FF2B5EF4-FFF2-40B4-BE49-F238E27FC236}">
                <a16:creationId xmlns:a16="http://schemas.microsoft.com/office/drawing/2014/main" id="{DCEAF2AB-3D44-40AA-BCD8-EACE17CCE279}"/>
              </a:ext>
            </a:extLst>
          </p:cNvPr>
          <p:cNvGrpSpPr/>
          <p:nvPr/>
        </p:nvGrpSpPr>
        <p:grpSpPr>
          <a:xfrm>
            <a:off x="7372297" y="1810950"/>
            <a:ext cx="1585840" cy="1822824"/>
            <a:chOff x="1985515" y="4307149"/>
            <a:chExt cx="2471032" cy="1822824"/>
          </a:xfrm>
        </p:grpSpPr>
        <p:sp>
          <p:nvSpPr>
            <p:cNvPr id="3777" name="TextBox 3776">
              <a:extLst>
                <a:ext uri="{FF2B5EF4-FFF2-40B4-BE49-F238E27FC236}">
                  <a16:creationId xmlns:a16="http://schemas.microsoft.com/office/drawing/2014/main" id="{A58F391B-8E31-4EA8-83BE-9689B1141632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778" name="TextBox 3777">
              <a:extLst>
                <a:ext uri="{FF2B5EF4-FFF2-40B4-BE49-F238E27FC236}">
                  <a16:creationId xmlns:a16="http://schemas.microsoft.com/office/drawing/2014/main" id="{689BAAC8-7CB8-4E4B-ADF1-C72EE1E7F1C2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79" name="Rounded Rectangle 6">
            <a:extLst>
              <a:ext uri="{FF2B5EF4-FFF2-40B4-BE49-F238E27FC236}">
                <a16:creationId xmlns:a16="http://schemas.microsoft.com/office/drawing/2014/main" id="{8418A4C8-E9A8-4243-95FE-1DEB3897AA6E}"/>
              </a:ext>
            </a:extLst>
          </p:cNvPr>
          <p:cNvSpPr/>
          <p:nvPr/>
        </p:nvSpPr>
        <p:spPr>
          <a:xfrm>
            <a:off x="1764432" y="237527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0" name="Rounded Rectangle 25">
            <a:extLst>
              <a:ext uri="{FF2B5EF4-FFF2-40B4-BE49-F238E27FC236}">
                <a16:creationId xmlns:a16="http://schemas.microsoft.com/office/drawing/2014/main" id="{7FB54E60-4B85-40D4-8C4E-51A377020BED}"/>
              </a:ext>
            </a:extLst>
          </p:cNvPr>
          <p:cNvSpPr/>
          <p:nvPr/>
        </p:nvSpPr>
        <p:spPr>
          <a:xfrm>
            <a:off x="10044383" y="239075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1" name="Oval 6">
            <a:extLst>
              <a:ext uri="{FF2B5EF4-FFF2-40B4-BE49-F238E27FC236}">
                <a16:creationId xmlns:a16="http://schemas.microsoft.com/office/drawing/2014/main" id="{F4BEA7C6-5FEB-4554-B204-C2523936655C}"/>
              </a:ext>
            </a:extLst>
          </p:cNvPr>
          <p:cNvSpPr/>
          <p:nvPr/>
        </p:nvSpPr>
        <p:spPr>
          <a:xfrm>
            <a:off x="5909246" y="2357452"/>
            <a:ext cx="373510" cy="369598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2" name="Block Arc 25">
            <a:extLst>
              <a:ext uri="{FF2B5EF4-FFF2-40B4-BE49-F238E27FC236}">
                <a16:creationId xmlns:a16="http://schemas.microsoft.com/office/drawing/2014/main" id="{7CE348DD-CE9A-431E-BDF0-C7CEE8926513}"/>
              </a:ext>
            </a:extLst>
          </p:cNvPr>
          <p:cNvSpPr>
            <a:spLocks noChangeAspect="1"/>
          </p:cNvSpPr>
          <p:nvPr/>
        </p:nvSpPr>
        <p:spPr>
          <a:xfrm>
            <a:off x="3856587" y="5120833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3" name="Block Arc 10">
            <a:extLst>
              <a:ext uri="{FF2B5EF4-FFF2-40B4-BE49-F238E27FC236}">
                <a16:creationId xmlns:a16="http://schemas.microsoft.com/office/drawing/2014/main" id="{5154A28B-5D65-4F74-A5F4-40EF97DE3DDB}"/>
              </a:ext>
            </a:extLst>
          </p:cNvPr>
          <p:cNvSpPr/>
          <p:nvPr/>
        </p:nvSpPr>
        <p:spPr>
          <a:xfrm>
            <a:off x="7935569" y="523852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11364</TotalTime>
  <Words>170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91</cp:revision>
  <dcterms:created xsi:type="dcterms:W3CDTF">2018-02-18T19:39:47Z</dcterms:created>
  <dcterms:modified xsi:type="dcterms:W3CDTF">2019-04-25T05:56:57Z</dcterms:modified>
</cp:coreProperties>
</file>