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64" name="TextBox 463">
            <a:extLst>
              <a:ext uri="{FF2B5EF4-FFF2-40B4-BE49-F238E27FC236}">
                <a16:creationId xmlns:a16="http://schemas.microsoft.com/office/drawing/2014/main" id="{2DDC4304-8BF3-409A-8FEA-F6F99A6E2411}"/>
              </a:ext>
            </a:extLst>
          </p:cNvPr>
          <p:cNvSpPr txBox="1"/>
          <p:nvPr/>
        </p:nvSpPr>
        <p:spPr>
          <a:xfrm>
            <a:off x="9395160" y="2139220"/>
            <a:ext cx="12682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5" name="TextBox 464">
            <a:extLst>
              <a:ext uri="{FF2B5EF4-FFF2-40B4-BE49-F238E27FC236}">
                <a16:creationId xmlns:a16="http://schemas.microsoft.com/office/drawing/2014/main" id="{D4242485-6B79-420B-8080-36FB58FA16F2}"/>
              </a:ext>
            </a:extLst>
          </p:cNvPr>
          <p:cNvSpPr txBox="1"/>
          <p:nvPr/>
        </p:nvSpPr>
        <p:spPr>
          <a:xfrm>
            <a:off x="7395791" y="2139220"/>
            <a:ext cx="12682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66" name="TextBox 465">
            <a:extLst>
              <a:ext uri="{FF2B5EF4-FFF2-40B4-BE49-F238E27FC236}">
                <a16:creationId xmlns:a16="http://schemas.microsoft.com/office/drawing/2014/main" id="{DE55D497-B087-4199-ADAB-0642A11435A8}"/>
              </a:ext>
            </a:extLst>
          </p:cNvPr>
          <p:cNvSpPr txBox="1"/>
          <p:nvPr/>
        </p:nvSpPr>
        <p:spPr>
          <a:xfrm>
            <a:off x="5396422" y="2139220"/>
            <a:ext cx="12682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67" name="TextBox 466">
            <a:extLst>
              <a:ext uri="{FF2B5EF4-FFF2-40B4-BE49-F238E27FC236}">
                <a16:creationId xmlns:a16="http://schemas.microsoft.com/office/drawing/2014/main" id="{3BB2B7EF-5256-4F53-9931-AF0E5066F71A}"/>
              </a:ext>
            </a:extLst>
          </p:cNvPr>
          <p:cNvSpPr txBox="1"/>
          <p:nvPr/>
        </p:nvSpPr>
        <p:spPr>
          <a:xfrm>
            <a:off x="3397053" y="2139220"/>
            <a:ext cx="12682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2016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468" name="Group 2">
            <a:extLst>
              <a:ext uri="{FF2B5EF4-FFF2-40B4-BE49-F238E27FC236}">
                <a16:creationId xmlns:a16="http://schemas.microsoft.com/office/drawing/2014/main" id="{0CAA01E3-57F1-46BF-8034-6960AA709B7C}"/>
              </a:ext>
            </a:extLst>
          </p:cNvPr>
          <p:cNvGrpSpPr/>
          <p:nvPr/>
        </p:nvGrpSpPr>
        <p:grpSpPr>
          <a:xfrm>
            <a:off x="1171385" y="4524053"/>
            <a:ext cx="1720804" cy="1276239"/>
            <a:chOff x="2188416" y="1648637"/>
            <a:chExt cx="1720804" cy="1276239"/>
          </a:xfrm>
        </p:grpSpPr>
        <p:sp>
          <p:nvSpPr>
            <p:cNvPr id="469" name="TextBox 468">
              <a:extLst>
                <a:ext uri="{FF2B5EF4-FFF2-40B4-BE49-F238E27FC236}">
                  <a16:creationId xmlns:a16="http://schemas.microsoft.com/office/drawing/2014/main" id="{782AC4D2-6535-4520-B537-9850BC8E180A}"/>
                </a:ext>
              </a:extLst>
            </p:cNvPr>
            <p:cNvSpPr txBox="1"/>
            <p:nvPr/>
          </p:nvSpPr>
          <p:spPr>
            <a:xfrm>
              <a:off x="2188416" y="1648637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0" name="TextBox 469">
              <a:extLst>
                <a:ext uri="{FF2B5EF4-FFF2-40B4-BE49-F238E27FC236}">
                  <a16:creationId xmlns:a16="http://schemas.microsoft.com/office/drawing/2014/main" id="{E19F3044-7D73-4247-B466-56DF06637F4C}"/>
                </a:ext>
              </a:extLst>
            </p:cNvPr>
            <p:cNvSpPr txBox="1"/>
            <p:nvPr/>
          </p:nvSpPr>
          <p:spPr>
            <a:xfrm>
              <a:off x="2188417" y="1909213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1" name="Group 2">
            <a:extLst>
              <a:ext uri="{FF2B5EF4-FFF2-40B4-BE49-F238E27FC236}">
                <a16:creationId xmlns:a16="http://schemas.microsoft.com/office/drawing/2014/main" id="{447EB2AD-E42F-4BD5-B9A8-1684449471D9}"/>
              </a:ext>
            </a:extLst>
          </p:cNvPr>
          <p:cNvGrpSpPr/>
          <p:nvPr/>
        </p:nvGrpSpPr>
        <p:grpSpPr>
          <a:xfrm>
            <a:off x="3170754" y="4524053"/>
            <a:ext cx="1720804" cy="1276239"/>
            <a:chOff x="2188416" y="1648637"/>
            <a:chExt cx="1720804" cy="1276239"/>
          </a:xfrm>
        </p:grpSpPr>
        <p:sp>
          <p:nvSpPr>
            <p:cNvPr id="472" name="TextBox 471">
              <a:extLst>
                <a:ext uri="{FF2B5EF4-FFF2-40B4-BE49-F238E27FC236}">
                  <a16:creationId xmlns:a16="http://schemas.microsoft.com/office/drawing/2014/main" id="{3647A563-1C3C-45CD-A868-1524C81EC8F3}"/>
                </a:ext>
              </a:extLst>
            </p:cNvPr>
            <p:cNvSpPr txBox="1"/>
            <p:nvPr/>
          </p:nvSpPr>
          <p:spPr>
            <a:xfrm>
              <a:off x="2188416" y="1648637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3" name="TextBox 472">
              <a:extLst>
                <a:ext uri="{FF2B5EF4-FFF2-40B4-BE49-F238E27FC236}">
                  <a16:creationId xmlns:a16="http://schemas.microsoft.com/office/drawing/2014/main" id="{7FE577DA-7057-4EC5-8E13-56B58A48AB3F}"/>
                </a:ext>
              </a:extLst>
            </p:cNvPr>
            <p:cNvSpPr txBox="1"/>
            <p:nvPr/>
          </p:nvSpPr>
          <p:spPr>
            <a:xfrm>
              <a:off x="2188417" y="1909213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4" name="Group 2">
            <a:extLst>
              <a:ext uri="{FF2B5EF4-FFF2-40B4-BE49-F238E27FC236}">
                <a16:creationId xmlns:a16="http://schemas.microsoft.com/office/drawing/2014/main" id="{C8CC6D31-C925-496C-A211-91B9FCE796F1}"/>
              </a:ext>
            </a:extLst>
          </p:cNvPr>
          <p:cNvGrpSpPr/>
          <p:nvPr/>
        </p:nvGrpSpPr>
        <p:grpSpPr>
          <a:xfrm>
            <a:off x="7169492" y="4524053"/>
            <a:ext cx="1720804" cy="1276239"/>
            <a:chOff x="2188416" y="1648637"/>
            <a:chExt cx="1720804" cy="1276239"/>
          </a:xfrm>
        </p:grpSpPr>
        <p:sp>
          <p:nvSpPr>
            <p:cNvPr id="475" name="TextBox 474">
              <a:extLst>
                <a:ext uri="{FF2B5EF4-FFF2-40B4-BE49-F238E27FC236}">
                  <a16:creationId xmlns:a16="http://schemas.microsoft.com/office/drawing/2014/main" id="{895032ED-99AC-40B5-B08A-0ECDC429D97A}"/>
                </a:ext>
              </a:extLst>
            </p:cNvPr>
            <p:cNvSpPr txBox="1"/>
            <p:nvPr/>
          </p:nvSpPr>
          <p:spPr>
            <a:xfrm>
              <a:off x="2188416" y="1648637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6" name="TextBox 475">
              <a:extLst>
                <a:ext uri="{FF2B5EF4-FFF2-40B4-BE49-F238E27FC236}">
                  <a16:creationId xmlns:a16="http://schemas.microsoft.com/office/drawing/2014/main" id="{20398520-AE2A-4DE1-BCB0-B4AF1FDC73E3}"/>
                </a:ext>
              </a:extLst>
            </p:cNvPr>
            <p:cNvSpPr txBox="1"/>
            <p:nvPr/>
          </p:nvSpPr>
          <p:spPr>
            <a:xfrm>
              <a:off x="2188417" y="1909213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7" name="Group 2">
            <a:extLst>
              <a:ext uri="{FF2B5EF4-FFF2-40B4-BE49-F238E27FC236}">
                <a16:creationId xmlns:a16="http://schemas.microsoft.com/office/drawing/2014/main" id="{FED79C49-FDAC-4A75-B372-048E43B6CD17}"/>
              </a:ext>
            </a:extLst>
          </p:cNvPr>
          <p:cNvGrpSpPr/>
          <p:nvPr/>
        </p:nvGrpSpPr>
        <p:grpSpPr>
          <a:xfrm>
            <a:off x="9168861" y="4524053"/>
            <a:ext cx="1720804" cy="1276239"/>
            <a:chOff x="2188416" y="1648637"/>
            <a:chExt cx="1720804" cy="1276239"/>
          </a:xfrm>
        </p:grpSpPr>
        <p:sp>
          <p:nvSpPr>
            <p:cNvPr id="478" name="TextBox 477">
              <a:extLst>
                <a:ext uri="{FF2B5EF4-FFF2-40B4-BE49-F238E27FC236}">
                  <a16:creationId xmlns:a16="http://schemas.microsoft.com/office/drawing/2014/main" id="{EE786DEC-DF99-43CB-897B-2840FA62BE89}"/>
                </a:ext>
              </a:extLst>
            </p:cNvPr>
            <p:cNvSpPr txBox="1"/>
            <p:nvPr/>
          </p:nvSpPr>
          <p:spPr>
            <a:xfrm>
              <a:off x="2188416" y="1648637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9" name="TextBox 478">
              <a:extLst>
                <a:ext uri="{FF2B5EF4-FFF2-40B4-BE49-F238E27FC236}">
                  <a16:creationId xmlns:a16="http://schemas.microsoft.com/office/drawing/2014/main" id="{D1176644-CAED-4040-A1EF-1EB3D0A43BEB}"/>
                </a:ext>
              </a:extLst>
            </p:cNvPr>
            <p:cNvSpPr txBox="1"/>
            <p:nvPr/>
          </p:nvSpPr>
          <p:spPr>
            <a:xfrm>
              <a:off x="2188417" y="1909213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0" name="Chevron 2">
            <a:extLst>
              <a:ext uri="{FF2B5EF4-FFF2-40B4-BE49-F238E27FC236}">
                <a16:creationId xmlns:a16="http://schemas.microsoft.com/office/drawing/2014/main" id="{993DB97A-B202-4FDD-BE22-7BAF80B46F07}"/>
              </a:ext>
            </a:extLst>
          </p:cNvPr>
          <p:cNvSpPr/>
          <p:nvPr/>
        </p:nvSpPr>
        <p:spPr>
          <a:xfrm>
            <a:off x="2933156" y="2792728"/>
            <a:ext cx="2196001" cy="619497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91" name="Chevron 3">
            <a:extLst>
              <a:ext uri="{FF2B5EF4-FFF2-40B4-BE49-F238E27FC236}">
                <a16:creationId xmlns:a16="http://schemas.microsoft.com/office/drawing/2014/main" id="{67155DE7-B560-4744-A02E-D0EB5D6B8267}"/>
              </a:ext>
            </a:extLst>
          </p:cNvPr>
          <p:cNvSpPr/>
          <p:nvPr/>
        </p:nvSpPr>
        <p:spPr>
          <a:xfrm>
            <a:off x="6931894" y="2792728"/>
            <a:ext cx="2196001" cy="619497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92" name="Chevron 4">
            <a:extLst>
              <a:ext uri="{FF2B5EF4-FFF2-40B4-BE49-F238E27FC236}">
                <a16:creationId xmlns:a16="http://schemas.microsoft.com/office/drawing/2014/main" id="{475F80D9-1986-41DA-8F26-9C9D8BB71CB4}"/>
              </a:ext>
            </a:extLst>
          </p:cNvPr>
          <p:cNvSpPr/>
          <p:nvPr/>
        </p:nvSpPr>
        <p:spPr>
          <a:xfrm>
            <a:off x="8931263" y="2792728"/>
            <a:ext cx="2196001" cy="61949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93" name="Chevron 5">
            <a:extLst>
              <a:ext uri="{FF2B5EF4-FFF2-40B4-BE49-F238E27FC236}">
                <a16:creationId xmlns:a16="http://schemas.microsoft.com/office/drawing/2014/main" id="{D969383D-0FB4-4782-8536-1417CA0998F7}"/>
              </a:ext>
            </a:extLst>
          </p:cNvPr>
          <p:cNvSpPr/>
          <p:nvPr/>
        </p:nvSpPr>
        <p:spPr>
          <a:xfrm>
            <a:off x="4932525" y="2792728"/>
            <a:ext cx="2196001" cy="61949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94" name="TextBox 493">
            <a:extLst>
              <a:ext uri="{FF2B5EF4-FFF2-40B4-BE49-F238E27FC236}">
                <a16:creationId xmlns:a16="http://schemas.microsoft.com/office/drawing/2014/main" id="{7EF189C8-61FC-4E42-B305-6030C10CC1B7}"/>
              </a:ext>
            </a:extLst>
          </p:cNvPr>
          <p:cNvSpPr txBox="1"/>
          <p:nvPr/>
        </p:nvSpPr>
        <p:spPr>
          <a:xfrm>
            <a:off x="3235449" y="2933198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5" name="TextBox 494">
            <a:extLst>
              <a:ext uri="{FF2B5EF4-FFF2-40B4-BE49-F238E27FC236}">
                <a16:creationId xmlns:a16="http://schemas.microsoft.com/office/drawing/2014/main" id="{FE3B9060-4D17-44A4-8E2D-5F41A0384947}"/>
              </a:ext>
            </a:extLst>
          </p:cNvPr>
          <p:cNvSpPr txBox="1"/>
          <p:nvPr/>
        </p:nvSpPr>
        <p:spPr>
          <a:xfrm>
            <a:off x="5246065" y="2933198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6" name="TextBox 495">
            <a:extLst>
              <a:ext uri="{FF2B5EF4-FFF2-40B4-BE49-F238E27FC236}">
                <a16:creationId xmlns:a16="http://schemas.microsoft.com/office/drawing/2014/main" id="{67F7E2D2-82DC-4C1F-A500-183EEC3B99ED}"/>
              </a:ext>
            </a:extLst>
          </p:cNvPr>
          <p:cNvSpPr txBox="1"/>
          <p:nvPr/>
        </p:nvSpPr>
        <p:spPr>
          <a:xfrm>
            <a:off x="7256266" y="2933198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7" name="TextBox 496">
            <a:extLst>
              <a:ext uri="{FF2B5EF4-FFF2-40B4-BE49-F238E27FC236}">
                <a16:creationId xmlns:a16="http://schemas.microsoft.com/office/drawing/2014/main" id="{E34327A8-8FBE-4962-9355-A94D74A5201F}"/>
              </a:ext>
            </a:extLst>
          </p:cNvPr>
          <p:cNvSpPr txBox="1"/>
          <p:nvPr/>
        </p:nvSpPr>
        <p:spPr>
          <a:xfrm>
            <a:off x="9267299" y="2933198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8" name="Chevron 2">
            <a:extLst>
              <a:ext uri="{FF2B5EF4-FFF2-40B4-BE49-F238E27FC236}">
                <a16:creationId xmlns:a16="http://schemas.microsoft.com/office/drawing/2014/main" id="{A64B5E6E-40BC-46FD-9FB5-5BFEEC2C9016}"/>
              </a:ext>
            </a:extLst>
          </p:cNvPr>
          <p:cNvSpPr/>
          <p:nvPr/>
        </p:nvSpPr>
        <p:spPr>
          <a:xfrm>
            <a:off x="933787" y="2792728"/>
            <a:ext cx="2196001" cy="619497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99" name="TextBox 498">
            <a:extLst>
              <a:ext uri="{FF2B5EF4-FFF2-40B4-BE49-F238E27FC236}">
                <a16:creationId xmlns:a16="http://schemas.microsoft.com/office/drawing/2014/main" id="{B0D8B2D4-0EAE-4CC1-B68D-D1EB821F3649}"/>
              </a:ext>
            </a:extLst>
          </p:cNvPr>
          <p:cNvSpPr txBox="1"/>
          <p:nvPr/>
        </p:nvSpPr>
        <p:spPr>
          <a:xfrm>
            <a:off x="1231783" y="2933198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0" name="TextBox 499">
            <a:extLst>
              <a:ext uri="{FF2B5EF4-FFF2-40B4-BE49-F238E27FC236}">
                <a16:creationId xmlns:a16="http://schemas.microsoft.com/office/drawing/2014/main" id="{7AADF599-D49D-4620-AD70-BAD5408DB9BB}"/>
              </a:ext>
            </a:extLst>
          </p:cNvPr>
          <p:cNvSpPr txBox="1"/>
          <p:nvPr/>
        </p:nvSpPr>
        <p:spPr>
          <a:xfrm>
            <a:off x="1397684" y="2139220"/>
            <a:ext cx="12682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2015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501" name="Group 2">
            <a:extLst>
              <a:ext uri="{FF2B5EF4-FFF2-40B4-BE49-F238E27FC236}">
                <a16:creationId xmlns:a16="http://schemas.microsoft.com/office/drawing/2014/main" id="{E6581AE5-7809-48C7-8C85-215349C31589}"/>
              </a:ext>
            </a:extLst>
          </p:cNvPr>
          <p:cNvGrpSpPr/>
          <p:nvPr/>
        </p:nvGrpSpPr>
        <p:grpSpPr>
          <a:xfrm>
            <a:off x="5170123" y="4524053"/>
            <a:ext cx="1720804" cy="1276239"/>
            <a:chOff x="2188416" y="1648637"/>
            <a:chExt cx="1720804" cy="1276239"/>
          </a:xfrm>
        </p:grpSpPr>
        <p:sp>
          <p:nvSpPr>
            <p:cNvPr id="502" name="TextBox 501">
              <a:extLst>
                <a:ext uri="{FF2B5EF4-FFF2-40B4-BE49-F238E27FC236}">
                  <a16:creationId xmlns:a16="http://schemas.microsoft.com/office/drawing/2014/main" id="{AC565E93-C480-4554-8B5C-394D689EE6BD}"/>
                </a:ext>
              </a:extLst>
            </p:cNvPr>
            <p:cNvSpPr txBox="1"/>
            <p:nvPr/>
          </p:nvSpPr>
          <p:spPr>
            <a:xfrm>
              <a:off x="2188416" y="1648637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3" name="TextBox 502">
              <a:extLst>
                <a:ext uri="{FF2B5EF4-FFF2-40B4-BE49-F238E27FC236}">
                  <a16:creationId xmlns:a16="http://schemas.microsoft.com/office/drawing/2014/main" id="{8DE2A454-ACDE-4A1B-90C7-7B0A58836708}"/>
                </a:ext>
              </a:extLst>
            </p:cNvPr>
            <p:cNvSpPr txBox="1"/>
            <p:nvPr/>
          </p:nvSpPr>
          <p:spPr>
            <a:xfrm>
              <a:off x="2188417" y="1909213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504" name="Straight Arrow Connector 503">
            <a:extLst>
              <a:ext uri="{FF2B5EF4-FFF2-40B4-BE49-F238E27FC236}">
                <a16:creationId xmlns:a16="http://schemas.microsoft.com/office/drawing/2014/main" id="{8043AC8F-67AC-43E4-A7F7-B6EADF265D7F}"/>
              </a:ext>
            </a:extLst>
          </p:cNvPr>
          <p:cNvCxnSpPr/>
          <p:nvPr/>
        </p:nvCxnSpPr>
        <p:spPr>
          <a:xfrm flipH="1">
            <a:off x="2025103" y="3416987"/>
            <a:ext cx="13369" cy="1015299"/>
          </a:xfrm>
          <a:prstGeom prst="straightConnector1">
            <a:avLst/>
          </a:prstGeom>
          <a:ln w="25400">
            <a:solidFill>
              <a:schemeClr val="accent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5" name="Straight Arrow Connector 504">
            <a:extLst>
              <a:ext uri="{FF2B5EF4-FFF2-40B4-BE49-F238E27FC236}">
                <a16:creationId xmlns:a16="http://schemas.microsoft.com/office/drawing/2014/main" id="{1016CC35-2904-438C-B030-14C3F5D78170}"/>
              </a:ext>
            </a:extLst>
          </p:cNvPr>
          <p:cNvCxnSpPr>
            <a:cxnSpLocks/>
          </p:cNvCxnSpPr>
          <p:nvPr/>
        </p:nvCxnSpPr>
        <p:spPr>
          <a:xfrm>
            <a:off x="4027813" y="3416987"/>
            <a:ext cx="6686" cy="1015298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6" name="Straight Arrow Connector 505">
            <a:extLst>
              <a:ext uri="{FF2B5EF4-FFF2-40B4-BE49-F238E27FC236}">
                <a16:creationId xmlns:a16="http://schemas.microsoft.com/office/drawing/2014/main" id="{C18F2896-5824-4673-B91A-782AF7775BE4}"/>
              </a:ext>
            </a:extLst>
          </p:cNvPr>
          <p:cNvCxnSpPr>
            <a:cxnSpLocks/>
          </p:cNvCxnSpPr>
          <p:nvPr/>
        </p:nvCxnSpPr>
        <p:spPr>
          <a:xfrm>
            <a:off x="6023840" y="3416987"/>
            <a:ext cx="13370" cy="1015298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7" name="Straight Arrow Connector 506">
            <a:extLst>
              <a:ext uri="{FF2B5EF4-FFF2-40B4-BE49-F238E27FC236}">
                <a16:creationId xmlns:a16="http://schemas.microsoft.com/office/drawing/2014/main" id="{699B422E-941F-4EB1-9F66-16F9140DEB87}"/>
              </a:ext>
            </a:extLst>
          </p:cNvPr>
          <p:cNvCxnSpPr>
            <a:cxnSpLocks/>
          </p:cNvCxnSpPr>
          <p:nvPr/>
        </p:nvCxnSpPr>
        <p:spPr>
          <a:xfrm>
            <a:off x="8021589" y="3416987"/>
            <a:ext cx="16611" cy="1015298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8" name="Straight Arrow Connector 507">
            <a:extLst>
              <a:ext uri="{FF2B5EF4-FFF2-40B4-BE49-F238E27FC236}">
                <a16:creationId xmlns:a16="http://schemas.microsoft.com/office/drawing/2014/main" id="{AB3D82BF-E73C-4ED9-B957-8B215035DD00}"/>
              </a:ext>
            </a:extLst>
          </p:cNvPr>
          <p:cNvCxnSpPr>
            <a:cxnSpLocks/>
          </p:cNvCxnSpPr>
          <p:nvPr/>
        </p:nvCxnSpPr>
        <p:spPr>
          <a:xfrm>
            <a:off x="10029263" y="3416987"/>
            <a:ext cx="1" cy="1015298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9" name="Oval 508">
            <a:extLst>
              <a:ext uri="{FF2B5EF4-FFF2-40B4-BE49-F238E27FC236}">
                <a16:creationId xmlns:a16="http://schemas.microsoft.com/office/drawing/2014/main" id="{72304149-9673-4EEE-8955-4CF5AB841193}"/>
              </a:ext>
            </a:extLst>
          </p:cNvPr>
          <p:cNvSpPr/>
          <p:nvPr/>
        </p:nvSpPr>
        <p:spPr>
          <a:xfrm>
            <a:off x="1707787" y="3566131"/>
            <a:ext cx="648000" cy="648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0" name="Oval 509">
            <a:extLst>
              <a:ext uri="{FF2B5EF4-FFF2-40B4-BE49-F238E27FC236}">
                <a16:creationId xmlns:a16="http://schemas.microsoft.com/office/drawing/2014/main" id="{5FF667C8-7EAE-460C-9264-14CA87EAB7B4}"/>
              </a:ext>
            </a:extLst>
          </p:cNvPr>
          <p:cNvSpPr/>
          <p:nvPr/>
        </p:nvSpPr>
        <p:spPr>
          <a:xfrm>
            <a:off x="3707156" y="3566131"/>
            <a:ext cx="648000" cy="64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1" name="Oval 510">
            <a:extLst>
              <a:ext uri="{FF2B5EF4-FFF2-40B4-BE49-F238E27FC236}">
                <a16:creationId xmlns:a16="http://schemas.microsoft.com/office/drawing/2014/main" id="{0619303E-0F85-49E7-824A-00B8D99B0E3D}"/>
              </a:ext>
            </a:extLst>
          </p:cNvPr>
          <p:cNvSpPr/>
          <p:nvPr/>
        </p:nvSpPr>
        <p:spPr>
          <a:xfrm>
            <a:off x="5706525" y="3566131"/>
            <a:ext cx="648000" cy="64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2" name="Oval 511">
            <a:extLst>
              <a:ext uri="{FF2B5EF4-FFF2-40B4-BE49-F238E27FC236}">
                <a16:creationId xmlns:a16="http://schemas.microsoft.com/office/drawing/2014/main" id="{644BB24F-4193-4DB6-A569-DF905F34FD4F}"/>
              </a:ext>
            </a:extLst>
          </p:cNvPr>
          <p:cNvSpPr/>
          <p:nvPr/>
        </p:nvSpPr>
        <p:spPr>
          <a:xfrm>
            <a:off x="7705894" y="3566131"/>
            <a:ext cx="648000" cy="648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3" name="Oval 512">
            <a:extLst>
              <a:ext uri="{FF2B5EF4-FFF2-40B4-BE49-F238E27FC236}">
                <a16:creationId xmlns:a16="http://schemas.microsoft.com/office/drawing/2014/main" id="{3A275616-5FE7-42AD-9C94-C67F3908C414}"/>
              </a:ext>
            </a:extLst>
          </p:cNvPr>
          <p:cNvSpPr/>
          <p:nvPr/>
        </p:nvSpPr>
        <p:spPr>
          <a:xfrm>
            <a:off x="9705263" y="3566131"/>
            <a:ext cx="648000" cy="64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4" name="Parallelogram 15">
            <a:extLst>
              <a:ext uri="{FF2B5EF4-FFF2-40B4-BE49-F238E27FC236}">
                <a16:creationId xmlns:a16="http://schemas.microsoft.com/office/drawing/2014/main" id="{46F61ED9-33A1-4A43-9B5C-C554E09C2630}"/>
              </a:ext>
            </a:extLst>
          </p:cNvPr>
          <p:cNvSpPr/>
          <p:nvPr/>
        </p:nvSpPr>
        <p:spPr>
          <a:xfrm flipH="1">
            <a:off x="3830709" y="3702108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5" name="Rectangle 30">
            <a:extLst>
              <a:ext uri="{FF2B5EF4-FFF2-40B4-BE49-F238E27FC236}">
                <a16:creationId xmlns:a16="http://schemas.microsoft.com/office/drawing/2014/main" id="{4D356ABC-D337-483F-A48D-972346DD7177}"/>
              </a:ext>
            </a:extLst>
          </p:cNvPr>
          <p:cNvSpPr/>
          <p:nvPr/>
        </p:nvSpPr>
        <p:spPr>
          <a:xfrm>
            <a:off x="7871290" y="3712355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6" name="Rounded Rectangle 10">
            <a:extLst>
              <a:ext uri="{FF2B5EF4-FFF2-40B4-BE49-F238E27FC236}">
                <a16:creationId xmlns:a16="http://schemas.microsoft.com/office/drawing/2014/main" id="{DC7DA5A2-35A7-41CF-9C2B-6561C47C19A5}"/>
              </a:ext>
            </a:extLst>
          </p:cNvPr>
          <p:cNvSpPr/>
          <p:nvPr/>
        </p:nvSpPr>
        <p:spPr>
          <a:xfrm>
            <a:off x="1904707" y="372195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7" name="Rectangle 16">
            <a:extLst>
              <a:ext uri="{FF2B5EF4-FFF2-40B4-BE49-F238E27FC236}">
                <a16:creationId xmlns:a16="http://schemas.microsoft.com/office/drawing/2014/main" id="{020B3834-EDC9-4490-9440-5CF7D5B653DF}"/>
              </a:ext>
            </a:extLst>
          </p:cNvPr>
          <p:cNvSpPr/>
          <p:nvPr/>
        </p:nvSpPr>
        <p:spPr>
          <a:xfrm rot="2700000">
            <a:off x="5897565" y="364636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8" name="Trapezoid 22">
            <a:extLst>
              <a:ext uri="{FF2B5EF4-FFF2-40B4-BE49-F238E27FC236}">
                <a16:creationId xmlns:a16="http://schemas.microsoft.com/office/drawing/2014/main" id="{2A42997D-3BF9-4571-83B0-C136EB22D757}"/>
              </a:ext>
            </a:extLst>
          </p:cNvPr>
          <p:cNvSpPr>
            <a:spLocks noChangeAspect="1"/>
          </p:cNvSpPr>
          <p:nvPr/>
        </p:nvSpPr>
        <p:spPr>
          <a:xfrm>
            <a:off x="9804432" y="3756119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11309</TotalTime>
  <Words>130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25</cp:revision>
  <dcterms:created xsi:type="dcterms:W3CDTF">2018-02-18T19:39:47Z</dcterms:created>
  <dcterms:modified xsi:type="dcterms:W3CDTF">2019-04-29T04:19:01Z</dcterms:modified>
</cp:coreProperties>
</file>