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" name="Chevron 1">
            <a:extLst>
              <a:ext uri="{FF2B5EF4-FFF2-40B4-BE49-F238E27FC236}">
                <a16:creationId xmlns:a16="http://schemas.microsoft.com/office/drawing/2014/main" id="{B3C0DCDD-16C4-496D-A01B-9FBD1B702EC2}"/>
              </a:ext>
            </a:extLst>
          </p:cNvPr>
          <p:cNvSpPr/>
          <p:nvPr/>
        </p:nvSpPr>
        <p:spPr>
          <a:xfrm rot="10800000">
            <a:off x="7879460" y="1852016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Chevron 2">
            <a:extLst>
              <a:ext uri="{FF2B5EF4-FFF2-40B4-BE49-F238E27FC236}">
                <a16:creationId xmlns:a16="http://schemas.microsoft.com/office/drawing/2014/main" id="{BAC1FC67-26DA-44B7-824F-8D2E7207BF76}"/>
              </a:ext>
            </a:extLst>
          </p:cNvPr>
          <p:cNvSpPr/>
          <p:nvPr/>
        </p:nvSpPr>
        <p:spPr>
          <a:xfrm rot="10800000">
            <a:off x="5720963" y="1852016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Chevron 3">
            <a:extLst>
              <a:ext uri="{FF2B5EF4-FFF2-40B4-BE49-F238E27FC236}">
                <a16:creationId xmlns:a16="http://schemas.microsoft.com/office/drawing/2014/main" id="{8164A6A3-1B84-48F6-99B5-E885910A1E6A}"/>
              </a:ext>
            </a:extLst>
          </p:cNvPr>
          <p:cNvSpPr/>
          <p:nvPr/>
        </p:nvSpPr>
        <p:spPr>
          <a:xfrm rot="10800000">
            <a:off x="3562467" y="1852016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Chevron 4">
            <a:extLst>
              <a:ext uri="{FF2B5EF4-FFF2-40B4-BE49-F238E27FC236}">
                <a16:creationId xmlns:a16="http://schemas.microsoft.com/office/drawing/2014/main" id="{77CADD5E-DAF8-48D0-B8D3-7C2B581D7EFA}"/>
              </a:ext>
            </a:extLst>
          </p:cNvPr>
          <p:cNvSpPr/>
          <p:nvPr/>
        </p:nvSpPr>
        <p:spPr>
          <a:xfrm rot="10800000">
            <a:off x="1403971" y="1842491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Chevron 5">
            <a:extLst>
              <a:ext uri="{FF2B5EF4-FFF2-40B4-BE49-F238E27FC236}">
                <a16:creationId xmlns:a16="http://schemas.microsoft.com/office/drawing/2014/main" id="{00899EC2-52AF-434D-BE4F-47AEF85F5271}"/>
              </a:ext>
            </a:extLst>
          </p:cNvPr>
          <p:cNvSpPr/>
          <p:nvPr/>
        </p:nvSpPr>
        <p:spPr>
          <a:xfrm>
            <a:off x="1985817" y="329118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Chevron 6">
            <a:extLst>
              <a:ext uri="{FF2B5EF4-FFF2-40B4-BE49-F238E27FC236}">
                <a16:creationId xmlns:a16="http://schemas.microsoft.com/office/drawing/2014/main" id="{C67861B5-6AB1-4B19-AA53-DB325C45389D}"/>
              </a:ext>
            </a:extLst>
          </p:cNvPr>
          <p:cNvSpPr/>
          <p:nvPr/>
        </p:nvSpPr>
        <p:spPr>
          <a:xfrm>
            <a:off x="4143063" y="329118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Chevron 7">
            <a:extLst>
              <a:ext uri="{FF2B5EF4-FFF2-40B4-BE49-F238E27FC236}">
                <a16:creationId xmlns:a16="http://schemas.microsoft.com/office/drawing/2014/main" id="{C40B4C45-9CF1-401E-8773-76F89783694B}"/>
              </a:ext>
            </a:extLst>
          </p:cNvPr>
          <p:cNvSpPr/>
          <p:nvPr/>
        </p:nvSpPr>
        <p:spPr>
          <a:xfrm>
            <a:off x="6300309" y="329118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Chevron 8">
            <a:extLst>
              <a:ext uri="{FF2B5EF4-FFF2-40B4-BE49-F238E27FC236}">
                <a16:creationId xmlns:a16="http://schemas.microsoft.com/office/drawing/2014/main" id="{4F834987-68AF-4276-86D4-7338D3D1D87E}"/>
              </a:ext>
            </a:extLst>
          </p:cNvPr>
          <p:cNvSpPr/>
          <p:nvPr/>
        </p:nvSpPr>
        <p:spPr>
          <a:xfrm>
            <a:off x="8457555" y="329118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5D03D97-662E-4EC2-A2CE-92F9F5DDE3F2}"/>
              </a:ext>
            </a:extLst>
          </p:cNvPr>
          <p:cNvSpPr txBox="1"/>
          <p:nvPr/>
        </p:nvSpPr>
        <p:spPr>
          <a:xfrm>
            <a:off x="9073915" y="335207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C0CD2B4-4920-43CC-A754-0DAD1B92CFB7}"/>
              </a:ext>
            </a:extLst>
          </p:cNvPr>
          <p:cNvSpPr txBox="1"/>
          <p:nvPr/>
        </p:nvSpPr>
        <p:spPr>
          <a:xfrm>
            <a:off x="2602177" y="335207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95EE76-EF7E-4641-BC6D-B7D72047B33A}"/>
              </a:ext>
            </a:extLst>
          </p:cNvPr>
          <p:cNvSpPr txBox="1"/>
          <p:nvPr/>
        </p:nvSpPr>
        <p:spPr>
          <a:xfrm>
            <a:off x="4759423" y="335207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F15CA38-0691-4F18-A13C-8EC7A585C081}"/>
              </a:ext>
            </a:extLst>
          </p:cNvPr>
          <p:cNvSpPr txBox="1"/>
          <p:nvPr/>
        </p:nvSpPr>
        <p:spPr>
          <a:xfrm>
            <a:off x="6916669" y="335207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Pentagon 4">
            <a:extLst>
              <a:ext uri="{FF2B5EF4-FFF2-40B4-BE49-F238E27FC236}">
                <a16:creationId xmlns:a16="http://schemas.microsoft.com/office/drawing/2014/main" id="{E402CC7F-FF91-4C70-8D41-59274346E236}"/>
              </a:ext>
            </a:extLst>
          </p:cNvPr>
          <p:cNvSpPr/>
          <p:nvPr/>
        </p:nvSpPr>
        <p:spPr>
          <a:xfrm rot="16200000">
            <a:off x="9774464" y="257160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1A53E5-8918-464E-8BF4-F18B2012472F}"/>
              </a:ext>
            </a:extLst>
          </p:cNvPr>
          <p:cNvSpPr txBox="1"/>
          <p:nvPr/>
        </p:nvSpPr>
        <p:spPr>
          <a:xfrm>
            <a:off x="8495820" y="191290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7C936B-ACB1-4E63-91B4-C23BD3ED421E}"/>
              </a:ext>
            </a:extLst>
          </p:cNvPr>
          <p:cNvSpPr txBox="1"/>
          <p:nvPr/>
        </p:nvSpPr>
        <p:spPr>
          <a:xfrm>
            <a:off x="6337324" y="191290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AF8E19-3C19-4E03-8046-6F892AD37B32}"/>
              </a:ext>
            </a:extLst>
          </p:cNvPr>
          <p:cNvSpPr txBox="1"/>
          <p:nvPr/>
        </p:nvSpPr>
        <p:spPr>
          <a:xfrm>
            <a:off x="4178827" y="191290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624CC3-3D47-4618-9AB4-3F7F5543C00A}"/>
              </a:ext>
            </a:extLst>
          </p:cNvPr>
          <p:cNvSpPr txBox="1"/>
          <p:nvPr/>
        </p:nvSpPr>
        <p:spPr>
          <a:xfrm>
            <a:off x="2020330" y="190338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Pentagon 4">
            <a:extLst>
              <a:ext uri="{FF2B5EF4-FFF2-40B4-BE49-F238E27FC236}">
                <a16:creationId xmlns:a16="http://schemas.microsoft.com/office/drawing/2014/main" id="{D26694E3-4F4D-4906-90D3-859C38095412}"/>
              </a:ext>
            </a:extLst>
          </p:cNvPr>
          <p:cNvSpPr/>
          <p:nvPr/>
        </p:nvSpPr>
        <p:spPr>
          <a:xfrm rot="5400000">
            <a:off x="305939" y="2554274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605000D-72F5-46B5-B30C-FD9F2EB4053A}"/>
              </a:ext>
            </a:extLst>
          </p:cNvPr>
          <p:cNvSpPr txBox="1"/>
          <p:nvPr/>
        </p:nvSpPr>
        <p:spPr>
          <a:xfrm>
            <a:off x="1084156" y="261095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10C0BF-A06B-4AF7-9E80-FFE08B5D95B2}"/>
              </a:ext>
            </a:extLst>
          </p:cNvPr>
          <p:cNvSpPr txBox="1"/>
          <p:nvPr/>
        </p:nvSpPr>
        <p:spPr>
          <a:xfrm>
            <a:off x="10552681" y="224063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E42B62D-59FD-4F74-AF56-FE423823AB87}"/>
              </a:ext>
            </a:extLst>
          </p:cNvPr>
          <p:cNvGrpSpPr/>
          <p:nvPr/>
        </p:nvGrpSpPr>
        <p:grpSpPr>
          <a:xfrm>
            <a:off x="987424" y="4366528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A2C38E5-2010-40DE-BB5C-A9522CBE4E73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 Same Side Corner Rectangle 23">
              <a:extLst>
                <a:ext uri="{FF2B5EF4-FFF2-40B4-BE49-F238E27FC236}">
                  <a16:creationId xmlns:a16="http://schemas.microsoft.com/office/drawing/2014/main" id="{4B226E40-B775-4048-8DCA-CC570343CCE0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F49C732-74F5-480B-8401-C9ADA982C5D7}"/>
              </a:ext>
            </a:extLst>
          </p:cNvPr>
          <p:cNvGrpSpPr/>
          <p:nvPr/>
        </p:nvGrpSpPr>
        <p:grpSpPr>
          <a:xfrm>
            <a:off x="6408888" y="4366528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A26B99B-FED6-415D-8187-F6CAB0A6FE54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Round Same Side Corner Rectangle 26">
              <a:extLst>
                <a:ext uri="{FF2B5EF4-FFF2-40B4-BE49-F238E27FC236}">
                  <a16:creationId xmlns:a16="http://schemas.microsoft.com/office/drawing/2014/main" id="{C7F58C8C-D61D-4C42-A8BB-8E6EABF45E88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3F30395-73AC-4C60-8B8E-35A846AD4BC9}"/>
              </a:ext>
            </a:extLst>
          </p:cNvPr>
          <p:cNvSpPr txBox="1"/>
          <p:nvPr/>
        </p:nvSpPr>
        <p:spPr>
          <a:xfrm>
            <a:off x="1215479" y="4455674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D9D5BBE-E2A1-4233-B0CA-D6BE53336E5C}"/>
              </a:ext>
            </a:extLst>
          </p:cNvPr>
          <p:cNvGrpSpPr/>
          <p:nvPr/>
        </p:nvGrpSpPr>
        <p:grpSpPr>
          <a:xfrm>
            <a:off x="1215479" y="4958754"/>
            <a:ext cx="4339308" cy="936104"/>
            <a:chOff x="953279" y="4941168"/>
            <a:chExt cx="3123688" cy="93610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0FA2777-907E-4390-BEB6-45D9B103951B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DF6AA9-205D-459B-A489-FC7D3B6A37B8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8A5F55BF-F9BD-486F-9E5D-5B5313091CFC}"/>
              </a:ext>
            </a:extLst>
          </p:cNvPr>
          <p:cNvSpPr txBox="1"/>
          <p:nvPr/>
        </p:nvSpPr>
        <p:spPr>
          <a:xfrm>
            <a:off x="6624811" y="4455674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45EA219-E9EE-42F3-96F1-639E651502E4}"/>
              </a:ext>
            </a:extLst>
          </p:cNvPr>
          <p:cNvGrpSpPr/>
          <p:nvPr/>
        </p:nvGrpSpPr>
        <p:grpSpPr>
          <a:xfrm>
            <a:off x="6624811" y="4958754"/>
            <a:ext cx="4339308" cy="936104"/>
            <a:chOff x="5004868" y="4941168"/>
            <a:chExt cx="3123688" cy="93610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73331F5-F26C-4C94-9F44-C27067D43999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9DEB4C1-D34C-4C27-B777-B90B6BD7227D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106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2018-12-17T07:24:25Z</dcterms:modified>
</cp:coreProperties>
</file>