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4" r:id="rId4"/>
    <p:sldId id="265" r:id="rId5"/>
    <p:sldId id="258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7400"/>
    <a:srgbClr val="EE8E00"/>
    <a:srgbClr val="FCEA04"/>
    <a:srgbClr val="4E863A"/>
    <a:srgbClr val="A61616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rgbClr val="0070C0"/>
                </a:gs>
                <a:gs pos="80000">
                  <a:srgbClr val="00B0F0"/>
                </a:gs>
                <a:gs pos="100000">
                  <a:srgbClr val="00B0F0"/>
                </a:gs>
              </a:gsLst>
              <a:lin ang="162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205440"/>
        <c:axId val="6206976"/>
      </c:barChart>
      <c:catAx>
        <c:axId val="6205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en-US"/>
          </a:p>
        </c:txPr>
        <c:crossAx val="6206976"/>
        <c:crosses val="autoZero"/>
        <c:auto val="1"/>
        <c:lblAlgn val="ctr"/>
        <c:lblOffset val="100"/>
        <c:noMultiLvlLbl val="0"/>
      </c:catAx>
      <c:valAx>
        <c:axId val="6206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en-US"/>
          </a:p>
        </c:txPr>
        <c:crossAx val="6205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0070C0"/>
                </a:gs>
                <a:gs pos="80000">
                  <a:srgbClr val="00B0F0"/>
                </a:gs>
                <a:gs pos="100000">
                  <a:srgbClr val="00B0F0"/>
                </a:gs>
              </a:gsLst>
              <a:lin ang="162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2700" y="2971800"/>
            <a:ext cx="5016500" cy="6096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3283" y="3581400"/>
            <a:ext cx="3884477" cy="3048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Oval 5"/>
          <p:cNvSpPr/>
          <p:nvPr userDrawn="1"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5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165" y="3298825"/>
            <a:ext cx="5182826" cy="663575"/>
          </a:xfrm>
        </p:spPr>
        <p:txBody>
          <a:bodyPr anchor="t"/>
          <a:lstStyle>
            <a:lvl1pPr algn="ctr">
              <a:defRPr sz="3200" b="1" cap="all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2574" y="2895600"/>
            <a:ext cx="5182826" cy="389716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fld id="{53074F12-AA26-4AC8-9962-C36BB8F32554}" type="datetimeFigureOut">
              <a:rPr lang="en-US" smtClean="0"/>
              <a:pPr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Happy New Year!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UY" smtClean="0"/>
              <a:t>Click to Add Subtitle</a:t>
            </a:r>
            <a:endParaRPr lang="es-UY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</a:p>
          <a:p>
            <a:endParaRPr 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Bar Chart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122650458"/>
              </p:ext>
            </p:extLst>
          </p:nvPr>
        </p:nvGraphicFramePr>
        <p:xfrm>
          <a:off x="685800" y="1752600"/>
          <a:ext cx="777239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8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Pie Chart</a:t>
            </a:r>
            <a:endParaRPr lang="en-US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9502307"/>
              </p:ext>
            </p:extLst>
          </p:nvPr>
        </p:nvGraphicFramePr>
        <p:xfrm>
          <a:off x="3962400" y="1676400"/>
          <a:ext cx="464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6"/>
          <p:cNvSpPr txBox="1">
            <a:spLocks/>
          </p:cNvSpPr>
          <p:nvPr/>
        </p:nvSpPr>
        <p:spPr>
          <a:xfrm>
            <a:off x="835025" y="1819955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Product Features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835025" y="2449817"/>
            <a:ext cx="4041775" cy="37985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bg1"/>
                </a:solidFill>
                <a:latin typeface="+mn-lt"/>
                <a:ea typeface="+mn-ea"/>
                <a:cs typeface="Microsoft New Tai Lue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Feature 1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Feature 2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Feature 3</a:t>
            </a: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Feature 4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Option 1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Option 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Replace text.</a:t>
            </a:r>
          </a:p>
          <a:p>
            <a:r>
              <a:rPr lang="en-US" smtClean="0"/>
              <a:t>This is a place holder.</a:t>
            </a:r>
            <a:endParaRPr lang="en-US" dirty="0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freepowerpointtemplates.com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1222696" y="2296181"/>
            <a:ext cx="6625904" cy="1586188"/>
          </a:xfrm>
          <a:prstGeom prst="ellipse">
            <a:avLst/>
          </a:prstGeom>
          <a:solidFill>
            <a:srgbClr val="0779B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29400" y="5371355"/>
            <a:ext cx="152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Gulim" pitchFamily="34" charset="-127"/>
                <a:cs typeface="Arial" panose="020B0604020202020204" pitchFamily="34" charset="0"/>
              </a:rPr>
              <a:t>THANK YOU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Gulim" pitchFamily="34" charset="-127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46331" y="5852970"/>
            <a:ext cx="2057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You can change this text.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553200" y="5435887"/>
            <a:ext cx="45719" cy="609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956308" y="2163490"/>
            <a:ext cx="2739892" cy="655910"/>
          </a:xfrm>
          <a:prstGeom prst="ellipse">
            <a:avLst/>
          </a:prstGeom>
          <a:solidFill>
            <a:srgbClr val="0779B7">
              <a:alpha val="1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905000" y="2970940"/>
            <a:ext cx="6053346" cy="1449125"/>
          </a:xfrm>
          <a:prstGeom prst="ellipse">
            <a:avLst/>
          </a:prstGeom>
          <a:solidFill>
            <a:srgbClr val="0779B7">
              <a:alpha val="54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838200" y="3156265"/>
            <a:ext cx="4251525" cy="1017782"/>
          </a:xfrm>
          <a:prstGeom prst="ellipse">
            <a:avLst/>
          </a:prstGeom>
          <a:solidFill>
            <a:srgbClr val="0779B7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8975" y="2814935"/>
            <a:ext cx="6053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</a:rPr>
              <a:t>FreePowerPointTemplates.com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97248" y="1371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smtClean="0"/>
              <a:t>Download free slides and templates</a:t>
            </a:r>
            <a:endParaRPr lang="en-US" sz="1800"/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freepowerpointtemplates.com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7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482-new-year-11-fpp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2082</TotalTime>
  <Words>81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10482-new-year-11-fppt</vt:lpstr>
      <vt:lpstr>Happy New Year!</vt:lpstr>
      <vt:lpstr>Click to add title</vt:lpstr>
      <vt:lpstr>Bar Chart</vt:lpstr>
      <vt:lpstr>Pie Chart</vt:lpstr>
      <vt:lpstr>Click to add title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Lemuel Conde</cp:lastModifiedBy>
  <cp:revision>253</cp:revision>
  <dcterms:created xsi:type="dcterms:W3CDTF">2014-01-21T04:35:43Z</dcterms:created>
  <dcterms:modified xsi:type="dcterms:W3CDTF">2014-11-28T03:15:23Z</dcterms:modified>
</cp:coreProperties>
</file>