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0081" y="167803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20080" y="70244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105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2014-06-04T12:21:57Z</dcterms:modified>
</cp:coreProperties>
</file>