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2579"/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07515" y="2665475"/>
            <a:ext cx="7587520" cy="1221640"/>
          </a:xfrm>
          <a:effectLst>
            <a:outerShdw blurRad="63500" dist="50800" dir="2700000" algn="ctr" rotWithShape="0">
              <a:schemeClr val="tx1">
                <a:alpha val="54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039820"/>
            <a:ext cx="8246070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610820"/>
          </a:xfrm>
          <a:effectLst>
            <a:outerShdw blurRad="63500" dist="50800" dir="2700000" algn="ctr" rotWithShape="0">
              <a:schemeClr val="tx1">
                <a:alpha val="61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749245"/>
            <a:ext cx="8229600" cy="458114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  <a:effectLst>
            <a:outerShdw blurRad="76200" dist="50800" dir="2700000" algn="ctr" rotWithShape="0">
              <a:schemeClr val="tx1">
                <a:alpha val="56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532180"/>
          </a:xfrm>
          <a:effectLst>
            <a:outerShdw blurRad="76200" dist="50800" dir="2700000" algn="ctr" rotWithShape="0">
              <a:schemeClr val="tx1">
                <a:alpha val="52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1201</TotalTime>
  <Words>55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40</cp:revision>
  <dcterms:created xsi:type="dcterms:W3CDTF">2013-08-21T19:17:07Z</dcterms:created>
  <dcterms:modified xsi:type="dcterms:W3CDTF">2013-12-03T11:10:43Z</dcterms:modified>
</cp:coreProperties>
</file>