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3652" r:id="rId2"/>
    <p:sldMasterId id="2147483684" r:id="rId3"/>
  </p:sldMasterIdLst>
  <p:notesMasterIdLst>
    <p:notesMasterId r:id="rId52"/>
  </p:notesMasterIdLst>
  <p:sldIdLst>
    <p:sldId id="256" r:id="rId4"/>
    <p:sldId id="262" r:id="rId5"/>
    <p:sldId id="273" r:id="rId6"/>
    <p:sldId id="293" r:id="rId7"/>
    <p:sldId id="309" r:id="rId8"/>
    <p:sldId id="294" r:id="rId9"/>
    <p:sldId id="278" r:id="rId10"/>
    <p:sldId id="301" r:id="rId11"/>
    <p:sldId id="280" r:id="rId12"/>
    <p:sldId id="279" r:id="rId13"/>
    <p:sldId id="360" r:id="rId14"/>
    <p:sldId id="277" r:id="rId15"/>
    <p:sldId id="272" r:id="rId16"/>
    <p:sldId id="296" r:id="rId17"/>
    <p:sldId id="287" r:id="rId18"/>
    <p:sldId id="361" r:id="rId19"/>
    <p:sldId id="289" r:id="rId20"/>
    <p:sldId id="357" r:id="rId21"/>
    <p:sldId id="310" r:id="rId22"/>
    <p:sldId id="320" r:id="rId23"/>
    <p:sldId id="319" r:id="rId24"/>
    <p:sldId id="288" r:id="rId25"/>
    <p:sldId id="291" r:id="rId26"/>
    <p:sldId id="315" r:id="rId27"/>
    <p:sldId id="290" r:id="rId28"/>
    <p:sldId id="268" r:id="rId29"/>
    <p:sldId id="317" r:id="rId30"/>
    <p:sldId id="359" r:id="rId31"/>
    <p:sldId id="318" r:id="rId32"/>
    <p:sldId id="274" r:id="rId33"/>
    <p:sldId id="316" r:id="rId34"/>
    <p:sldId id="266" r:id="rId35"/>
    <p:sldId id="358" r:id="rId36"/>
    <p:sldId id="292" r:id="rId37"/>
    <p:sldId id="314" r:id="rId38"/>
    <p:sldId id="282" r:id="rId39"/>
    <p:sldId id="283" r:id="rId40"/>
    <p:sldId id="313" r:id="rId41"/>
    <p:sldId id="275" r:id="rId42"/>
    <p:sldId id="311" r:id="rId43"/>
    <p:sldId id="312" r:id="rId44"/>
    <p:sldId id="260" r:id="rId45"/>
    <p:sldId id="263" r:id="rId46"/>
    <p:sldId id="270" r:id="rId47"/>
    <p:sldId id="271" r:id="rId48"/>
    <p:sldId id="257" r:id="rId49"/>
    <p:sldId id="258" r:id="rId50"/>
    <p:sldId id="259" r:id="rId51"/>
  </p:sldIdLst>
  <p:sldSz cx="12192000" cy="6858000"/>
  <p:notesSz cx="6858000" cy="9144000"/>
  <p:defaultTextStyle>
    <a:defPPr>
      <a:defRPr lang="en-US"/>
    </a:defPPr>
    <a:lvl1pPr marL="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86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29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71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15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57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0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36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040" autoAdjust="0"/>
    <p:restoredTop sz="94660"/>
  </p:normalViewPr>
  <p:slideViewPr>
    <p:cSldViewPr snapToGrid="0">
      <p:cViewPr varScale="1">
        <p:scale>
          <a:sx n="109" d="100"/>
          <a:sy n="109" d="100"/>
        </p:scale>
        <p:origin x="840" y="108"/>
      </p:cViewPr>
      <p:guideLst>
        <p:guide orient="horz" pos="2136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467C-4F02-BA00-C71D631E2CBE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467C-4F02-BA00-C71D631E2CBE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67C-4F02-BA00-C71D631E2C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accent3"/>
            </a:solidFill>
          </c:spPr>
          <c:dPt>
            <c:idx val="0"/>
            <c:bubble3D val="0"/>
            <c:spPr>
              <a:solidFill>
                <a:schemeClr val="bg1">
                  <a:lumMod val="8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1-8304-4D82-9C0C-C6533E835B6E}"/>
              </c:ext>
            </c:extLst>
          </c:dPt>
          <c:dPt>
            <c:idx val="1"/>
            <c:bubble3D val="0"/>
            <c:extLst>
              <c:ext xmlns:c16="http://schemas.microsoft.com/office/drawing/2014/chart" uri="{C3380CC4-5D6E-409C-BE32-E72D297353CC}">
                <c16:uniqueId val="{00000003-8304-4D82-9C0C-C6533E835B6E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8304-4D82-9C0C-C6533E835B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6903171685102041E-2"/>
          <c:y val="3.4471340049169907E-2"/>
          <c:w val="0.88385226967597008"/>
          <c:h val="0.77004906368403814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EEC8-4087-A2BE-B3E073EADF09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EEC8-4087-A2BE-B3E073EADF09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EEC8-4087-A2BE-B3E073EADF09}"/>
              </c:ext>
            </c:extLst>
          </c:dPt>
          <c:cat>
            <c:strRef>
              <c:f>Sheet1!$A$2:$A$5</c:f>
              <c:strCache>
                <c:ptCount val="4"/>
                <c:pt idx="0">
                  <c:v>Option  A</c:v>
                </c:pt>
                <c:pt idx="1">
                  <c:v>Option  B</c:v>
                </c:pt>
                <c:pt idx="2">
                  <c:v>Option  C</c:v>
                </c:pt>
                <c:pt idx="3">
                  <c:v>Option  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40</c:v>
                </c:pt>
                <c:pt idx="1">
                  <c:v>70</c:v>
                </c:pt>
                <c:pt idx="2">
                  <c:v>50</c:v>
                </c:pt>
                <c:pt idx="3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EC8-4087-A2BE-B3E073EADF0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375737344"/>
        <c:axId val="375776000"/>
      </c:barChart>
      <c:catAx>
        <c:axId val="37573734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375776000"/>
        <c:crosses val="autoZero"/>
        <c:auto val="1"/>
        <c:lblAlgn val="ctr"/>
        <c:lblOffset val="100"/>
        <c:noMultiLvlLbl val="0"/>
      </c:catAx>
      <c:valAx>
        <c:axId val="375776000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375737344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6903171685102041E-2"/>
          <c:y val="3.4471340049169907E-2"/>
          <c:w val="0.88385226967597008"/>
          <c:h val="0.75767269741116305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664C-4E4C-8A03-EBAD8CABBACE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664C-4E4C-8A03-EBAD8CABBACE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664C-4E4C-8A03-EBAD8CABBACE}"/>
              </c:ext>
            </c:extLst>
          </c:dPt>
          <c:cat>
            <c:strRef>
              <c:f>Sheet1!$A$2:$A$5</c:f>
              <c:strCache>
                <c:ptCount val="4"/>
                <c:pt idx="0">
                  <c:v>Option  A</c:v>
                </c:pt>
                <c:pt idx="1">
                  <c:v>Option  B</c:v>
                </c:pt>
                <c:pt idx="2">
                  <c:v>Option  C</c:v>
                </c:pt>
                <c:pt idx="3">
                  <c:v>Option  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50</c:v>
                </c:pt>
                <c:pt idx="1">
                  <c:v>60</c:v>
                </c:pt>
                <c:pt idx="2">
                  <c:v>80</c:v>
                </c:pt>
                <c:pt idx="3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664C-4E4C-8A03-EBAD8CABBA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375737344"/>
        <c:axId val="375776000"/>
      </c:barChart>
      <c:catAx>
        <c:axId val="37573734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375776000"/>
        <c:crosses val="autoZero"/>
        <c:auto val="1"/>
        <c:lblAlgn val="ctr"/>
        <c:lblOffset val="100"/>
        <c:noMultiLvlLbl val="0"/>
      </c:catAx>
      <c:valAx>
        <c:axId val="375776000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375737344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0B77-4B47-B2C6-7A1CC52410DE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0B77-4B47-B2C6-7A1CC52410DE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B77-4B47-B2C6-7A1CC52410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6612-4C99-9F02-EB9D33838EED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6612-4C99-9F02-EB9D33838EED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50</c:v>
                </c:pt>
                <c:pt idx="1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612-4C99-9F02-EB9D33838E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AFB9-4FF5-ACEC-BE3DEEF0AFCA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AFB9-4FF5-ACEC-BE3DEEF0AFCA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FB9-4FF5-ACEC-BE3DEEF0AF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2DCC-482A-8DFB-4EEE36984054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2DCC-482A-8DFB-4EEE36984054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DCC-482A-8DFB-4EEE369840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9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cat>
            <c:strRef>
              <c:f>Sheet1!$A$2:$A$7</c:f>
              <c:strCache>
                <c:ptCount val="6"/>
                <c:pt idx="0">
                  <c:v>Text 1</c:v>
                </c:pt>
                <c:pt idx="1">
                  <c:v>Text 2</c:v>
                </c:pt>
                <c:pt idx="2">
                  <c:v>Text 3</c:v>
                </c:pt>
                <c:pt idx="3">
                  <c:v>Text 4</c:v>
                </c:pt>
                <c:pt idx="4">
                  <c:v>Text 5</c:v>
                </c:pt>
                <c:pt idx="5">
                  <c:v>Text 6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15</c:v>
                </c:pt>
                <c:pt idx="1">
                  <c:v>30</c:v>
                </c:pt>
                <c:pt idx="2">
                  <c:v>20</c:v>
                </c:pt>
                <c:pt idx="3">
                  <c:v>35</c:v>
                </c:pt>
                <c:pt idx="4">
                  <c:v>30</c:v>
                </c:pt>
                <c:pt idx="5">
                  <c:v>54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78-4D4B-A800-F06732DDCA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64163720"/>
        <c:axId val="464165688"/>
      </c:lineChart>
      <c:catAx>
        <c:axId val="46416372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464165688"/>
        <c:crosses val="autoZero"/>
        <c:auto val="1"/>
        <c:lblAlgn val="ctr"/>
        <c:lblOffset val="100"/>
        <c:noMultiLvlLbl val="0"/>
      </c:catAx>
      <c:valAx>
        <c:axId val="464165688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4641637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>
          <a:latin typeface="+mn-lt"/>
        </a:defRPr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21FCCE8-D516-4031-AFC0-D8461AC7C0FE}" type="datetimeFigureOut">
              <a:rPr lang="en-US" smtClean="0"/>
              <a:t>11/29/2018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38AD928-B94A-414C-B22F-25CAC22887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901971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BB6F69B-F257-42AB-9AC6-9392D852FD5B}" type="slidenum">
              <a:rPr lang="ko-KR" altLang="en-US" smtClean="0"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4983558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CFEDC70-36E1-44C3-92CB-7163C2778DF4}"/>
              </a:ext>
            </a:extLst>
          </p:cNvPr>
          <p:cNvSpPr/>
          <p:nvPr userDrawn="1"/>
        </p:nvSpPr>
        <p:spPr>
          <a:xfrm>
            <a:off x="0" y="4410028"/>
            <a:ext cx="12192000" cy="244797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67502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BC1A878D-07A3-41D4-969A-CEC7DA643945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2" y="0"/>
            <a:ext cx="10101086" cy="6858000"/>
          </a:xfrm>
          <a:custGeom>
            <a:avLst/>
            <a:gdLst>
              <a:gd name="connsiteX0" fmla="*/ 0 w 10067924"/>
              <a:gd name="connsiteY0" fmla="*/ 0 h 6858000"/>
              <a:gd name="connsiteX1" fmla="*/ 10067924 w 10067924"/>
              <a:gd name="connsiteY1" fmla="*/ 0 h 6858000"/>
              <a:gd name="connsiteX2" fmla="*/ 10067924 w 10067924"/>
              <a:gd name="connsiteY2" fmla="*/ 6858000 h 6858000"/>
              <a:gd name="connsiteX3" fmla="*/ 0 w 10067924"/>
              <a:gd name="connsiteY3" fmla="*/ 6858000 h 6858000"/>
              <a:gd name="connsiteX4" fmla="*/ 0 w 10067924"/>
              <a:gd name="connsiteY4" fmla="*/ 0 h 6858000"/>
              <a:gd name="connsiteX0" fmla="*/ 0 w 10068128"/>
              <a:gd name="connsiteY0" fmla="*/ 0 h 6858000"/>
              <a:gd name="connsiteX1" fmla="*/ 10067924 w 10068128"/>
              <a:gd name="connsiteY1" fmla="*/ 0 h 6858000"/>
              <a:gd name="connsiteX2" fmla="*/ 10039348 w 10068128"/>
              <a:gd name="connsiteY2" fmla="*/ 3467100 h 6858000"/>
              <a:gd name="connsiteX3" fmla="*/ 10067924 w 10068128"/>
              <a:gd name="connsiteY3" fmla="*/ 6858000 h 6858000"/>
              <a:gd name="connsiteX4" fmla="*/ 0 w 10068128"/>
              <a:gd name="connsiteY4" fmla="*/ 6858000 h 6858000"/>
              <a:gd name="connsiteX5" fmla="*/ 0 w 10068128"/>
              <a:gd name="connsiteY5" fmla="*/ 0 h 6858000"/>
              <a:gd name="connsiteX0" fmla="*/ 0 w 10068128"/>
              <a:gd name="connsiteY0" fmla="*/ 0 h 6858000"/>
              <a:gd name="connsiteX1" fmla="*/ 10067924 w 10068128"/>
              <a:gd name="connsiteY1" fmla="*/ 0 h 6858000"/>
              <a:gd name="connsiteX2" fmla="*/ 10039348 w 10068128"/>
              <a:gd name="connsiteY2" fmla="*/ 3467100 h 6858000"/>
              <a:gd name="connsiteX3" fmla="*/ 10067924 w 10068128"/>
              <a:gd name="connsiteY3" fmla="*/ 6858000 h 6858000"/>
              <a:gd name="connsiteX4" fmla="*/ 7077073 w 10068128"/>
              <a:gd name="connsiteY4" fmla="*/ 6848475 h 6858000"/>
              <a:gd name="connsiteX5" fmla="*/ 0 w 10068128"/>
              <a:gd name="connsiteY5" fmla="*/ 6858000 h 6858000"/>
              <a:gd name="connsiteX6" fmla="*/ 0 w 10068128"/>
              <a:gd name="connsiteY6" fmla="*/ 0 h 6858000"/>
              <a:gd name="connsiteX0" fmla="*/ 0 w 10068128"/>
              <a:gd name="connsiteY0" fmla="*/ 0 h 6858000"/>
              <a:gd name="connsiteX1" fmla="*/ 10067924 w 10068128"/>
              <a:gd name="connsiteY1" fmla="*/ 0 h 6858000"/>
              <a:gd name="connsiteX2" fmla="*/ 10039348 w 10068128"/>
              <a:gd name="connsiteY2" fmla="*/ 3467100 h 6858000"/>
              <a:gd name="connsiteX3" fmla="*/ 9896474 w 10068128"/>
              <a:gd name="connsiteY3" fmla="*/ 4905375 h 6858000"/>
              <a:gd name="connsiteX4" fmla="*/ 7077073 w 10068128"/>
              <a:gd name="connsiteY4" fmla="*/ 6848475 h 6858000"/>
              <a:gd name="connsiteX5" fmla="*/ 0 w 10068128"/>
              <a:gd name="connsiteY5" fmla="*/ 6858000 h 6858000"/>
              <a:gd name="connsiteX6" fmla="*/ 0 w 10068128"/>
              <a:gd name="connsiteY6" fmla="*/ 0 h 6858000"/>
              <a:gd name="connsiteX0" fmla="*/ 0 w 10068128"/>
              <a:gd name="connsiteY0" fmla="*/ 0 h 6858000"/>
              <a:gd name="connsiteX1" fmla="*/ 10067924 w 10068128"/>
              <a:gd name="connsiteY1" fmla="*/ 0 h 6858000"/>
              <a:gd name="connsiteX2" fmla="*/ 10039348 w 10068128"/>
              <a:gd name="connsiteY2" fmla="*/ 3467100 h 6858000"/>
              <a:gd name="connsiteX3" fmla="*/ 9896474 w 10068128"/>
              <a:gd name="connsiteY3" fmla="*/ 4905375 h 6858000"/>
              <a:gd name="connsiteX4" fmla="*/ 7077073 w 10068128"/>
              <a:gd name="connsiteY4" fmla="*/ 6848475 h 6858000"/>
              <a:gd name="connsiteX5" fmla="*/ 0 w 10068128"/>
              <a:gd name="connsiteY5" fmla="*/ 6858000 h 6858000"/>
              <a:gd name="connsiteX6" fmla="*/ 0 w 10068128"/>
              <a:gd name="connsiteY6" fmla="*/ 0 h 6858000"/>
              <a:gd name="connsiteX0" fmla="*/ 0 w 10068128"/>
              <a:gd name="connsiteY0" fmla="*/ 0 h 6858000"/>
              <a:gd name="connsiteX1" fmla="*/ 10067924 w 10068128"/>
              <a:gd name="connsiteY1" fmla="*/ 0 h 6858000"/>
              <a:gd name="connsiteX2" fmla="*/ 10039348 w 10068128"/>
              <a:gd name="connsiteY2" fmla="*/ 3467100 h 6858000"/>
              <a:gd name="connsiteX3" fmla="*/ 9896474 w 10068128"/>
              <a:gd name="connsiteY3" fmla="*/ 4905375 h 6858000"/>
              <a:gd name="connsiteX4" fmla="*/ 7077073 w 10068128"/>
              <a:gd name="connsiteY4" fmla="*/ 6848475 h 6858000"/>
              <a:gd name="connsiteX5" fmla="*/ 0 w 10068128"/>
              <a:gd name="connsiteY5" fmla="*/ 6858000 h 6858000"/>
              <a:gd name="connsiteX6" fmla="*/ 0 w 10068128"/>
              <a:gd name="connsiteY6" fmla="*/ 0 h 6858000"/>
              <a:gd name="connsiteX0" fmla="*/ 0 w 10068128"/>
              <a:gd name="connsiteY0" fmla="*/ 0 h 6858000"/>
              <a:gd name="connsiteX1" fmla="*/ 10067924 w 10068128"/>
              <a:gd name="connsiteY1" fmla="*/ 0 h 6858000"/>
              <a:gd name="connsiteX2" fmla="*/ 10039348 w 10068128"/>
              <a:gd name="connsiteY2" fmla="*/ 3467100 h 6858000"/>
              <a:gd name="connsiteX3" fmla="*/ 9896474 w 10068128"/>
              <a:gd name="connsiteY3" fmla="*/ 4905375 h 6858000"/>
              <a:gd name="connsiteX4" fmla="*/ 7077073 w 10068128"/>
              <a:gd name="connsiteY4" fmla="*/ 6848475 h 6858000"/>
              <a:gd name="connsiteX5" fmla="*/ 0 w 10068128"/>
              <a:gd name="connsiteY5" fmla="*/ 6858000 h 6858000"/>
              <a:gd name="connsiteX6" fmla="*/ 0 w 10068128"/>
              <a:gd name="connsiteY6" fmla="*/ 0 h 6858000"/>
              <a:gd name="connsiteX0" fmla="*/ 0 w 10068128"/>
              <a:gd name="connsiteY0" fmla="*/ 0 h 6858000"/>
              <a:gd name="connsiteX1" fmla="*/ 10067924 w 10068128"/>
              <a:gd name="connsiteY1" fmla="*/ 0 h 6858000"/>
              <a:gd name="connsiteX2" fmla="*/ 10039348 w 10068128"/>
              <a:gd name="connsiteY2" fmla="*/ 3467100 h 6858000"/>
              <a:gd name="connsiteX3" fmla="*/ 9896474 w 10068128"/>
              <a:gd name="connsiteY3" fmla="*/ 4905375 h 6858000"/>
              <a:gd name="connsiteX4" fmla="*/ 7077073 w 10068128"/>
              <a:gd name="connsiteY4" fmla="*/ 6848475 h 6858000"/>
              <a:gd name="connsiteX5" fmla="*/ 0 w 10068128"/>
              <a:gd name="connsiteY5" fmla="*/ 6858000 h 6858000"/>
              <a:gd name="connsiteX6" fmla="*/ 0 w 10068128"/>
              <a:gd name="connsiteY6" fmla="*/ 0 h 6858000"/>
              <a:gd name="connsiteX0" fmla="*/ 0 w 10068128"/>
              <a:gd name="connsiteY0" fmla="*/ 0 h 6858000"/>
              <a:gd name="connsiteX1" fmla="*/ 10067924 w 10068128"/>
              <a:gd name="connsiteY1" fmla="*/ 0 h 6858000"/>
              <a:gd name="connsiteX2" fmla="*/ 10039348 w 10068128"/>
              <a:gd name="connsiteY2" fmla="*/ 3467100 h 6858000"/>
              <a:gd name="connsiteX3" fmla="*/ 7077073 w 10068128"/>
              <a:gd name="connsiteY3" fmla="*/ 6848475 h 6858000"/>
              <a:gd name="connsiteX4" fmla="*/ 0 w 10068128"/>
              <a:gd name="connsiteY4" fmla="*/ 6858000 h 6858000"/>
              <a:gd name="connsiteX5" fmla="*/ 0 w 10068128"/>
              <a:gd name="connsiteY5" fmla="*/ 0 h 6858000"/>
              <a:gd name="connsiteX0" fmla="*/ 0 w 10077448"/>
              <a:gd name="connsiteY0" fmla="*/ 0 h 6858000"/>
              <a:gd name="connsiteX1" fmla="*/ 10067924 w 10077448"/>
              <a:gd name="connsiteY1" fmla="*/ 0 h 6858000"/>
              <a:gd name="connsiteX2" fmla="*/ 10077448 w 10077448"/>
              <a:gd name="connsiteY2" fmla="*/ 3495675 h 6858000"/>
              <a:gd name="connsiteX3" fmla="*/ 7077073 w 10077448"/>
              <a:gd name="connsiteY3" fmla="*/ 6848475 h 6858000"/>
              <a:gd name="connsiteX4" fmla="*/ 0 w 10077448"/>
              <a:gd name="connsiteY4" fmla="*/ 6858000 h 6858000"/>
              <a:gd name="connsiteX5" fmla="*/ 0 w 10077448"/>
              <a:gd name="connsiteY5" fmla="*/ 0 h 6858000"/>
              <a:gd name="connsiteX0" fmla="*/ 0 w 10077448"/>
              <a:gd name="connsiteY0" fmla="*/ 0 h 6858000"/>
              <a:gd name="connsiteX1" fmla="*/ 10067924 w 10077448"/>
              <a:gd name="connsiteY1" fmla="*/ 0 h 6858000"/>
              <a:gd name="connsiteX2" fmla="*/ 10077448 w 10077448"/>
              <a:gd name="connsiteY2" fmla="*/ 3495675 h 6858000"/>
              <a:gd name="connsiteX3" fmla="*/ 7077073 w 10077448"/>
              <a:gd name="connsiteY3" fmla="*/ 6848475 h 6858000"/>
              <a:gd name="connsiteX4" fmla="*/ 0 w 10077448"/>
              <a:gd name="connsiteY4" fmla="*/ 6858000 h 6858000"/>
              <a:gd name="connsiteX5" fmla="*/ 0 w 10077448"/>
              <a:gd name="connsiteY5" fmla="*/ 0 h 6858000"/>
              <a:gd name="connsiteX0" fmla="*/ 0 w 10077448"/>
              <a:gd name="connsiteY0" fmla="*/ 0 h 6858000"/>
              <a:gd name="connsiteX1" fmla="*/ 10067924 w 10077448"/>
              <a:gd name="connsiteY1" fmla="*/ 0 h 6858000"/>
              <a:gd name="connsiteX2" fmla="*/ 10077448 w 10077448"/>
              <a:gd name="connsiteY2" fmla="*/ 3495675 h 6858000"/>
              <a:gd name="connsiteX3" fmla="*/ 9639298 w 10077448"/>
              <a:gd name="connsiteY3" fmla="*/ 5495925 h 6858000"/>
              <a:gd name="connsiteX4" fmla="*/ 7077073 w 10077448"/>
              <a:gd name="connsiteY4" fmla="*/ 6848475 h 6858000"/>
              <a:gd name="connsiteX5" fmla="*/ 0 w 10077448"/>
              <a:gd name="connsiteY5" fmla="*/ 6858000 h 6858000"/>
              <a:gd name="connsiteX6" fmla="*/ 0 w 10077448"/>
              <a:gd name="connsiteY6" fmla="*/ 0 h 6858000"/>
              <a:gd name="connsiteX0" fmla="*/ 0 w 10077448"/>
              <a:gd name="connsiteY0" fmla="*/ 0 h 6858000"/>
              <a:gd name="connsiteX1" fmla="*/ 10067924 w 10077448"/>
              <a:gd name="connsiteY1" fmla="*/ 0 h 6858000"/>
              <a:gd name="connsiteX2" fmla="*/ 10077448 w 10077448"/>
              <a:gd name="connsiteY2" fmla="*/ 3495675 h 6858000"/>
              <a:gd name="connsiteX3" fmla="*/ 9639298 w 10077448"/>
              <a:gd name="connsiteY3" fmla="*/ 5495925 h 6858000"/>
              <a:gd name="connsiteX4" fmla="*/ 7077073 w 10077448"/>
              <a:gd name="connsiteY4" fmla="*/ 6848475 h 6858000"/>
              <a:gd name="connsiteX5" fmla="*/ 0 w 10077448"/>
              <a:gd name="connsiteY5" fmla="*/ 6858000 h 6858000"/>
              <a:gd name="connsiteX6" fmla="*/ 0 w 10077448"/>
              <a:gd name="connsiteY6" fmla="*/ 0 h 6858000"/>
              <a:gd name="connsiteX0" fmla="*/ 0 w 10077448"/>
              <a:gd name="connsiteY0" fmla="*/ 0 h 6858000"/>
              <a:gd name="connsiteX1" fmla="*/ 10067924 w 10077448"/>
              <a:gd name="connsiteY1" fmla="*/ 0 h 6858000"/>
              <a:gd name="connsiteX2" fmla="*/ 10077448 w 10077448"/>
              <a:gd name="connsiteY2" fmla="*/ 3495675 h 6858000"/>
              <a:gd name="connsiteX3" fmla="*/ 9639298 w 10077448"/>
              <a:gd name="connsiteY3" fmla="*/ 5495925 h 6858000"/>
              <a:gd name="connsiteX4" fmla="*/ 7077073 w 10077448"/>
              <a:gd name="connsiteY4" fmla="*/ 6848475 h 6858000"/>
              <a:gd name="connsiteX5" fmla="*/ 0 w 10077448"/>
              <a:gd name="connsiteY5" fmla="*/ 6858000 h 6858000"/>
              <a:gd name="connsiteX6" fmla="*/ 0 w 10077448"/>
              <a:gd name="connsiteY6" fmla="*/ 0 h 6858000"/>
              <a:gd name="connsiteX0" fmla="*/ 0 w 10077448"/>
              <a:gd name="connsiteY0" fmla="*/ 0 h 6858000"/>
              <a:gd name="connsiteX1" fmla="*/ 10067924 w 10077448"/>
              <a:gd name="connsiteY1" fmla="*/ 0 h 6858000"/>
              <a:gd name="connsiteX2" fmla="*/ 10077448 w 10077448"/>
              <a:gd name="connsiteY2" fmla="*/ 3495675 h 6858000"/>
              <a:gd name="connsiteX3" fmla="*/ 9725023 w 10077448"/>
              <a:gd name="connsiteY3" fmla="*/ 5505450 h 6858000"/>
              <a:gd name="connsiteX4" fmla="*/ 7077073 w 10077448"/>
              <a:gd name="connsiteY4" fmla="*/ 6848475 h 6858000"/>
              <a:gd name="connsiteX5" fmla="*/ 0 w 10077448"/>
              <a:gd name="connsiteY5" fmla="*/ 6858000 h 6858000"/>
              <a:gd name="connsiteX6" fmla="*/ 0 w 10077448"/>
              <a:gd name="connsiteY6" fmla="*/ 0 h 6858000"/>
              <a:gd name="connsiteX0" fmla="*/ 0 w 10068128"/>
              <a:gd name="connsiteY0" fmla="*/ 0 h 6858000"/>
              <a:gd name="connsiteX1" fmla="*/ 10067924 w 10068128"/>
              <a:gd name="connsiteY1" fmla="*/ 0 h 6858000"/>
              <a:gd name="connsiteX2" fmla="*/ 10039348 w 10068128"/>
              <a:gd name="connsiteY2" fmla="*/ 3533775 h 6858000"/>
              <a:gd name="connsiteX3" fmla="*/ 9725023 w 10068128"/>
              <a:gd name="connsiteY3" fmla="*/ 5505450 h 6858000"/>
              <a:gd name="connsiteX4" fmla="*/ 7077073 w 10068128"/>
              <a:gd name="connsiteY4" fmla="*/ 6848475 h 6858000"/>
              <a:gd name="connsiteX5" fmla="*/ 0 w 10068128"/>
              <a:gd name="connsiteY5" fmla="*/ 6858000 h 6858000"/>
              <a:gd name="connsiteX6" fmla="*/ 0 w 10068128"/>
              <a:gd name="connsiteY6" fmla="*/ 0 h 6858000"/>
              <a:gd name="connsiteX0" fmla="*/ 0 w 10810250"/>
              <a:gd name="connsiteY0" fmla="*/ 0 h 6858000"/>
              <a:gd name="connsiteX1" fmla="*/ 10067924 w 10810250"/>
              <a:gd name="connsiteY1" fmla="*/ 0 h 6858000"/>
              <a:gd name="connsiteX2" fmla="*/ 9725023 w 10810250"/>
              <a:gd name="connsiteY2" fmla="*/ 5505450 h 6858000"/>
              <a:gd name="connsiteX3" fmla="*/ 7077073 w 10810250"/>
              <a:gd name="connsiteY3" fmla="*/ 6848475 h 6858000"/>
              <a:gd name="connsiteX4" fmla="*/ 0 w 10810250"/>
              <a:gd name="connsiteY4" fmla="*/ 6858000 h 6858000"/>
              <a:gd name="connsiteX5" fmla="*/ 0 w 10810250"/>
              <a:gd name="connsiteY5" fmla="*/ 0 h 6858000"/>
              <a:gd name="connsiteX0" fmla="*/ 0 w 10200958"/>
              <a:gd name="connsiteY0" fmla="*/ 0 h 6858000"/>
              <a:gd name="connsiteX1" fmla="*/ 10067924 w 10200958"/>
              <a:gd name="connsiteY1" fmla="*/ 0 h 6858000"/>
              <a:gd name="connsiteX2" fmla="*/ 9725023 w 10200958"/>
              <a:gd name="connsiteY2" fmla="*/ 5505450 h 6858000"/>
              <a:gd name="connsiteX3" fmla="*/ 7077073 w 10200958"/>
              <a:gd name="connsiteY3" fmla="*/ 6848475 h 6858000"/>
              <a:gd name="connsiteX4" fmla="*/ 0 w 10200958"/>
              <a:gd name="connsiteY4" fmla="*/ 6858000 h 6858000"/>
              <a:gd name="connsiteX5" fmla="*/ 0 w 10200958"/>
              <a:gd name="connsiteY5" fmla="*/ 0 h 6858000"/>
              <a:gd name="connsiteX0" fmla="*/ 0 w 10272805"/>
              <a:gd name="connsiteY0" fmla="*/ 0 h 6858000"/>
              <a:gd name="connsiteX1" fmla="*/ 10067924 w 10272805"/>
              <a:gd name="connsiteY1" fmla="*/ 0 h 6858000"/>
              <a:gd name="connsiteX2" fmla="*/ 9725023 w 10272805"/>
              <a:gd name="connsiteY2" fmla="*/ 5505450 h 6858000"/>
              <a:gd name="connsiteX3" fmla="*/ 7077073 w 10272805"/>
              <a:gd name="connsiteY3" fmla="*/ 6848475 h 6858000"/>
              <a:gd name="connsiteX4" fmla="*/ 0 w 10272805"/>
              <a:gd name="connsiteY4" fmla="*/ 6858000 h 6858000"/>
              <a:gd name="connsiteX5" fmla="*/ 0 w 10272805"/>
              <a:gd name="connsiteY5" fmla="*/ 0 h 6858000"/>
              <a:gd name="connsiteX0" fmla="*/ 0 w 10284377"/>
              <a:gd name="connsiteY0" fmla="*/ 0 h 6858000"/>
              <a:gd name="connsiteX1" fmla="*/ 10067924 w 10284377"/>
              <a:gd name="connsiteY1" fmla="*/ 0 h 6858000"/>
              <a:gd name="connsiteX2" fmla="*/ 9725023 w 10284377"/>
              <a:gd name="connsiteY2" fmla="*/ 5505450 h 6858000"/>
              <a:gd name="connsiteX3" fmla="*/ 7077073 w 10284377"/>
              <a:gd name="connsiteY3" fmla="*/ 6848475 h 6858000"/>
              <a:gd name="connsiteX4" fmla="*/ 0 w 10284377"/>
              <a:gd name="connsiteY4" fmla="*/ 6858000 h 6858000"/>
              <a:gd name="connsiteX5" fmla="*/ 0 w 10284377"/>
              <a:gd name="connsiteY5" fmla="*/ 0 h 6858000"/>
              <a:gd name="connsiteX0" fmla="*/ 0 w 10284377"/>
              <a:gd name="connsiteY0" fmla="*/ 0 h 6858000"/>
              <a:gd name="connsiteX1" fmla="*/ 10067924 w 10284377"/>
              <a:gd name="connsiteY1" fmla="*/ 0 h 6858000"/>
              <a:gd name="connsiteX2" fmla="*/ 9725023 w 10284377"/>
              <a:gd name="connsiteY2" fmla="*/ 5505450 h 6858000"/>
              <a:gd name="connsiteX3" fmla="*/ 7077073 w 10284377"/>
              <a:gd name="connsiteY3" fmla="*/ 6848475 h 6858000"/>
              <a:gd name="connsiteX4" fmla="*/ 0 w 10284377"/>
              <a:gd name="connsiteY4" fmla="*/ 6858000 h 6858000"/>
              <a:gd name="connsiteX5" fmla="*/ 0 w 10284377"/>
              <a:gd name="connsiteY5" fmla="*/ 0 h 6858000"/>
              <a:gd name="connsiteX0" fmla="*/ 0 w 10349439"/>
              <a:gd name="connsiteY0" fmla="*/ 0 h 6858000"/>
              <a:gd name="connsiteX1" fmla="*/ 10067924 w 10349439"/>
              <a:gd name="connsiteY1" fmla="*/ 0 h 6858000"/>
              <a:gd name="connsiteX2" fmla="*/ 9905998 w 10349439"/>
              <a:gd name="connsiteY2" fmla="*/ 5191125 h 6858000"/>
              <a:gd name="connsiteX3" fmla="*/ 7077073 w 10349439"/>
              <a:gd name="connsiteY3" fmla="*/ 6848475 h 6858000"/>
              <a:gd name="connsiteX4" fmla="*/ 0 w 10349439"/>
              <a:gd name="connsiteY4" fmla="*/ 6858000 h 6858000"/>
              <a:gd name="connsiteX5" fmla="*/ 0 w 10349439"/>
              <a:gd name="connsiteY5" fmla="*/ 0 h 6858000"/>
              <a:gd name="connsiteX0" fmla="*/ 0 w 10349439"/>
              <a:gd name="connsiteY0" fmla="*/ 0 h 6858000"/>
              <a:gd name="connsiteX1" fmla="*/ 10067924 w 10349439"/>
              <a:gd name="connsiteY1" fmla="*/ 0 h 6858000"/>
              <a:gd name="connsiteX2" fmla="*/ 9905998 w 10349439"/>
              <a:gd name="connsiteY2" fmla="*/ 5191125 h 6858000"/>
              <a:gd name="connsiteX3" fmla="*/ 9829798 w 10349439"/>
              <a:gd name="connsiteY3" fmla="*/ 5362575 h 6858000"/>
              <a:gd name="connsiteX4" fmla="*/ 7077073 w 10349439"/>
              <a:gd name="connsiteY4" fmla="*/ 6848475 h 6858000"/>
              <a:gd name="connsiteX5" fmla="*/ 0 w 10349439"/>
              <a:gd name="connsiteY5" fmla="*/ 6858000 h 6858000"/>
              <a:gd name="connsiteX6" fmla="*/ 0 w 10349439"/>
              <a:gd name="connsiteY6" fmla="*/ 0 h 6858000"/>
              <a:gd name="connsiteX0" fmla="*/ 0 w 10349439"/>
              <a:gd name="connsiteY0" fmla="*/ 0 h 6858000"/>
              <a:gd name="connsiteX1" fmla="*/ 10067924 w 10349439"/>
              <a:gd name="connsiteY1" fmla="*/ 0 h 6858000"/>
              <a:gd name="connsiteX2" fmla="*/ 9905998 w 10349439"/>
              <a:gd name="connsiteY2" fmla="*/ 5191125 h 6858000"/>
              <a:gd name="connsiteX3" fmla="*/ 9829798 w 10349439"/>
              <a:gd name="connsiteY3" fmla="*/ 5362575 h 6858000"/>
              <a:gd name="connsiteX4" fmla="*/ 7077073 w 10349439"/>
              <a:gd name="connsiteY4" fmla="*/ 6848475 h 6858000"/>
              <a:gd name="connsiteX5" fmla="*/ 0 w 10349439"/>
              <a:gd name="connsiteY5" fmla="*/ 6858000 h 6858000"/>
              <a:gd name="connsiteX6" fmla="*/ 0 w 10349439"/>
              <a:gd name="connsiteY6" fmla="*/ 0 h 6858000"/>
              <a:gd name="connsiteX0" fmla="*/ 0 w 10349439"/>
              <a:gd name="connsiteY0" fmla="*/ 0 h 6858000"/>
              <a:gd name="connsiteX1" fmla="*/ 10067924 w 10349439"/>
              <a:gd name="connsiteY1" fmla="*/ 0 h 6858000"/>
              <a:gd name="connsiteX2" fmla="*/ 9905998 w 10349439"/>
              <a:gd name="connsiteY2" fmla="*/ 5191125 h 6858000"/>
              <a:gd name="connsiteX3" fmla="*/ 9829798 w 10349439"/>
              <a:gd name="connsiteY3" fmla="*/ 5362575 h 6858000"/>
              <a:gd name="connsiteX4" fmla="*/ 7077073 w 10349439"/>
              <a:gd name="connsiteY4" fmla="*/ 6848475 h 6858000"/>
              <a:gd name="connsiteX5" fmla="*/ 0 w 10349439"/>
              <a:gd name="connsiteY5" fmla="*/ 6858000 h 6858000"/>
              <a:gd name="connsiteX6" fmla="*/ 0 w 10349439"/>
              <a:gd name="connsiteY6" fmla="*/ 0 h 6858000"/>
              <a:gd name="connsiteX0" fmla="*/ 0 w 10349439"/>
              <a:gd name="connsiteY0" fmla="*/ 0 h 6858000"/>
              <a:gd name="connsiteX1" fmla="*/ 10067924 w 10349439"/>
              <a:gd name="connsiteY1" fmla="*/ 0 h 6858000"/>
              <a:gd name="connsiteX2" fmla="*/ 9905998 w 10349439"/>
              <a:gd name="connsiteY2" fmla="*/ 5191125 h 6858000"/>
              <a:gd name="connsiteX3" fmla="*/ 9763123 w 10349439"/>
              <a:gd name="connsiteY3" fmla="*/ 5381625 h 6858000"/>
              <a:gd name="connsiteX4" fmla="*/ 7077073 w 10349439"/>
              <a:gd name="connsiteY4" fmla="*/ 6848475 h 6858000"/>
              <a:gd name="connsiteX5" fmla="*/ 0 w 10349439"/>
              <a:gd name="connsiteY5" fmla="*/ 6858000 h 6858000"/>
              <a:gd name="connsiteX6" fmla="*/ 0 w 10349439"/>
              <a:gd name="connsiteY6" fmla="*/ 0 h 6858000"/>
              <a:gd name="connsiteX0" fmla="*/ 0 w 10349439"/>
              <a:gd name="connsiteY0" fmla="*/ 0 h 6858000"/>
              <a:gd name="connsiteX1" fmla="*/ 10067924 w 10349439"/>
              <a:gd name="connsiteY1" fmla="*/ 0 h 6858000"/>
              <a:gd name="connsiteX2" fmla="*/ 9905998 w 10349439"/>
              <a:gd name="connsiteY2" fmla="*/ 5191125 h 6858000"/>
              <a:gd name="connsiteX3" fmla="*/ 9763123 w 10349439"/>
              <a:gd name="connsiteY3" fmla="*/ 5381625 h 6858000"/>
              <a:gd name="connsiteX4" fmla="*/ 7077073 w 10349439"/>
              <a:gd name="connsiteY4" fmla="*/ 6848475 h 6858000"/>
              <a:gd name="connsiteX5" fmla="*/ 0 w 10349439"/>
              <a:gd name="connsiteY5" fmla="*/ 6858000 h 6858000"/>
              <a:gd name="connsiteX6" fmla="*/ 0 w 10349439"/>
              <a:gd name="connsiteY6" fmla="*/ 0 h 6858000"/>
              <a:gd name="connsiteX0" fmla="*/ 0 w 10349439"/>
              <a:gd name="connsiteY0" fmla="*/ 0 h 6858000"/>
              <a:gd name="connsiteX1" fmla="*/ 10067924 w 10349439"/>
              <a:gd name="connsiteY1" fmla="*/ 0 h 6858000"/>
              <a:gd name="connsiteX2" fmla="*/ 9905998 w 10349439"/>
              <a:gd name="connsiteY2" fmla="*/ 5191125 h 6858000"/>
              <a:gd name="connsiteX3" fmla="*/ 9763123 w 10349439"/>
              <a:gd name="connsiteY3" fmla="*/ 5381625 h 6858000"/>
              <a:gd name="connsiteX4" fmla="*/ 7077073 w 10349439"/>
              <a:gd name="connsiteY4" fmla="*/ 6848475 h 6858000"/>
              <a:gd name="connsiteX5" fmla="*/ 0 w 10349439"/>
              <a:gd name="connsiteY5" fmla="*/ 6858000 h 6858000"/>
              <a:gd name="connsiteX6" fmla="*/ 0 w 10349439"/>
              <a:gd name="connsiteY6" fmla="*/ 0 h 6858000"/>
              <a:gd name="connsiteX0" fmla="*/ 0 w 10349439"/>
              <a:gd name="connsiteY0" fmla="*/ 0 h 6858000"/>
              <a:gd name="connsiteX1" fmla="*/ 10067924 w 10349439"/>
              <a:gd name="connsiteY1" fmla="*/ 0 h 6858000"/>
              <a:gd name="connsiteX2" fmla="*/ 9905998 w 10349439"/>
              <a:gd name="connsiteY2" fmla="*/ 5191125 h 6858000"/>
              <a:gd name="connsiteX3" fmla="*/ 9763123 w 10349439"/>
              <a:gd name="connsiteY3" fmla="*/ 5381625 h 6858000"/>
              <a:gd name="connsiteX4" fmla="*/ 7077073 w 10349439"/>
              <a:gd name="connsiteY4" fmla="*/ 6848475 h 6858000"/>
              <a:gd name="connsiteX5" fmla="*/ 0 w 10349439"/>
              <a:gd name="connsiteY5" fmla="*/ 6858000 h 6858000"/>
              <a:gd name="connsiteX6" fmla="*/ 0 w 10349439"/>
              <a:gd name="connsiteY6" fmla="*/ 0 h 6858000"/>
              <a:gd name="connsiteX0" fmla="*/ 0 w 10349439"/>
              <a:gd name="connsiteY0" fmla="*/ 0 h 6858000"/>
              <a:gd name="connsiteX1" fmla="*/ 10067924 w 10349439"/>
              <a:gd name="connsiteY1" fmla="*/ 0 h 6858000"/>
              <a:gd name="connsiteX2" fmla="*/ 9905998 w 10349439"/>
              <a:gd name="connsiteY2" fmla="*/ 5191125 h 6858000"/>
              <a:gd name="connsiteX3" fmla="*/ 9763123 w 10349439"/>
              <a:gd name="connsiteY3" fmla="*/ 5381625 h 6858000"/>
              <a:gd name="connsiteX4" fmla="*/ 7077073 w 10349439"/>
              <a:gd name="connsiteY4" fmla="*/ 6848475 h 6858000"/>
              <a:gd name="connsiteX5" fmla="*/ 0 w 10349439"/>
              <a:gd name="connsiteY5" fmla="*/ 6858000 h 6858000"/>
              <a:gd name="connsiteX6" fmla="*/ 0 w 10349439"/>
              <a:gd name="connsiteY6" fmla="*/ 0 h 6858000"/>
              <a:gd name="connsiteX0" fmla="*/ 0 w 10823279"/>
              <a:gd name="connsiteY0" fmla="*/ 0 h 6858000"/>
              <a:gd name="connsiteX1" fmla="*/ 10067924 w 10823279"/>
              <a:gd name="connsiteY1" fmla="*/ 0 h 6858000"/>
              <a:gd name="connsiteX2" fmla="*/ 9763123 w 10823279"/>
              <a:gd name="connsiteY2" fmla="*/ 5381625 h 6858000"/>
              <a:gd name="connsiteX3" fmla="*/ 7077073 w 10823279"/>
              <a:gd name="connsiteY3" fmla="*/ 6848475 h 6858000"/>
              <a:gd name="connsiteX4" fmla="*/ 0 w 10823279"/>
              <a:gd name="connsiteY4" fmla="*/ 6858000 h 6858000"/>
              <a:gd name="connsiteX5" fmla="*/ 0 w 10823279"/>
              <a:gd name="connsiteY5" fmla="*/ 0 h 6858000"/>
              <a:gd name="connsiteX0" fmla="*/ 0 w 10119110"/>
              <a:gd name="connsiteY0" fmla="*/ 0 h 6858000"/>
              <a:gd name="connsiteX1" fmla="*/ 10067924 w 10119110"/>
              <a:gd name="connsiteY1" fmla="*/ 0 h 6858000"/>
              <a:gd name="connsiteX2" fmla="*/ 9763123 w 10119110"/>
              <a:gd name="connsiteY2" fmla="*/ 5381625 h 6858000"/>
              <a:gd name="connsiteX3" fmla="*/ 7077073 w 10119110"/>
              <a:gd name="connsiteY3" fmla="*/ 6848475 h 6858000"/>
              <a:gd name="connsiteX4" fmla="*/ 0 w 10119110"/>
              <a:gd name="connsiteY4" fmla="*/ 6858000 h 6858000"/>
              <a:gd name="connsiteX5" fmla="*/ 0 w 10119110"/>
              <a:gd name="connsiteY5" fmla="*/ 0 h 6858000"/>
              <a:gd name="connsiteX0" fmla="*/ 0 w 10105870"/>
              <a:gd name="connsiteY0" fmla="*/ 0 h 6858000"/>
              <a:gd name="connsiteX1" fmla="*/ 10067924 w 10105870"/>
              <a:gd name="connsiteY1" fmla="*/ 0 h 6858000"/>
              <a:gd name="connsiteX2" fmla="*/ 9763123 w 10105870"/>
              <a:gd name="connsiteY2" fmla="*/ 5381625 h 6858000"/>
              <a:gd name="connsiteX3" fmla="*/ 7077073 w 10105870"/>
              <a:gd name="connsiteY3" fmla="*/ 6848475 h 6858000"/>
              <a:gd name="connsiteX4" fmla="*/ 0 w 10105870"/>
              <a:gd name="connsiteY4" fmla="*/ 6858000 h 6858000"/>
              <a:gd name="connsiteX5" fmla="*/ 0 w 10105870"/>
              <a:gd name="connsiteY5" fmla="*/ 0 h 6858000"/>
              <a:gd name="connsiteX0" fmla="*/ 0 w 10105870"/>
              <a:gd name="connsiteY0" fmla="*/ 0 h 6858000"/>
              <a:gd name="connsiteX1" fmla="*/ 10067924 w 10105870"/>
              <a:gd name="connsiteY1" fmla="*/ 0 h 6858000"/>
              <a:gd name="connsiteX2" fmla="*/ 9763123 w 10105870"/>
              <a:gd name="connsiteY2" fmla="*/ 5381625 h 6858000"/>
              <a:gd name="connsiteX3" fmla="*/ 7077073 w 10105870"/>
              <a:gd name="connsiteY3" fmla="*/ 6848475 h 6858000"/>
              <a:gd name="connsiteX4" fmla="*/ 0 w 10105870"/>
              <a:gd name="connsiteY4" fmla="*/ 6858000 h 6858000"/>
              <a:gd name="connsiteX5" fmla="*/ 0 w 10105870"/>
              <a:gd name="connsiteY5" fmla="*/ 0 h 6858000"/>
              <a:gd name="connsiteX0" fmla="*/ 0 w 10101086"/>
              <a:gd name="connsiteY0" fmla="*/ 0 h 6858000"/>
              <a:gd name="connsiteX1" fmla="*/ 10067924 w 10101086"/>
              <a:gd name="connsiteY1" fmla="*/ 0 h 6858000"/>
              <a:gd name="connsiteX2" fmla="*/ 9763123 w 10101086"/>
              <a:gd name="connsiteY2" fmla="*/ 5381625 h 6858000"/>
              <a:gd name="connsiteX3" fmla="*/ 7077073 w 10101086"/>
              <a:gd name="connsiteY3" fmla="*/ 6848475 h 6858000"/>
              <a:gd name="connsiteX4" fmla="*/ 0 w 10101086"/>
              <a:gd name="connsiteY4" fmla="*/ 6858000 h 6858000"/>
              <a:gd name="connsiteX5" fmla="*/ 0 w 10101086"/>
              <a:gd name="connsiteY5" fmla="*/ 0 h 6858000"/>
              <a:gd name="connsiteX0" fmla="*/ 0 w 10101086"/>
              <a:gd name="connsiteY0" fmla="*/ 0 h 6858000"/>
              <a:gd name="connsiteX1" fmla="*/ 10067924 w 10101086"/>
              <a:gd name="connsiteY1" fmla="*/ 0 h 6858000"/>
              <a:gd name="connsiteX2" fmla="*/ 9763123 w 10101086"/>
              <a:gd name="connsiteY2" fmla="*/ 5381625 h 6858000"/>
              <a:gd name="connsiteX3" fmla="*/ 7077073 w 10101086"/>
              <a:gd name="connsiteY3" fmla="*/ 6848475 h 6858000"/>
              <a:gd name="connsiteX4" fmla="*/ 0 w 10101086"/>
              <a:gd name="connsiteY4" fmla="*/ 6858000 h 6858000"/>
              <a:gd name="connsiteX5" fmla="*/ 0 w 10101086"/>
              <a:gd name="connsiteY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101086" h="6858000">
                <a:moveTo>
                  <a:pt x="0" y="0"/>
                </a:moveTo>
                <a:lnTo>
                  <a:pt x="10067924" y="0"/>
                </a:lnTo>
                <a:cubicBezTo>
                  <a:pt x="10101701" y="1585001"/>
                  <a:pt x="10198224" y="4819635"/>
                  <a:pt x="9763123" y="5381625"/>
                </a:cubicBezTo>
                <a:cubicBezTo>
                  <a:pt x="9419797" y="5842692"/>
                  <a:pt x="8670923" y="6640513"/>
                  <a:pt x="7077073" y="6848475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7802968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BC1A878D-07A3-41D4-969A-CEC7DA643945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857999"/>
          </a:xfrm>
          <a:prstGeom prst="parallelogram">
            <a:avLst>
              <a:gd name="adj" fmla="val 90695"/>
            </a:avLst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7055391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IMAGE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그림 개체 틀 2"/>
          <p:cNvSpPr>
            <a:spLocks noGrp="1"/>
          </p:cNvSpPr>
          <p:nvPr>
            <p:ph type="pic" sz="quarter" idx="14" hasCustomPrompt="1"/>
          </p:nvPr>
        </p:nvSpPr>
        <p:spPr>
          <a:xfrm>
            <a:off x="4457665" y="1711853"/>
            <a:ext cx="1828800" cy="15841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3" name="그림 개체 틀 2"/>
          <p:cNvSpPr>
            <a:spLocks noGrp="1"/>
          </p:cNvSpPr>
          <p:nvPr>
            <p:ph type="pic" sz="quarter" idx="15" hasCustomPrompt="1"/>
          </p:nvPr>
        </p:nvSpPr>
        <p:spPr>
          <a:xfrm>
            <a:off x="6948384" y="1711853"/>
            <a:ext cx="1828800" cy="15841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4" name="그림 개체 틀 2"/>
          <p:cNvSpPr>
            <a:spLocks noGrp="1"/>
          </p:cNvSpPr>
          <p:nvPr>
            <p:ph type="pic" sz="quarter" idx="16" hasCustomPrompt="1"/>
          </p:nvPr>
        </p:nvSpPr>
        <p:spPr>
          <a:xfrm>
            <a:off x="9448801" y="1711853"/>
            <a:ext cx="1828800" cy="15841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E159644B-2397-4F11-B82E-1505222E897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470144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80015730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>
            <a:spLocks noGrp="1"/>
          </p:cNvSpPr>
          <p:nvPr>
            <p:ph type="title" hasCustomPrompt="1"/>
          </p:nvPr>
        </p:nvSpPr>
        <p:spPr>
          <a:xfrm>
            <a:off x="640592" y="238552"/>
            <a:ext cx="5568619" cy="1656184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4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IMAGES AND CONTENTS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5724525" y="0"/>
            <a:ext cx="6467475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753208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and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0" y="2160665"/>
            <a:ext cx="12192000" cy="250276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2026940"/>
            <a:ext cx="12192000" cy="72008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8" name="Rectangle 7"/>
          <p:cNvSpPr/>
          <p:nvPr userDrawn="1"/>
        </p:nvSpPr>
        <p:spPr>
          <a:xfrm>
            <a:off x="0" y="4725144"/>
            <a:ext cx="12192000" cy="72008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2" name="Rectangle 6">
            <a:extLst>
              <a:ext uri="{FF2B5EF4-FFF2-40B4-BE49-F238E27FC236}">
                <a16:creationId xmlns:a16="http://schemas.microsoft.com/office/drawing/2014/main" id="{436BDD2F-90EB-46B1-A762-8B12D8568FCA}"/>
              </a:ext>
            </a:extLst>
          </p:cNvPr>
          <p:cNvSpPr/>
          <p:nvPr userDrawn="1"/>
        </p:nvSpPr>
        <p:spPr>
          <a:xfrm>
            <a:off x="0" y="6597352"/>
            <a:ext cx="12192000" cy="260648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E70C17F-C88A-4C3D-9C6E-3A8CB5BBB968}"/>
              </a:ext>
            </a:extLst>
          </p:cNvPr>
          <p:cNvSpPr txBox="1"/>
          <p:nvPr userDrawn="1"/>
        </p:nvSpPr>
        <p:spPr>
          <a:xfrm>
            <a:off x="11427620" y="6591134"/>
            <a:ext cx="3722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fld id="{731F54F2-ED28-43C9-BE23-3ED9A1BEC0F8}" type="slidenum">
              <a:rPr lang="ko-KR" altLang="en-US" sz="1200" smtClean="0">
                <a:solidFill>
                  <a:schemeClr val="bg1"/>
                </a:solidFill>
              </a:rPr>
              <a:pPr algn="ctr"/>
              <a:t>‹#›</a:t>
            </a:fld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0764B86-F11B-4BC2-A93C-4162578B78A0}"/>
              </a:ext>
            </a:extLst>
          </p:cNvPr>
          <p:cNvSpPr txBox="1"/>
          <p:nvPr userDrawn="1"/>
        </p:nvSpPr>
        <p:spPr>
          <a:xfrm>
            <a:off x="515966" y="6599760"/>
            <a:ext cx="1359668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000" dirty="0">
                <a:solidFill>
                  <a:schemeClr val="bg1"/>
                </a:solidFill>
              </a:rPr>
              <a:t>Logo</a:t>
            </a:r>
            <a:r>
              <a:rPr lang="en-US" altLang="ko-KR" sz="1000" baseline="0" dirty="0">
                <a:solidFill>
                  <a:schemeClr val="bg1"/>
                </a:solidFill>
              </a:rPr>
              <a:t> or Slogan Here</a:t>
            </a:r>
            <a:endParaRPr lang="ko-KR" altLang="en-US" sz="10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876616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3253768" y="0"/>
            <a:ext cx="2735671" cy="49411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6202561" y="1916832"/>
            <a:ext cx="2736000" cy="49411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Rectangle 14">
            <a:extLst>
              <a:ext uri="{FF2B5EF4-FFF2-40B4-BE49-F238E27FC236}">
                <a16:creationId xmlns:a16="http://schemas.microsoft.com/office/drawing/2014/main" id="{286D091B-56D3-40E1-B273-0DF70D0E84AB}"/>
              </a:ext>
            </a:extLst>
          </p:cNvPr>
          <p:cNvSpPr/>
          <p:nvPr userDrawn="1"/>
        </p:nvSpPr>
        <p:spPr>
          <a:xfrm>
            <a:off x="0" y="5080596"/>
            <a:ext cx="5989439" cy="1656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2A0266B7-2095-45B9-A0DF-267DCB879C0E}"/>
              </a:ext>
            </a:extLst>
          </p:cNvPr>
          <p:cNvSpPr/>
          <p:nvPr userDrawn="1"/>
        </p:nvSpPr>
        <p:spPr>
          <a:xfrm>
            <a:off x="6202561" y="130903"/>
            <a:ext cx="5989439" cy="165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</p:spTree>
    <p:extLst>
      <p:ext uri="{BB962C8B-B14F-4D97-AF65-F5344CB8AC3E}">
        <p14:creationId xmlns:p14="http://schemas.microsoft.com/office/powerpoint/2010/main" val="2547101324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4508BE4A-C145-4375-8C32-766F1E8E935D}"/>
              </a:ext>
            </a:extLst>
          </p:cNvPr>
          <p:cNvSpPr/>
          <p:nvPr userDrawn="1"/>
        </p:nvSpPr>
        <p:spPr>
          <a:xfrm>
            <a:off x="4499906" y="650965"/>
            <a:ext cx="7047679" cy="173518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44020B8D-2B31-48A8-B50F-B3EE95030C2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4414" y="650965"/>
            <a:ext cx="3183451" cy="555606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그림 개체 틀 5">
            <a:extLst>
              <a:ext uri="{FF2B5EF4-FFF2-40B4-BE49-F238E27FC236}">
                <a16:creationId xmlns:a16="http://schemas.microsoft.com/office/drawing/2014/main" id="{E08E8461-766A-490C-BD0A-CC598CF2CAC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499907" y="4127864"/>
            <a:ext cx="3183451" cy="207916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그림 개체 틀 5">
            <a:extLst>
              <a:ext uri="{FF2B5EF4-FFF2-40B4-BE49-F238E27FC236}">
                <a16:creationId xmlns:a16="http://schemas.microsoft.com/office/drawing/2014/main" id="{25E334DC-E734-48FE-998D-1F0180BC6382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355401" y="4127863"/>
            <a:ext cx="3183451" cy="207916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62480619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BC0FA2A0-2070-4162-B90B-85498321A141}"/>
              </a:ext>
            </a:extLst>
          </p:cNvPr>
          <p:cNvSpPr/>
          <p:nvPr userDrawn="1"/>
        </p:nvSpPr>
        <p:spPr>
          <a:xfrm>
            <a:off x="5895975" y="0"/>
            <a:ext cx="5979207" cy="6858000"/>
          </a:xfrm>
          <a:custGeom>
            <a:avLst/>
            <a:gdLst>
              <a:gd name="connsiteX0" fmla="*/ 102129 w 5979207"/>
              <a:gd name="connsiteY0" fmla="*/ 0 h 6858000"/>
              <a:gd name="connsiteX1" fmla="*/ 2568591 w 5979207"/>
              <a:gd name="connsiteY1" fmla="*/ 0 h 6858000"/>
              <a:gd name="connsiteX2" fmla="*/ 3429043 w 5979207"/>
              <a:gd name="connsiteY2" fmla="*/ 1911463 h 6858000"/>
              <a:gd name="connsiteX3" fmla="*/ 4432480 w 5979207"/>
              <a:gd name="connsiteY3" fmla="*/ 0 h 6858000"/>
              <a:gd name="connsiteX4" fmla="*/ 5979207 w 5979207"/>
              <a:gd name="connsiteY4" fmla="*/ 0 h 6858000"/>
              <a:gd name="connsiteX5" fmla="*/ 5979207 w 5979207"/>
              <a:gd name="connsiteY5" fmla="*/ 1317813 h 6858000"/>
              <a:gd name="connsiteX6" fmla="*/ 4875315 w 5979207"/>
              <a:gd name="connsiteY6" fmla="*/ 3267558 h 6858000"/>
              <a:gd name="connsiteX7" fmla="*/ 5979207 w 5979207"/>
              <a:gd name="connsiteY7" fmla="*/ 5266500 h 6858000"/>
              <a:gd name="connsiteX8" fmla="*/ 5979207 w 5979207"/>
              <a:gd name="connsiteY8" fmla="*/ 6858000 h 6858000"/>
              <a:gd name="connsiteX9" fmla="*/ 4432480 w 5979207"/>
              <a:gd name="connsiteY9" fmla="*/ 6858000 h 6858000"/>
              <a:gd name="connsiteX10" fmla="*/ 3429043 w 5979207"/>
              <a:gd name="connsiteY10" fmla="*/ 4649491 h 6858000"/>
              <a:gd name="connsiteX11" fmla="*/ 2251989 w 5979207"/>
              <a:gd name="connsiteY11" fmla="*/ 6858000 h 6858000"/>
              <a:gd name="connsiteX12" fmla="*/ 0 w 5979207"/>
              <a:gd name="connsiteY12" fmla="*/ 6858000 h 6858000"/>
              <a:gd name="connsiteX13" fmla="*/ 1969690 w 5979207"/>
              <a:gd name="connsiteY13" fmla="*/ 326755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979207" h="6858000">
                <a:moveTo>
                  <a:pt x="102129" y="0"/>
                </a:moveTo>
                <a:lnTo>
                  <a:pt x="2568591" y="0"/>
                </a:lnTo>
                <a:lnTo>
                  <a:pt x="3429043" y="1911463"/>
                </a:lnTo>
                <a:lnTo>
                  <a:pt x="4432480" y="0"/>
                </a:lnTo>
                <a:lnTo>
                  <a:pt x="5979207" y="0"/>
                </a:lnTo>
                <a:lnTo>
                  <a:pt x="5979207" y="1317813"/>
                </a:lnTo>
                <a:lnTo>
                  <a:pt x="4875315" y="3267558"/>
                </a:lnTo>
                <a:lnTo>
                  <a:pt x="5979207" y="5266500"/>
                </a:lnTo>
                <a:lnTo>
                  <a:pt x="5979207" y="6858000"/>
                </a:lnTo>
                <a:lnTo>
                  <a:pt x="4432480" y="6858000"/>
                </a:lnTo>
                <a:lnTo>
                  <a:pt x="3429043" y="4649491"/>
                </a:lnTo>
                <a:lnTo>
                  <a:pt x="2251989" y="6858000"/>
                </a:lnTo>
                <a:lnTo>
                  <a:pt x="0" y="6858000"/>
                </a:lnTo>
                <a:lnTo>
                  <a:pt x="1969690" y="3267558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B5410258-795E-46FD-86D0-616F7BF2BB04}"/>
              </a:ext>
            </a:extLst>
          </p:cNvPr>
          <p:cNvSpPr/>
          <p:nvPr userDrawn="1"/>
        </p:nvSpPr>
        <p:spPr>
          <a:xfrm>
            <a:off x="6054384" y="0"/>
            <a:ext cx="5979207" cy="6858000"/>
          </a:xfrm>
          <a:custGeom>
            <a:avLst/>
            <a:gdLst>
              <a:gd name="connsiteX0" fmla="*/ 102129 w 5979207"/>
              <a:gd name="connsiteY0" fmla="*/ 0 h 6858000"/>
              <a:gd name="connsiteX1" fmla="*/ 2568591 w 5979207"/>
              <a:gd name="connsiteY1" fmla="*/ 0 h 6858000"/>
              <a:gd name="connsiteX2" fmla="*/ 3429043 w 5979207"/>
              <a:gd name="connsiteY2" fmla="*/ 1911463 h 6858000"/>
              <a:gd name="connsiteX3" fmla="*/ 4432480 w 5979207"/>
              <a:gd name="connsiteY3" fmla="*/ 0 h 6858000"/>
              <a:gd name="connsiteX4" fmla="*/ 5979207 w 5979207"/>
              <a:gd name="connsiteY4" fmla="*/ 0 h 6858000"/>
              <a:gd name="connsiteX5" fmla="*/ 5979207 w 5979207"/>
              <a:gd name="connsiteY5" fmla="*/ 1317813 h 6858000"/>
              <a:gd name="connsiteX6" fmla="*/ 4875315 w 5979207"/>
              <a:gd name="connsiteY6" fmla="*/ 3267558 h 6858000"/>
              <a:gd name="connsiteX7" fmla="*/ 5979207 w 5979207"/>
              <a:gd name="connsiteY7" fmla="*/ 5266500 h 6858000"/>
              <a:gd name="connsiteX8" fmla="*/ 5979207 w 5979207"/>
              <a:gd name="connsiteY8" fmla="*/ 6858000 h 6858000"/>
              <a:gd name="connsiteX9" fmla="*/ 4432480 w 5979207"/>
              <a:gd name="connsiteY9" fmla="*/ 6858000 h 6858000"/>
              <a:gd name="connsiteX10" fmla="*/ 3429043 w 5979207"/>
              <a:gd name="connsiteY10" fmla="*/ 4649491 h 6858000"/>
              <a:gd name="connsiteX11" fmla="*/ 2251989 w 5979207"/>
              <a:gd name="connsiteY11" fmla="*/ 6858000 h 6858000"/>
              <a:gd name="connsiteX12" fmla="*/ 0 w 5979207"/>
              <a:gd name="connsiteY12" fmla="*/ 6858000 h 6858000"/>
              <a:gd name="connsiteX13" fmla="*/ 1969690 w 5979207"/>
              <a:gd name="connsiteY13" fmla="*/ 326755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979207" h="6858000">
                <a:moveTo>
                  <a:pt x="102129" y="0"/>
                </a:moveTo>
                <a:lnTo>
                  <a:pt x="2568591" y="0"/>
                </a:lnTo>
                <a:lnTo>
                  <a:pt x="3429043" y="1911463"/>
                </a:lnTo>
                <a:lnTo>
                  <a:pt x="4432480" y="0"/>
                </a:lnTo>
                <a:lnTo>
                  <a:pt x="5979207" y="0"/>
                </a:lnTo>
                <a:lnTo>
                  <a:pt x="5979207" y="1317813"/>
                </a:lnTo>
                <a:lnTo>
                  <a:pt x="4875315" y="3267558"/>
                </a:lnTo>
                <a:lnTo>
                  <a:pt x="5979207" y="5266500"/>
                </a:lnTo>
                <a:lnTo>
                  <a:pt x="5979207" y="6858000"/>
                </a:lnTo>
                <a:lnTo>
                  <a:pt x="4432480" y="6858000"/>
                </a:lnTo>
                <a:lnTo>
                  <a:pt x="3429043" y="4649491"/>
                </a:lnTo>
                <a:lnTo>
                  <a:pt x="2251989" y="6858000"/>
                </a:lnTo>
                <a:lnTo>
                  <a:pt x="0" y="6858000"/>
                </a:lnTo>
                <a:lnTo>
                  <a:pt x="1969690" y="32675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8D51066F-07ED-45ED-AA6F-CCB56128CE23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6212793" y="0"/>
            <a:ext cx="5979207" cy="6858000"/>
          </a:xfrm>
          <a:custGeom>
            <a:avLst/>
            <a:gdLst>
              <a:gd name="connsiteX0" fmla="*/ 94573 w 5536832"/>
              <a:gd name="connsiteY0" fmla="*/ 0 h 6858000"/>
              <a:gd name="connsiteX1" fmla="*/ 2378552 w 5536832"/>
              <a:gd name="connsiteY1" fmla="*/ 0 h 6858000"/>
              <a:gd name="connsiteX2" fmla="*/ 3175343 w 5536832"/>
              <a:gd name="connsiteY2" fmla="*/ 1911463 h 6858000"/>
              <a:gd name="connsiteX3" fmla="*/ 4104540 w 5536832"/>
              <a:gd name="connsiteY3" fmla="*/ 0 h 6858000"/>
              <a:gd name="connsiteX4" fmla="*/ 5536832 w 5536832"/>
              <a:gd name="connsiteY4" fmla="*/ 0 h 6858000"/>
              <a:gd name="connsiteX5" fmla="*/ 5536832 w 5536832"/>
              <a:gd name="connsiteY5" fmla="*/ 1317813 h 6858000"/>
              <a:gd name="connsiteX6" fmla="*/ 4514612 w 5536832"/>
              <a:gd name="connsiteY6" fmla="*/ 3267558 h 6858000"/>
              <a:gd name="connsiteX7" fmla="*/ 5536832 w 5536832"/>
              <a:gd name="connsiteY7" fmla="*/ 5266500 h 6858000"/>
              <a:gd name="connsiteX8" fmla="*/ 5536832 w 5536832"/>
              <a:gd name="connsiteY8" fmla="*/ 6858000 h 6858000"/>
              <a:gd name="connsiteX9" fmla="*/ 4104540 w 5536832"/>
              <a:gd name="connsiteY9" fmla="*/ 6858000 h 6858000"/>
              <a:gd name="connsiteX10" fmla="*/ 3175343 w 5536832"/>
              <a:gd name="connsiteY10" fmla="*/ 4649491 h 6858000"/>
              <a:gd name="connsiteX11" fmla="*/ 2085374 w 5536832"/>
              <a:gd name="connsiteY11" fmla="*/ 6858000 h 6858000"/>
              <a:gd name="connsiteX12" fmla="*/ 0 w 5536832"/>
              <a:gd name="connsiteY12" fmla="*/ 6858000 h 6858000"/>
              <a:gd name="connsiteX13" fmla="*/ 1823961 w 5536832"/>
              <a:gd name="connsiteY13" fmla="*/ 326755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536832" h="6858000">
                <a:moveTo>
                  <a:pt x="94573" y="0"/>
                </a:moveTo>
                <a:lnTo>
                  <a:pt x="2378552" y="0"/>
                </a:lnTo>
                <a:lnTo>
                  <a:pt x="3175343" y="1911463"/>
                </a:lnTo>
                <a:lnTo>
                  <a:pt x="4104540" y="0"/>
                </a:lnTo>
                <a:lnTo>
                  <a:pt x="5536832" y="0"/>
                </a:lnTo>
                <a:lnTo>
                  <a:pt x="5536832" y="1317813"/>
                </a:lnTo>
                <a:lnTo>
                  <a:pt x="4514612" y="3267558"/>
                </a:lnTo>
                <a:lnTo>
                  <a:pt x="5536832" y="5266500"/>
                </a:lnTo>
                <a:lnTo>
                  <a:pt x="5536832" y="6858000"/>
                </a:lnTo>
                <a:lnTo>
                  <a:pt x="4104540" y="6858000"/>
                </a:lnTo>
                <a:lnTo>
                  <a:pt x="3175343" y="4649491"/>
                </a:lnTo>
                <a:lnTo>
                  <a:pt x="2085374" y="6858000"/>
                </a:lnTo>
                <a:lnTo>
                  <a:pt x="0" y="6858000"/>
                </a:lnTo>
                <a:lnTo>
                  <a:pt x="1823961" y="326755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90500344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2">
            <a:extLst>
              <a:ext uri="{FF2B5EF4-FFF2-40B4-BE49-F238E27FC236}">
                <a16:creationId xmlns:a16="http://schemas.microsoft.com/office/drawing/2014/main" id="{B1200484-72B4-43EB-A307-AC173EECE210}"/>
              </a:ext>
            </a:extLst>
          </p:cNvPr>
          <p:cNvSpPr/>
          <p:nvPr/>
        </p:nvSpPr>
        <p:spPr>
          <a:xfrm rot="2700000">
            <a:off x="7613275" y="909332"/>
            <a:ext cx="2073280" cy="5107827"/>
          </a:xfrm>
          <a:prstGeom prst="rect">
            <a:avLst/>
          </a:prstGeom>
          <a:noFill/>
          <a:ln w="889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5" name="Rectangle 33">
            <a:extLst>
              <a:ext uri="{FF2B5EF4-FFF2-40B4-BE49-F238E27FC236}">
                <a16:creationId xmlns:a16="http://schemas.microsoft.com/office/drawing/2014/main" id="{746E5197-E35A-4AF6-8BB9-724E846289AD}"/>
              </a:ext>
            </a:extLst>
          </p:cNvPr>
          <p:cNvSpPr/>
          <p:nvPr/>
        </p:nvSpPr>
        <p:spPr>
          <a:xfrm rot="18900000">
            <a:off x="7613278" y="875086"/>
            <a:ext cx="2073279" cy="5107830"/>
          </a:xfrm>
          <a:prstGeom prst="rect">
            <a:avLst/>
          </a:prstGeom>
          <a:noFill/>
          <a:ln w="889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18" name="자유형: 도형 17">
            <a:extLst>
              <a:ext uri="{FF2B5EF4-FFF2-40B4-BE49-F238E27FC236}">
                <a16:creationId xmlns:a16="http://schemas.microsoft.com/office/drawing/2014/main" id="{5C6A544B-DEF5-42CF-B81D-EA204CF5C29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969923" y="2050576"/>
            <a:ext cx="2565552" cy="2565552"/>
          </a:xfrm>
          <a:custGeom>
            <a:avLst/>
            <a:gdLst>
              <a:gd name="connsiteX0" fmla="*/ 1282776 w 2565552"/>
              <a:gd name="connsiteY0" fmla="*/ 0 h 2565552"/>
              <a:gd name="connsiteX1" fmla="*/ 2565552 w 2565552"/>
              <a:gd name="connsiteY1" fmla="*/ 1282777 h 2565552"/>
              <a:gd name="connsiteX2" fmla="*/ 1282776 w 2565552"/>
              <a:gd name="connsiteY2" fmla="*/ 2565552 h 2565552"/>
              <a:gd name="connsiteX3" fmla="*/ 0 w 2565552"/>
              <a:gd name="connsiteY3" fmla="*/ 1282776 h 256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2">
                <a:moveTo>
                  <a:pt x="1282776" y="0"/>
                </a:moveTo>
                <a:lnTo>
                  <a:pt x="2565552" y="1282777"/>
                </a:lnTo>
                <a:lnTo>
                  <a:pt x="1282776" y="2565552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C02AE221-A9B0-4F37-A129-07368400CD52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370697" y="3451350"/>
            <a:ext cx="2565552" cy="2565552"/>
          </a:xfrm>
          <a:custGeom>
            <a:avLst/>
            <a:gdLst>
              <a:gd name="connsiteX0" fmla="*/ 1282775 w 2565552"/>
              <a:gd name="connsiteY0" fmla="*/ 0 h 2565552"/>
              <a:gd name="connsiteX1" fmla="*/ 2565552 w 2565552"/>
              <a:gd name="connsiteY1" fmla="*/ 1282776 h 2565552"/>
              <a:gd name="connsiteX2" fmla="*/ 1282776 w 2565552"/>
              <a:gd name="connsiteY2" fmla="*/ 2565552 h 2565552"/>
              <a:gd name="connsiteX3" fmla="*/ 0 w 2565552"/>
              <a:gd name="connsiteY3" fmla="*/ 1282776 h 256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2">
                <a:moveTo>
                  <a:pt x="1282775" y="0"/>
                </a:moveTo>
                <a:lnTo>
                  <a:pt x="2565552" y="1282776"/>
                </a:lnTo>
                <a:lnTo>
                  <a:pt x="1282776" y="2565552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E5285B70-0363-436C-AB13-3367F4E0FD7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758182" y="2063864"/>
            <a:ext cx="2565552" cy="2565552"/>
          </a:xfrm>
          <a:custGeom>
            <a:avLst/>
            <a:gdLst>
              <a:gd name="connsiteX0" fmla="*/ 1282776 w 2565552"/>
              <a:gd name="connsiteY0" fmla="*/ 0 h 2565552"/>
              <a:gd name="connsiteX1" fmla="*/ 2565552 w 2565552"/>
              <a:gd name="connsiteY1" fmla="*/ 1282776 h 2565552"/>
              <a:gd name="connsiteX2" fmla="*/ 1282776 w 2565552"/>
              <a:gd name="connsiteY2" fmla="*/ 2565552 h 2565552"/>
              <a:gd name="connsiteX3" fmla="*/ 0 w 2565552"/>
              <a:gd name="connsiteY3" fmla="*/ 1282776 h 256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2">
                <a:moveTo>
                  <a:pt x="1282776" y="0"/>
                </a:moveTo>
                <a:lnTo>
                  <a:pt x="2565552" y="1282776"/>
                </a:lnTo>
                <a:lnTo>
                  <a:pt x="1282776" y="2565552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id="{B86ADC2A-A8A4-4EF0-8AEC-78660E2990B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357409" y="663092"/>
            <a:ext cx="2565552" cy="2565553"/>
          </a:xfrm>
          <a:custGeom>
            <a:avLst/>
            <a:gdLst>
              <a:gd name="connsiteX0" fmla="*/ 1282775 w 2565552"/>
              <a:gd name="connsiteY0" fmla="*/ 0 h 2565553"/>
              <a:gd name="connsiteX1" fmla="*/ 2565552 w 2565552"/>
              <a:gd name="connsiteY1" fmla="*/ 1282777 h 2565553"/>
              <a:gd name="connsiteX2" fmla="*/ 1282776 w 2565552"/>
              <a:gd name="connsiteY2" fmla="*/ 2565553 h 2565553"/>
              <a:gd name="connsiteX3" fmla="*/ 0 w 2565552"/>
              <a:gd name="connsiteY3" fmla="*/ 1282776 h 2565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552" h="2565553">
                <a:moveTo>
                  <a:pt x="1282775" y="0"/>
                </a:moveTo>
                <a:lnTo>
                  <a:pt x="2565552" y="1282777"/>
                </a:lnTo>
                <a:lnTo>
                  <a:pt x="1282776" y="2565553"/>
                </a:lnTo>
                <a:lnTo>
                  <a:pt x="0" y="12827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3308540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>
            <a:extLst>
              <a:ext uri="{FF2B5EF4-FFF2-40B4-BE49-F238E27FC236}">
                <a16:creationId xmlns:a16="http://schemas.microsoft.com/office/drawing/2014/main" id="{31D701F7-6536-4EA0-BC87-9BB13963D926}"/>
              </a:ext>
            </a:extLst>
          </p:cNvPr>
          <p:cNvSpPr/>
          <p:nvPr userDrawn="1"/>
        </p:nvSpPr>
        <p:spPr>
          <a:xfrm>
            <a:off x="0" y="2362200"/>
            <a:ext cx="12191999" cy="21336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0F9403A-8AFF-4B2B-B648-FF5CBFC9A8B3}"/>
              </a:ext>
            </a:extLst>
          </p:cNvPr>
          <p:cNvSpPr>
            <a:spLocks noGrp="1"/>
          </p:cNvSpPr>
          <p:nvPr>
            <p:ph type="pic" sz="quarter" idx="65" hasCustomPrompt="1"/>
          </p:nvPr>
        </p:nvSpPr>
        <p:spPr>
          <a:xfrm>
            <a:off x="5534029" y="2"/>
            <a:ext cx="6657973" cy="6857999"/>
          </a:xfrm>
          <a:custGeom>
            <a:avLst/>
            <a:gdLst>
              <a:gd name="connsiteX0" fmla="*/ 2362199 w 6657973"/>
              <a:gd name="connsiteY0" fmla="*/ 0 h 6857999"/>
              <a:gd name="connsiteX1" fmla="*/ 6657973 w 6657973"/>
              <a:gd name="connsiteY1" fmla="*/ 0 h 6857999"/>
              <a:gd name="connsiteX2" fmla="*/ 6657973 w 6657973"/>
              <a:gd name="connsiteY2" fmla="*/ 3630706 h 6857999"/>
              <a:gd name="connsiteX3" fmla="*/ 6657972 w 6657973"/>
              <a:gd name="connsiteY3" fmla="*/ 6857999 h 6857999"/>
              <a:gd name="connsiteX4" fmla="*/ 2362198 w 6657973"/>
              <a:gd name="connsiteY4" fmla="*/ 6857999 h 6857999"/>
              <a:gd name="connsiteX5" fmla="*/ 2362198 w 6657973"/>
              <a:gd name="connsiteY5" fmla="*/ 6857999 h 6857999"/>
              <a:gd name="connsiteX6" fmla="*/ 0 w 6657973"/>
              <a:gd name="connsiteY6" fmla="*/ 3438532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57973" h="6857999">
                <a:moveTo>
                  <a:pt x="2362199" y="0"/>
                </a:moveTo>
                <a:lnTo>
                  <a:pt x="6657973" y="0"/>
                </a:lnTo>
                <a:lnTo>
                  <a:pt x="6657973" y="3630706"/>
                </a:lnTo>
                <a:lnTo>
                  <a:pt x="6657972" y="6857999"/>
                </a:lnTo>
                <a:lnTo>
                  <a:pt x="2362198" y="6857999"/>
                </a:lnTo>
                <a:lnTo>
                  <a:pt x="2362198" y="6857999"/>
                </a:lnTo>
                <a:lnTo>
                  <a:pt x="0" y="343853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7274075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CB1B481-15BC-450B-90CB-1FCE9537554A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>
              <a:gd name="connsiteX0" fmla="*/ 5088439 w 12192000"/>
              <a:gd name="connsiteY0" fmla="*/ 0 h 6858000"/>
              <a:gd name="connsiteX1" fmla="*/ 7103562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5088439" y="0"/>
                </a:moveTo>
                <a:lnTo>
                  <a:pt x="7103562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502376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348907821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85207468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2601556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07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2"/>
          <p:cNvSpPr>
            <a:spLocks noGrp="1"/>
          </p:cNvSpPr>
          <p:nvPr>
            <p:ph type="pic" sz="quarter" idx="42" hasCustomPrompt="1"/>
          </p:nvPr>
        </p:nvSpPr>
        <p:spPr>
          <a:xfrm>
            <a:off x="706996" y="2226313"/>
            <a:ext cx="2560320" cy="25922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/>
          <p:cNvSpPr>
            <a:spLocks noGrp="1"/>
          </p:cNvSpPr>
          <p:nvPr>
            <p:ph type="pic" sz="quarter" idx="43" hasCustomPrompt="1"/>
          </p:nvPr>
        </p:nvSpPr>
        <p:spPr>
          <a:xfrm>
            <a:off x="3446225" y="2226313"/>
            <a:ext cx="2560320" cy="25922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6" name="그림 개체 틀 2"/>
          <p:cNvSpPr>
            <a:spLocks noGrp="1"/>
          </p:cNvSpPr>
          <p:nvPr>
            <p:ph type="pic" sz="quarter" idx="44" hasCustomPrompt="1"/>
          </p:nvPr>
        </p:nvSpPr>
        <p:spPr>
          <a:xfrm>
            <a:off x="6185454" y="2226313"/>
            <a:ext cx="2560320" cy="25922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7" name="그림 개체 틀 2"/>
          <p:cNvSpPr>
            <a:spLocks noGrp="1"/>
          </p:cNvSpPr>
          <p:nvPr>
            <p:ph type="pic" sz="quarter" idx="45" hasCustomPrompt="1"/>
          </p:nvPr>
        </p:nvSpPr>
        <p:spPr>
          <a:xfrm>
            <a:off x="8924684" y="2226313"/>
            <a:ext cx="2560320" cy="25922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469423C7-EBDD-4C51-9100-7C76AC0574AF}"/>
              </a:ext>
            </a:extLst>
          </p:cNvPr>
          <p:cNvSpPr/>
          <p:nvPr userDrawn="1"/>
        </p:nvSpPr>
        <p:spPr>
          <a:xfrm>
            <a:off x="0" y="6597352"/>
            <a:ext cx="12192000" cy="26064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</p:spTree>
    <p:extLst>
      <p:ext uri="{BB962C8B-B14F-4D97-AF65-F5344CB8AC3E}">
        <p14:creationId xmlns:p14="http://schemas.microsoft.com/office/powerpoint/2010/main" val="25020193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5214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922732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744832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31028761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lide layout">
    <p:bg>
      <p:bgPr>
        <a:gradFill>
          <a:gsLst>
            <a:gs pos="0">
              <a:schemeClr val="accent2"/>
            </a:gs>
            <a:gs pos="73000">
              <a:schemeClr val="accent2">
                <a:lumMod val="75000"/>
              </a:schemeClr>
            </a:gs>
            <a:gs pos="100000">
              <a:schemeClr val="accent2">
                <a:lumMod val="50000"/>
              </a:schemeClr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442377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BC1A878D-07A3-41D4-969A-CEC7DA643945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 rot="20971299">
            <a:off x="1195968" y="2286619"/>
            <a:ext cx="2598070" cy="235505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1950734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47BE5FA-09A9-45D5-8F13-CBEA25BD26E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-21123" y="3273040"/>
            <a:ext cx="12213123" cy="3584962"/>
          </a:xfrm>
          <a:custGeom>
            <a:avLst/>
            <a:gdLst>
              <a:gd name="connsiteX0" fmla="*/ 6098240 w 12213123"/>
              <a:gd name="connsiteY0" fmla="*/ 10 h 3311771"/>
              <a:gd name="connsiteX1" fmla="*/ 11830636 w 12213123"/>
              <a:gd name="connsiteY1" fmla="*/ 1025952 h 3311771"/>
              <a:gd name="connsiteX2" fmla="*/ 12183028 w 12213123"/>
              <a:gd name="connsiteY2" fmla="*/ 1161573 h 3311771"/>
              <a:gd name="connsiteX3" fmla="*/ 12213123 w 12213123"/>
              <a:gd name="connsiteY3" fmla="*/ 1161573 h 3311771"/>
              <a:gd name="connsiteX4" fmla="*/ 12213123 w 12213123"/>
              <a:gd name="connsiteY4" fmla="*/ 3311771 h 3311771"/>
              <a:gd name="connsiteX5" fmla="*/ 21123 w 12213123"/>
              <a:gd name="connsiteY5" fmla="*/ 3311771 h 3311771"/>
              <a:gd name="connsiteX6" fmla="*/ 21123 w 12213123"/>
              <a:gd name="connsiteY6" fmla="*/ 1181793 h 3311771"/>
              <a:gd name="connsiteX7" fmla="*/ 0 w 12213123"/>
              <a:gd name="connsiteY7" fmla="*/ 1181817 h 3311771"/>
              <a:gd name="connsiteX8" fmla="*/ 21123 w 12213123"/>
              <a:gd name="connsiteY8" fmla="*/ 1173632 h 3311771"/>
              <a:gd name="connsiteX9" fmla="*/ 21123 w 12213123"/>
              <a:gd name="connsiteY9" fmla="*/ 1161573 h 3311771"/>
              <a:gd name="connsiteX10" fmla="*/ 52243 w 12213123"/>
              <a:gd name="connsiteY10" fmla="*/ 1161573 h 3311771"/>
              <a:gd name="connsiteX11" fmla="*/ 368217 w 12213123"/>
              <a:gd name="connsiteY11" fmla="*/ 1039133 h 3311771"/>
              <a:gd name="connsiteX12" fmla="*/ 6098240 w 12213123"/>
              <a:gd name="connsiteY12" fmla="*/ 10 h 3311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213123" h="3311771">
                <a:moveTo>
                  <a:pt x="6098240" y="10"/>
                </a:moveTo>
                <a:cubicBezTo>
                  <a:pt x="8039717" y="-2222"/>
                  <a:pt x="9981588" y="339723"/>
                  <a:pt x="11830636" y="1025952"/>
                </a:cubicBezTo>
                <a:lnTo>
                  <a:pt x="12183028" y="1161573"/>
                </a:lnTo>
                <a:lnTo>
                  <a:pt x="12213123" y="1161573"/>
                </a:lnTo>
                <a:lnTo>
                  <a:pt x="12213123" y="3311771"/>
                </a:lnTo>
                <a:lnTo>
                  <a:pt x="21123" y="3311771"/>
                </a:lnTo>
                <a:lnTo>
                  <a:pt x="21123" y="1181793"/>
                </a:lnTo>
                <a:lnTo>
                  <a:pt x="0" y="1181817"/>
                </a:lnTo>
                <a:lnTo>
                  <a:pt x="21123" y="1173632"/>
                </a:lnTo>
                <a:lnTo>
                  <a:pt x="21123" y="1161573"/>
                </a:lnTo>
                <a:lnTo>
                  <a:pt x="52243" y="1161573"/>
                </a:lnTo>
                <a:lnTo>
                  <a:pt x="368217" y="1039133"/>
                </a:lnTo>
                <a:cubicBezTo>
                  <a:pt x="2215683" y="348653"/>
                  <a:pt x="4156764" y="2243"/>
                  <a:pt x="6098240" y="1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2594019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theme" Target="../theme/theme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1046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55" r:id="rId2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0174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1" r:id="rId1"/>
    <p:sldLayoutId id="2147483737" r:id="rId2"/>
    <p:sldLayoutId id="2147483736" r:id="rId3"/>
    <p:sldLayoutId id="2147483738" r:id="rId4"/>
    <p:sldLayoutId id="2147483741" r:id="rId5"/>
    <p:sldLayoutId id="2147483740" r:id="rId6"/>
    <p:sldLayoutId id="2147483744" r:id="rId7"/>
    <p:sldLayoutId id="2147483743" r:id="rId8"/>
    <p:sldLayoutId id="2147483742" r:id="rId9"/>
    <p:sldLayoutId id="2147483739" r:id="rId10"/>
    <p:sldLayoutId id="2147483745" r:id="rId11"/>
    <p:sldLayoutId id="2147483746" r:id="rId12"/>
    <p:sldLayoutId id="2147483747" r:id="rId13"/>
    <p:sldLayoutId id="2147483749" r:id="rId14"/>
    <p:sldLayoutId id="2147483750" r:id="rId15"/>
    <p:sldLayoutId id="2147483751" r:id="rId16"/>
    <p:sldLayoutId id="2147483752" r:id="rId17"/>
    <p:sldLayoutId id="2147483733" r:id="rId18"/>
    <p:sldLayoutId id="2147483734" r:id="rId19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5178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748" r:id="rId2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microsoft.com/office/2007/relationships/hdphoto" Target="../media/hdphoto1.wdp"/><Relationship Id="rId5" Type="http://schemas.openxmlformats.org/officeDocument/2006/relationships/image" Target="../media/image4.png"/><Relationship Id="rId4" Type="http://schemas.openxmlformats.org/officeDocument/2006/relationships/hyperlink" Target="http://www.free-powerpoint-templates-design.com/" TargetMode="Externa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sv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svg"/><Relationship Id="rId7" Type="http://schemas.openxmlformats.org/officeDocument/2006/relationships/image" Target="../media/image13.sv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2.png"/><Relationship Id="rId5" Type="http://schemas.openxmlformats.org/officeDocument/2006/relationships/image" Target="../media/image15.svg"/><Relationship Id="rId4" Type="http://schemas.openxmlformats.org/officeDocument/2006/relationships/image" Target="../media/image14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4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4.xml"/><Relationship Id="rId5" Type="http://schemas.openxmlformats.org/officeDocument/2006/relationships/chart" Target="../charts/chart8.xml"/><Relationship Id="rId4" Type="http://schemas.openxmlformats.org/officeDocument/2006/relationships/chart" Target="../charts/char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2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svg"/><Relationship Id="rId7" Type="http://schemas.openxmlformats.org/officeDocument/2006/relationships/image" Target="../media/image10.sv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9.png"/><Relationship Id="rId5" Type="http://schemas.openxmlformats.org/officeDocument/2006/relationships/image" Target="../media/image27.svg"/><Relationship Id="rId4" Type="http://schemas.openxmlformats.org/officeDocument/2006/relationships/image" Target="../media/image26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29.svg"/><Relationship Id="rId7" Type="http://schemas.openxmlformats.org/officeDocument/2006/relationships/image" Target="../media/image13.sv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12.png"/><Relationship Id="rId5" Type="http://schemas.openxmlformats.org/officeDocument/2006/relationships/image" Target="../media/image19.svg"/><Relationship Id="rId4" Type="http://schemas.openxmlformats.org/officeDocument/2006/relationships/image" Target="../media/image18.png"/><Relationship Id="rId9" Type="http://schemas.openxmlformats.org/officeDocument/2006/relationships/image" Target="../media/image15.sv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3.svg"/><Relationship Id="rId7" Type="http://schemas.openxmlformats.org/officeDocument/2006/relationships/image" Target="../media/image17.sv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6.png"/><Relationship Id="rId5" Type="http://schemas.openxmlformats.org/officeDocument/2006/relationships/image" Target="../media/image15.svg"/><Relationship Id="rId4" Type="http://schemas.openxmlformats.org/officeDocument/2006/relationships/image" Target="../media/image14.png"/><Relationship Id="rId9" Type="http://schemas.openxmlformats.org/officeDocument/2006/relationships/image" Target="../media/image19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>
            <a:extLst>
              <a:ext uri="{FF2B5EF4-FFF2-40B4-BE49-F238E27FC236}">
                <a16:creationId xmlns:a16="http://schemas.microsoft.com/office/drawing/2014/main" id="{8289EB58-9BAA-46CF-B7CC-C691890F21F0}"/>
              </a:ext>
            </a:extLst>
          </p:cNvPr>
          <p:cNvGrpSpPr/>
          <p:nvPr/>
        </p:nvGrpSpPr>
        <p:grpSpPr>
          <a:xfrm>
            <a:off x="2080063" y="-81886"/>
            <a:ext cx="8245259" cy="5595582"/>
            <a:chOff x="2448554" y="245660"/>
            <a:chExt cx="7538044" cy="5115636"/>
          </a:xfrm>
        </p:grpSpPr>
        <p:sp>
          <p:nvSpPr>
            <p:cNvPr id="18" name="Rectangle 38">
              <a:extLst>
                <a:ext uri="{FF2B5EF4-FFF2-40B4-BE49-F238E27FC236}">
                  <a16:creationId xmlns:a16="http://schemas.microsoft.com/office/drawing/2014/main" id="{300E59B8-6DBA-4F87-B4E7-968F108ABB1A}"/>
                </a:ext>
              </a:extLst>
            </p:cNvPr>
            <p:cNvSpPr/>
            <p:nvPr userDrawn="1"/>
          </p:nvSpPr>
          <p:spPr>
            <a:xfrm rot="3287105" flipH="1">
              <a:off x="7748181" y="1094093"/>
              <a:ext cx="537556" cy="3939279"/>
            </a:xfrm>
            <a:custGeom>
              <a:avLst/>
              <a:gdLst>
                <a:gd name="connsiteX0" fmla="*/ 0 w 1676400"/>
                <a:gd name="connsiteY0" fmla="*/ 0 h 3629205"/>
                <a:gd name="connsiteX1" fmla="*/ 1676400 w 1676400"/>
                <a:gd name="connsiteY1" fmla="*/ 0 h 3629205"/>
                <a:gd name="connsiteX2" fmla="*/ 1676400 w 1676400"/>
                <a:gd name="connsiteY2" fmla="*/ 3629205 h 3629205"/>
                <a:gd name="connsiteX3" fmla="*/ 0 w 1676400"/>
                <a:gd name="connsiteY3" fmla="*/ 3629205 h 3629205"/>
                <a:gd name="connsiteX4" fmla="*/ 0 w 1676400"/>
                <a:gd name="connsiteY4" fmla="*/ 0 h 3629205"/>
                <a:gd name="connsiteX0" fmla="*/ 0 w 1676400"/>
                <a:gd name="connsiteY0" fmla="*/ 0 h 3670148"/>
                <a:gd name="connsiteX1" fmla="*/ 1676400 w 1676400"/>
                <a:gd name="connsiteY1" fmla="*/ 0 h 3670148"/>
                <a:gd name="connsiteX2" fmla="*/ 1676400 w 1676400"/>
                <a:gd name="connsiteY2" fmla="*/ 3629205 h 3670148"/>
                <a:gd name="connsiteX3" fmla="*/ 1569492 w 1676400"/>
                <a:gd name="connsiteY3" fmla="*/ 3670148 h 3670148"/>
                <a:gd name="connsiteX4" fmla="*/ 0 w 1676400"/>
                <a:gd name="connsiteY4" fmla="*/ 0 h 3670148"/>
                <a:gd name="connsiteX0" fmla="*/ 0 w 502693"/>
                <a:gd name="connsiteY0" fmla="*/ 13648 h 3670148"/>
                <a:gd name="connsiteX1" fmla="*/ 502693 w 502693"/>
                <a:gd name="connsiteY1" fmla="*/ 0 h 3670148"/>
                <a:gd name="connsiteX2" fmla="*/ 502693 w 502693"/>
                <a:gd name="connsiteY2" fmla="*/ 3629205 h 3670148"/>
                <a:gd name="connsiteX3" fmla="*/ 395785 w 502693"/>
                <a:gd name="connsiteY3" fmla="*/ 3670148 h 3670148"/>
                <a:gd name="connsiteX4" fmla="*/ 0 w 502693"/>
                <a:gd name="connsiteY4" fmla="*/ 13648 h 3670148"/>
                <a:gd name="connsiteX0" fmla="*/ 0 w 502693"/>
                <a:gd name="connsiteY0" fmla="*/ 13648 h 3683796"/>
                <a:gd name="connsiteX1" fmla="*/ 502693 w 502693"/>
                <a:gd name="connsiteY1" fmla="*/ 0 h 3683796"/>
                <a:gd name="connsiteX2" fmla="*/ 461750 w 502693"/>
                <a:gd name="connsiteY2" fmla="*/ 3683796 h 3683796"/>
                <a:gd name="connsiteX3" fmla="*/ 395785 w 502693"/>
                <a:gd name="connsiteY3" fmla="*/ 3670148 h 3683796"/>
                <a:gd name="connsiteX4" fmla="*/ 0 w 502693"/>
                <a:gd name="connsiteY4" fmla="*/ 13648 h 3683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693" h="3683796">
                  <a:moveTo>
                    <a:pt x="0" y="13648"/>
                  </a:moveTo>
                  <a:lnTo>
                    <a:pt x="502693" y="0"/>
                  </a:lnTo>
                  <a:lnTo>
                    <a:pt x="461750" y="3683796"/>
                  </a:lnTo>
                  <a:lnTo>
                    <a:pt x="395785" y="3670148"/>
                  </a:lnTo>
                  <a:lnTo>
                    <a:pt x="0" y="13648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2000">
                  <a:schemeClr val="bg1">
                    <a:alpha val="60000"/>
                  </a:schemeClr>
                </a:gs>
                <a:gs pos="84000">
                  <a:schemeClr val="bg1">
                    <a:alpha val="0"/>
                  </a:schemeClr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9" name="Rectangle 38">
              <a:extLst>
                <a:ext uri="{FF2B5EF4-FFF2-40B4-BE49-F238E27FC236}">
                  <a16:creationId xmlns:a16="http://schemas.microsoft.com/office/drawing/2014/main" id="{992AABA4-6F3B-4D55-9CEE-8653C2845BA4}"/>
                </a:ext>
              </a:extLst>
            </p:cNvPr>
            <p:cNvSpPr/>
            <p:nvPr userDrawn="1"/>
          </p:nvSpPr>
          <p:spPr>
            <a:xfrm rot="4037511" flipH="1">
              <a:off x="7601831" y="1646033"/>
              <a:ext cx="537556" cy="3939279"/>
            </a:xfrm>
            <a:custGeom>
              <a:avLst/>
              <a:gdLst>
                <a:gd name="connsiteX0" fmla="*/ 0 w 1676400"/>
                <a:gd name="connsiteY0" fmla="*/ 0 h 3629205"/>
                <a:gd name="connsiteX1" fmla="*/ 1676400 w 1676400"/>
                <a:gd name="connsiteY1" fmla="*/ 0 h 3629205"/>
                <a:gd name="connsiteX2" fmla="*/ 1676400 w 1676400"/>
                <a:gd name="connsiteY2" fmla="*/ 3629205 h 3629205"/>
                <a:gd name="connsiteX3" fmla="*/ 0 w 1676400"/>
                <a:gd name="connsiteY3" fmla="*/ 3629205 h 3629205"/>
                <a:gd name="connsiteX4" fmla="*/ 0 w 1676400"/>
                <a:gd name="connsiteY4" fmla="*/ 0 h 3629205"/>
                <a:gd name="connsiteX0" fmla="*/ 0 w 1676400"/>
                <a:gd name="connsiteY0" fmla="*/ 0 h 3670148"/>
                <a:gd name="connsiteX1" fmla="*/ 1676400 w 1676400"/>
                <a:gd name="connsiteY1" fmla="*/ 0 h 3670148"/>
                <a:gd name="connsiteX2" fmla="*/ 1676400 w 1676400"/>
                <a:gd name="connsiteY2" fmla="*/ 3629205 h 3670148"/>
                <a:gd name="connsiteX3" fmla="*/ 1569492 w 1676400"/>
                <a:gd name="connsiteY3" fmla="*/ 3670148 h 3670148"/>
                <a:gd name="connsiteX4" fmla="*/ 0 w 1676400"/>
                <a:gd name="connsiteY4" fmla="*/ 0 h 3670148"/>
                <a:gd name="connsiteX0" fmla="*/ 0 w 502693"/>
                <a:gd name="connsiteY0" fmla="*/ 13648 h 3670148"/>
                <a:gd name="connsiteX1" fmla="*/ 502693 w 502693"/>
                <a:gd name="connsiteY1" fmla="*/ 0 h 3670148"/>
                <a:gd name="connsiteX2" fmla="*/ 502693 w 502693"/>
                <a:gd name="connsiteY2" fmla="*/ 3629205 h 3670148"/>
                <a:gd name="connsiteX3" fmla="*/ 395785 w 502693"/>
                <a:gd name="connsiteY3" fmla="*/ 3670148 h 3670148"/>
                <a:gd name="connsiteX4" fmla="*/ 0 w 502693"/>
                <a:gd name="connsiteY4" fmla="*/ 13648 h 3670148"/>
                <a:gd name="connsiteX0" fmla="*/ 0 w 502693"/>
                <a:gd name="connsiteY0" fmla="*/ 13648 h 3683796"/>
                <a:gd name="connsiteX1" fmla="*/ 502693 w 502693"/>
                <a:gd name="connsiteY1" fmla="*/ 0 h 3683796"/>
                <a:gd name="connsiteX2" fmla="*/ 461750 w 502693"/>
                <a:gd name="connsiteY2" fmla="*/ 3683796 h 3683796"/>
                <a:gd name="connsiteX3" fmla="*/ 395785 w 502693"/>
                <a:gd name="connsiteY3" fmla="*/ 3670148 h 3683796"/>
                <a:gd name="connsiteX4" fmla="*/ 0 w 502693"/>
                <a:gd name="connsiteY4" fmla="*/ 13648 h 3683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693" h="3683796">
                  <a:moveTo>
                    <a:pt x="0" y="13648"/>
                  </a:moveTo>
                  <a:lnTo>
                    <a:pt x="502693" y="0"/>
                  </a:lnTo>
                  <a:lnTo>
                    <a:pt x="461750" y="3683796"/>
                  </a:lnTo>
                  <a:lnTo>
                    <a:pt x="395785" y="3670148"/>
                  </a:lnTo>
                  <a:lnTo>
                    <a:pt x="0" y="13648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2000">
                  <a:schemeClr val="bg1">
                    <a:alpha val="60000"/>
                  </a:schemeClr>
                </a:gs>
                <a:gs pos="86000">
                  <a:schemeClr val="bg1">
                    <a:alpha val="0"/>
                  </a:schemeClr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7496852F-1089-4A27-8518-7139419D1FF9}"/>
                </a:ext>
              </a:extLst>
            </p:cNvPr>
            <p:cNvGrpSpPr/>
            <p:nvPr userDrawn="1"/>
          </p:nvGrpSpPr>
          <p:grpSpPr>
            <a:xfrm>
              <a:off x="2448554" y="245660"/>
              <a:ext cx="5978950" cy="5115636"/>
              <a:chOff x="2448554" y="245660"/>
              <a:chExt cx="5978950" cy="5115636"/>
            </a:xfrm>
          </p:grpSpPr>
          <p:sp>
            <p:nvSpPr>
              <p:cNvPr id="21" name="Rectangle 38">
                <a:extLst>
                  <a:ext uri="{FF2B5EF4-FFF2-40B4-BE49-F238E27FC236}">
                    <a16:creationId xmlns:a16="http://schemas.microsoft.com/office/drawing/2014/main" id="{20258EB5-AAA2-43F6-8D7C-6DD5942A8FCD}"/>
                  </a:ext>
                </a:extLst>
              </p:cNvPr>
              <p:cNvSpPr/>
              <p:nvPr userDrawn="1"/>
            </p:nvSpPr>
            <p:spPr>
              <a:xfrm rot="2517009">
                <a:off x="7148862" y="654905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0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38">
                <a:extLst>
                  <a:ext uri="{FF2B5EF4-FFF2-40B4-BE49-F238E27FC236}">
                    <a16:creationId xmlns:a16="http://schemas.microsoft.com/office/drawing/2014/main" id="{AD1A6DBC-633D-4A15-8E86-485D03C51860}"/>
                  </a:ext>
                </a:extLst>
              </p:cNvPr>
              <p:cNvSpPr/>
              <p:nvPr userDrawn="1"/>
            </p:nvSpPr>
            <p:spPr>
              <a:xfrm rot="1786569">
                <a:off x="6808568" y="383165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3" name="Rectangle 38">
                <a:extLst>
                  <a:ext uri="{FF2B5EF4-FFF2-40B4-BE49-F238E27FC236}">
                    <a16:creationId xmlns:a16="http://schemas.microsoft.com/office/drawing/2014/main" id="{34659CA4-2434-450B-93A8-5B0619A687E3}"/>
                  </a:ext>
                </a:extLst>
              </p:cNvPr>
              <p:cNvSpPr/>
              <p:nvPr userDrawn="1"/>
            </p:nvSpPr>
            <p:spPr>
              <a:xfrm rot="1020583">
                <a:off x="6330978" y="337330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38">
                <a:extLst>
                  <a:ext uri="{FF2B5EF4-FFF2-40B4-BE49-F238E27FC236}">
                    <a16:creationId xmlns:a16="http://schemas.microsoft.com/office/drawing/2014/main" id="{05C189A0-5AFF-4750-A43F-156DF474FD2C}"/>
                  </a:ext>
                </a:extLst>
              </p:cNvPr>
              <p:cNvSpPr/>
              <p:nvPr userDrawn="1"/>
            </p:nvSpPr>
            <p:spPr>
              <a:xfrm rot="251693">
                <a:off x="5853388" y="291495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 38">
                <a:extLst>
                  <a:ext uri="{FF2B5EF4-FFF2-40B4-BE49-F238E27FC236}">
                    <a16:creationId xmlns:a16="http://schemas.microsoft.com/office/drawing/2014/main" id="{6A266D04-C03F-488B-A847-BF2B886CC52A}"/>
                  </a:ext>
                </a:extLst>
              </p:cNvPr>
              <p:cNvSpPr/>
              <p:nvPr userDrawn="1"/>
            </p:nvSpPr>
            <p:spPr>
              <a:xfrm rot="21040716">
                <a:off x="5375797" y="245660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6" name="Rectangle 38">
                <a:extLst>
                  <a:ext uri="{FF2B5EF4-FFF2-40B4-BE49-F238E27FC236}">
                    <a16:creationId xmlns:a16="http://schemas.microsoft.com/office/drawing/2014/main" id="{7D72F58C-C049-4B0B-B815-3E5F8DBF7414}"/>
                  </a:ext>
                </a:extLst>
              </p:cNvPr>
              <p:cNvSpPr/>
              <p:nvPr userDrawn="1"/>
            </p:nvSpPr>
            <p:spPr>
              <a:xfrm rot="19992242">
                <a:off x="4886532" y="561084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7" name="Rectangle 38">
                <a:extLst>
                  <a:ext uri="{FF2B5EF4-FFF2-40B4-BE49-F238E27FC236}">
                    <a16:creationId xmlns:a16="http://schemas.microsoft.com/office/drawing/2014/main" id="{252DA711-C109-474F-82A9-156F4EC66B93}"/>
                  </a:ext>
                </a:extLst>
              </p:cNvPr>
              <p:cNvSpPr/>
              <p:nvPr userDrawn="1"/>
            </p:nvSpPr>
            <p:spPr>
              <a:xfrm rot="18894773">
                <a:off x="4471977" y="940192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8" name="Rectangle 38">
                <a:extLst>
                  <a:ext uri="{FF2B5EF4-FFF2-40B4-BE49-F238E27FC236}">
                    <a16:creationId xmlns:a16="http://schemas.microsoft.com/office/drawing/2014/main" id="{B3B34E12-EAAE-4D2C-80F1-F1B5FA80FF63}"/>
                  </a:ext>
                </a:extLst>
              </p:cNvPr>
              <p:cNvSpPr/>
              <p:nvPr userDrawn="1"/>
            </p:nvSpPr>
            <p:spPr>
              <a:xfrm rot="17882336">
                <a:off x="4231363" y="1324371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87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Rectangle 38">
                <a:extLst>
                  <a:ext uri="{FF2B5EF4-FFF2-40B4-BE49-F238E27FC236}">
                    <a16:creationId xmlns:a16="http://schemas.microsoft.com/office/drawing/2014/main" id="{E4750393-EB73-4719-BEAC-15B26B45BD42}"/>
                  </a:ext>
                </a:extLst>
              </p:cNvPr>
              <p:cNvSpPr/>
              <p:nvPr userDrawn="1"/>
            </p:nvSpPr>
            <p:spPr>
              <a:xfrm rot="17043522">
                <a:off x="4149416" y="1751316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81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ED81E3EF-D672-47D7-ADFB-0145A34194AD}"/>
                  </a:ext>
                </a:extLst>
              </p:cNvPr>
              <p:cNvGrpSpPr/>
              <p:nvPr userDrawn="1"/>
            </p:nvGrpSpPr>
            <p:grpSpPr>
              <a:xfrm rot="606281">
                <a:off x="5221287" y="2912635"/>
                <a:ext cx="1679258" cy="1394114"/>
                <a:chOff x="5240655" y="3498050"/>
                <a:chExt cx="1679258" cy="1394114"/>
              </a:xfrm>
            </p:grpSpPr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19C49407-722A-4DE8-8B9F-B3C3E1C6A989}"/>
                    </a:ext>
                  </a:extLst>
                </p:cNvPr>
                <p:cNvSpPr/>
                <p:nvPr/>
              </p:nvSpPr>
              <p:spPr>
                <a:xfrm>
                  <a:off x="5240655" y="3498050"/>
                  <a:ext cx="1676400" cy="314325"/>
                </a:xfrm>
                <a:custGeom>
                  <a:avLst/>
                  <a:gdLst>
                    <a:gd name="connsiteX0" fmla="*/ 7144 w 1676400"/>
                    <a:gd name="connsiteY0" fmla="*/ 167164 h 314325"/>
                    <a:gd name="connsiteX1" fmla="*/ 800576 w 1676400"/>
                    <a:gd name="connsiteY1" fmla="*/ 7144 h 314325"/>
                    <a:gd name="connsiteX2" fmla="*/ 1678781 w 1676400"/>
                    <a:gd name="connsiteY2" fmla="*/ 138589 h 314325"/>
                    <a:gd name="connsiteX3" fmla="*/ 987266 w 1676400"/>
                    <a:gd name="connsiteY3" fmla="*/ 310991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6400" h="314325">
                      <a:moveTo>
                        <a:pt x="7144" y="167164"/>
                      </a:moveTo>
                      <a:lnTo>
                        <a:pt x="800576" y="7144"/>
                      </a:lnTo>
                      <a:lnTo>
                        <a:pt x="1678781" y="138589"/>
                      </a:lnTo>
                      <a:lnTo>
                        <a:pt x="987266" y="31099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2143D08A-8409-4E79-86C2-D70CBF503DF5}"/>
                    </a:ext>
                  </a:extLst>
                </p:cNvPr>
                <p:cNvSpPr/>
                <p:nvPr/>
              </p:nvSpPr>
              <p:spPr>
                <a:xfrm>
                  <a:off x="6034088" y="3498050"/>
                  <a:ext cx="885825" cy="1171575"/>
                </a:xfrm>
                <a:custGeom>
                  <a:avLst/>
                  <a:gdLst>
                    <a:gd name="connsiteX0" fmla="*/ 7144 w 885825"/>
                    <a:gd name="connsiteY0" fmla="*/ 7144 h 1171575"/>
                    <a:gd name="connsiteX1" fmla="*/ 29051 w 885825"/>
                    <a:gd name="connsiteY1" fmla="*/ 1033939 h 1171575"/>
                    <a:gd name="connsiteX2" fmla="*/ 792956 w 885825"/>
                    <a:gd name="connsiteY2" fmla="*/ 1164431 h 1171575"/>
                    <a:gd name="connsiteX3" fmla="*/ 885349 w 885825"/>
                    <a:gd name="connsiteY3" fmla="*/ 138589 h 117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5825" h="1171575">
                      <a:moveTo>
                        <a:pt x="7144" y="7144"/>
                      </a:moveTo>
                      <a:lnTo>
                        <a:pt x="29051" y="1033939"/>
                      </a:lnTo>
                      <a:lnTo>
                        <a:pt x="792956" y="1164431"/>
                      </a:lnTo>
                      <a:lnTo>
                        <a:pt x="885349" y="138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CCDE484F-F2E4-415C-8C20-AFBA1B5B1D38}"/>
                    </a:ext>
                  </a:extLst>
                </p:cNvPr>
                <p:cNvSpPr/>
                <p:nvPr/>
              </p:nvSpPr>
              <p:spPr>
                <a:xfrm>
                  <a:off x="5240655" y="3653914"/>
                  <a:ext cx="990600" cy="1238250"/>
                </a:xfrm>
                <a:custGeom>
                  <a:avLst/>
                  <a:gdLst>
                    <a:gd name="connsiteX0" fmla="*/ 987266 w 990600"/>
                    <a:gd name="connsiteY0" fmla="*/ 1231106 h 1238250"/>
                    <a:gd name="connsiteX1" fmla="*/ 121444 w 990600"/>
                    <a:gd name="connsiteY1" fmla="*/ 1030129 h 1238250"/>
                    <a:gd name="connsiteX2" fmla="*/ 7144 w 990600"/>
                    <a:gd name="connsiteY2" fmla="*/ 7144 h 1238250"/>
                    <a:gd name="connsiteX3" fmla="*/ 987266 w 990600"/>
                    <a:gd name="connsiteY3" fmla="*/ 150971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0600" h="1238250">
                      <a:moveTo>
                        <a:pt x="987266" y="1231106"/>
                      </a:moveTo>
                      <a:lnTo>
                        <a:pt x="121444" y="1030129"/>
                      </a:lnTo>
                      <a:lnTo>
                        <a:pt x="7144" y="7144"/>
                      </a:lnTo>
                      <a:lnTo>
                        <a:pt x="987266" y="150971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892E0AB8-17C0-40D6-9653-A44A4ACEE5C4}"/>
                    </a:ext>
                  </a:extLst>
                </p:cNvPr>
                <p:cNvSpPr/>
                <p:nvPr/>
              </p:nvSpPr>
              <p:spPr>
                <a:xfrm>
                  <a:off x="6227921" y="3632483"/>
                  <a:ext cx="691515" cy="1252883"/>
                </a:xfrm>
                <a:custGeom>
                  <a:avLst/>
                  <a:gdLst>
                    <a:gd name="connsiteX0" fmla="*/ 11906 w 704850"/>
                    <a:gd name="connsiteY0" fmla="*/ 1255871 h 1257300"/>
                    <a:gd name="connsiteX1" fmla="*/ 7144 w 704850"/>
                    <a:gd name="connsiteY1" fmla="*/ 179546 h 1257300"/>
                    <a:gd name="connsiteX2" fmla="*/ 698659 w 704850"/>
                    <a:gd name="connsiteY2" fmla="*/ 7144 h 1257300"/>
                    <a:gd name="connsiteX3" fmla="*/ 611029 w 704850"/>
                    <a:gd name="connsiteY3" fmla="*/ 1030129 h 1257300"/>
                    <a:gd name="connsiteX0" fmla="*/ 116984 w 691515"/>
                    <a:gd name="connsiteY0" fmla="*/ 1277821 h 1277821"/>
                    <a:gd name="connsiteX1" fmla="*/ 0 w 691515"/>
                    <a:gd name="connsiteY1" fmla="*/ 172402 h 1277821"/>
                    <a:gd name="connsiteX2" fmla="*/ 691515 w 691515"/>
                    <a:gd name="connsiteY2" fmla="*/ 0 h 1277821"/>
                    <a:gd name="connsiteX3" fmla="*/ 603885 w 691515"/>
                    <a:gd name="connsiteY3" fmla="*/ 1022985 h 1277821"/>
                    <a:gd name="connsiteX0" fmla="*/ 606 w 691515"/>
                    <a:gd name="connsiteY0" fmla="*/ 1252883 h 1252883"/>
                    <a:gd name="connsiteX1" fmla="*/ 0 w 691515"/>
                    <a:gd name="connsiteY1" fmla="*/ 172402 h 1252883"/>
                    <a:gd name="connsiteX2" fmla="*/ 691515 w 691515"/>
                    <a:gd name="connsiteY2" fmla="*/ 0 h 1252883"/>
                    <a:gd name="connsiteX3" fmla="*/ 603885 w 691515"/>
                    <a:gd name="connsiteY3" fmla="*/ 1022985 h 125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1515" h="1252883">
                      <a:moveTo>
                        <a:pt x="606" y="1252883"/>
                      </a:moveTo>
                      <a:lnTo>
                        <a:pt x="0" y="172402"/>
                      </a:lnTo>
                      <a:lnTo>
                        <a:pt x="691515" y="0"/>
                      </a:lnTo>
                      <a:lnTo>
                        <a:pt x="603885" y="1022985"/>
                      </a:ln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2D689986-E281-4FB6-A1EF-D479CB23FA54}"/>
                    </a:ext>
                  </a:extLst>
                </p:cNvPr>
                <p:cNvSpPr/>
                <p:nvPr/>
              </p:nvSpPr>
              <p:spPr>
                <a:xfrm>
                  <a:off x="6482715" y="3669154"/>
                  <a:ext cx="266700" cy="1114425"/>
                </a:xfrm>
                <a:custGeom>
                  <a:avLst/>
                  <a:gdLst>
                    <a:gd name="connsiteX0" fmla="*/ 7144 w 266700"/>
                    <a:gd name="connsiteY0" fmla="*/ 1115854 h 1114425"/>
                    <a:gd name="connsiteX1" fmla="*/ 190024 w 266700"/>
                    <a:gd name="connsiteY1" fmla="*/ 1048226 h 1114425"/>
                    <a:gd name="connsiteX2" fmla="*/ 261461 w 266700"/>
                    <a:gd name="connsiteY2" fmla="*/ 7144 h 1114425"/>
                    <a:gd name="connsiteX3" fmla="*/ 52864 w 266700"/>
                    <a:gd name="connsiteY3" fmla="*/ 60484 h 111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6700" h="1114425">
                      <a:moveTo>
                        <a:pt x="7144" y="1115854"/>
                      </a:moveTo>
                      <a:lnTo>
                        <a:pt x="190024" y="1048226"/>
                      </a:lnTo>
                      <a:lnTo>
                        <a:pt x="261461" y="7144"/>
                      </a:lnTo>
                      <a:lnTo>
                        <a:pt x="52864" y="6048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C50B681F-C55C-4E8B-8FE5-BA325320BF30}"/>
                    </a:ext>
                  </a:extLst>
                </p:cNvPr>
                <p:cNvSpPr/>
                <p:nvPr/>
              </p:nvSpPr>
              <p:spPr>
                <a:xfrm>
                  <a:off x="5514975" y="3693919"/>
                  <a:ext cx="342900" cy="1104900"/>
                </a:xfrm>
                <a:custGeom>
                  <a:avLst/>
                  <a:gdLst>
                    <a:gd name="connsiteX0" fmla="*/ 118586 w 342900"/>
                    <a:gd name="connsiteY0" fmla="*/ 1052989 h 1104900"/>
                    <a:gd name="connsiteX1" fmla="*/ 7144 w 342900"/>
                    <a:gd name="connsiteY1" fmla="*/ 7144 h 1104900"/>
                    <a:gd name="connsiteX2" fmla="*/ 255746 w 342900"/>
                    <a:gd name="connsiteY2" fmla="*/ 43339 h 1104900"/>
                    <a:gd name="connsiteX3" fmla="*/ 344329 w 342900"/>
                    <a:gd name="connsiteY3" fmla="*/ 1103471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900" h="1104900">
                      <a:moveTo>
                        <a:pt x="118586" y="1052989"/>
                      </a:moveTo>
                      <a:lnTo>
                        <a:pt x="7144" y="7144"/>
                      </a:lnTo>
                      <a:lnTo>
                        <a:pt x="255746" y="43339"/>
                      </a:lnTo>
                      <a:lnTo>
                        <a:pt x="344329" y="110347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C00A0B1C-54E1-4250-95FE-A6784A466751}"/>
                  </a:ext>
                </a:extLst>
              </p:cNvPr>
              <p:cNvGrpSpPr/>
              <p:nvPr userDrawn="1"/>
            </p:nvGrpSpPr>
            <p:grpSpPr>
              <a:xfrm rot="21208422">
                <a:off x="5041529" y="731779"/>
                <a:ext cx="2087258" cy="1084663"/>
                <a:chOff x="4951095" y="1965836"/>
                <a:chExt cx="2289810" cy="1189921"/>
              </a:xfrm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0FDD6C96-3C58-43FF-B4B9-DAAD26B0F3F6}"/>
                    </a:ext>
                  </a:extLst>
                </p:cNvPr>
                <p:cNvSpPr/>
                <p:nvPr/>
              </p:nvSpPr>
              <p:spPr>
                <a:xfrm>
                  <a:off x="6336983" y="2615689"/>
                  <a:ext cx="657225" cy="485775"/>
                </a:xfrm>
                <a:custGeom>
                  <a:avLst/>
                  <a:gdLst>
                    <a:gd name="connsiteX0" fmla="*/ 654844 w 657225"/>
                    <a:gd name="connsiteY0" fmla="*/ 7144 h 485775"/>
                    <a:gd name="connsiteX1" fmla="*/ 7144 w 657225"/>
                    <a:gd name="connsiteY1" fmla="*/ 253841 h 485775"/>
                    <a:gd name="connsiteX2" fmla="*/ 19526 w 657225"/>
                    <a:gd name="connsiteY2" fmla="*/ 487204 h 485775"/>
                    <a:gd name="connsiteX3" fmla="*/ 644366 w 657225"/>
                    <a:gd name="connsiteY3" fmla="*/ 225266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25" h="485775">
                      <a:moveTo>
                        <a:pt x="654844" y="7144"/>
                      </a:moveTo>
                      <a:lnTo>
                        <a:pt x="7144" y="253841"/>
                      </a:lnTo>
                      <a:lnTo>
                        <a:pt x="19526" y="487204"/>
                      </a:lnTo>
                      <a:lnTo>
                        <a:pt x="644366" y="225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1D3211A5-17D9-4047-B5DA-0FB58E03EC97}"/>
                    </a:ext>
                  </a:extLst>
                </p:cNvPr>
                <p:cNvSpPr/>
                <p:nvPr/>
              </p:nvSpPr>
              <p:spPr>
                <a:xfrm>
                  <a:off x="5220653" y="2555682"/>
                  <a:ext cx="1771650" cy="314325"/>
                </a:xfrm>
                <a:custGeom>
                  <a:avLst/>
                  <a:gdLst>
                    <a:gd name="connsiteX0" fmla="*/ 1771174 w 1771650"/>
                    <a:gd name="connsiteY0" fmla="*/ 67151 h 314325"/>
                    <a:gd name="connsiteX1" fmla="*/ 1092041 w 1771650"/>
                    <a:gd name="connsiteY1" fmla="*/ 21431 h 314325"/>
                    <a:gd name="connsiteX2" fmla="*/ 865346 w 1771650"/>
                    <a:gd name="connsiteY2" fmla="*/ 7144 h 314325"/>
                    <a:gd name="connsiteX3" fmla="*/ 7144 w 1771650"/>
                    <a:gd name="connsiteY3" fmla="*/ 276701 h 314325"/>
                    <a:gd name="connsiteX4" fmla="*/ 1123474 w 1771650"/>
                    <a:gd name="connsiteY4" fmla="*/ 313849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50" h="314325">
                      <a:moveTo>
                        <a:pt x="1771174" y="67151"/>
                      </a:moveTo>
                      <a:lnTo>
                        <a:pt x="1092041" y="21431"/>
                      </a:lnTo>
                      <a:lnTo>
                        <a:pt x="865346" y="7144"/>
                      </a:lnTo>
                      <a:lnTo>
                        <a:pt x="7144" y="276701"/>
                      </a:lnTo>
                      <a:lnTo>
                        <a:pt x="1123474" y="31384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1C43D4B8-77AB-49D1-8368-CB9FE8771C27}"/>
                    </a:ext>
                  </a:extLst>
                </p:cNvPr>
                <p:cNvSpPr/>
                <p:nvPr/>
              </p:nvSpPr>
              <p:spPr>
                <a:xfrm>
                  <a:off x="5220653" y="2825239"/>
                  <a:ext cx="1143000" cy="276225"/>
                </a:xfrm>
                <a:custGeom>
                  <a:avLst/>
                  <a:gdLst>
                    <a:gd name="connsiteX0" fmla="*/ 56674 w 1143000"/>
                    <a:gd name="connsiteY0" fmla="*/ 213836 h 276225"/>
                    <a:gd name="connsiteX1" fmla="*/ 1135856 w 1143000"/>
                    <a:gd name="connsiteY1" fmla="*/ 277654 h 276225"/>
                    <a:gd name="connsiteX2" fmla="*/ 1123474 w 1143000"/>
                    <a:gd name="connsiteY2" fmla="*/ 44291 h 276225"/>
                    <a:gd name="connsiteX3" fmla="*/ 7144 w 1143000"/>
                    <a:gd name="connsiteY3" fmla="*/ 7144 h 27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3000" h="276225">
                      <a:moveTo>
                        <a:pt x="56674" y="213836"/>
                      </a:moveTo>
                      <a:lnTo>
                        <a:pt x="1135856" y="277654"/>
                      </a:lnTo>
                      <a:lnTo>
                        <a:pt x="1123474" y="44291"/>
                      </a:ln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1FDBCF60-7995-4744-8DF5-8CA147507E68}"/>
                    </a:ext>
                  </a:extLst>
                </p:cNvPr>
                <p:cNvSpPr/>
                <p:nvPr/>
              </p:nvSpPr>
              <p:spPr>
                <a:xfrm>
                  <a:off x="5488305" y="2833812"/>
                  <a:ext cx="285750" cy="238125"/>
                </a:xfrm>
                <a:custGeom>
                  <a:avLst/>
                  <a:gdLst>
                    <a:gd name="connsiteX0" fmla="*/ 7144 w 285750"/>
                    <a:gd name="connsiteY0" fmla="*/ 7144 h 238125"/>
                    <a:gd name="connsiteX1" fmla="*/ 232886 w 285750"/>
                    <a:gd name="connsiteY1" fmla="*/ 17621 h 238125"/>
                    <a:gd name="connsiteX2" fmla="*/ 281464 w 285750"/>
                    <a:gd name="connsiteY2" fmla="*/ 234791 h 238125"/>
                    <a:gd name="connsiteX3" fmla="*/ 81439 w 285750"/>
                    <a:gd name="connsiteY3" fmla="*/ 222409 h 238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50" h="238125">
                      <a:moveTo>
                        <a:pt x="7144" y="7144"/>
                      </a:moveTo>
                      <a:lnTo>
                        <a:pt x="232886" y="17621"/>
                      </a:lnTo>
                      <a:lnTo>
                        <a:pt x="281464" y="234791"/>
                      </a:lnTo>
                      <a:lnTo>
                        <a:pt x="81439" y="22240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8C334062-7B14-43A6-B6E4-FF75B5FC4B34}"/>
                    </a:ext>
                  </a:extLst>
                </p:cNvPr>
                <p:cNvSpPr/>
                <p:nvPr/>
              </p:nvSpPr>
              <p:spPr>
                <a:xfrm>
                  <a:off x="5488305" y="2569969"/>
                  <a:ext cx="1019175" cy="285750"/>
                </a:xfrm>
                <a:custGeom>
                  <a:avLst/>
                  <a:gdLst>
                    <a:gd name="connsiteX0" fmla="*/ 7144 w 1019175"/>
                    <a:gd name="connsiteY0" fmla="*/ 270986 h 285750"/>
                    <a:gd name="connsiteX1" fmla="*/ 824389 w 1019175"/>
                    <a:gd name="connsiteY1" fmla="*/ 7144 h 285750"/>
                    <a:gd name="connsiteX2" fmla="*/ 1013936 w 1019175"/>
                    <a:gd name="connsiteY2" fmla="*/ 20479 h 285750"/>
                    <a:gd name="connsiteX3" fmla="*/ 232886 w 1019175"/>
                    <a:gd name="connsiteY3" fmla="*/ 281464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175" h="285750">
                      <a:moveTo>
                        <a:pt x="7144" y="270986"/>
                      </a:moveTo>
                      <a:lnTo>
                        <a:pt x="824389" y="7144"/>
                      </a:lnTo>
                      <a:lnTo>
                        <a:pt x="1013936" y="20479"/>
                      </a:lnTo>
                      <a:lnTo>
                        <a:pt x="232886" y="28146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31F1FC61-B68F-4DFB-85BC-4E1E07089943}"/>
                    </a:ext>
                  </a:extLst>
                </p:cNvPr>
                <p:cNvSpPr/>
                <p:nvPr/>
              </p:nvSpPr>
              <p:spPr>
                <a:xfrm>
                  <a:off x="6641783" y="2687127"/>
                  <a:ext cx="161925" cy="295275"/>
                </a:xfrm>
                <a:custGeom>
                  <a:avLst/>
                  <a:gdLst>
                    <a:gd name="connsiteX0" fmla="*/ 20479 w 161925"/>
                    <a:gd name="connsiteY0" fmla="*/ 64294 h 295275"/>
                    <a:gd name="connsiteX1" fmla="*/ 7144 w 161925"/>
                    <a:gd name="connsiteY1" fmla="*/ 292894 h 295275"/>
                    <a:gd name="connsiteX2" fmla="*/ 147161 w 161925"/>
                    <a:gd name="connsiteY2" fmla="*/ 234791 h 295275"/>
                    <a:gd name="connsiteX3" fmla="*/ 161449 w 161925"/>
                    <a:gd name="connsiteY3" fmla="*/ 7144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1925" h="295275">
                      <a:moveTo>
                        <a:pt x="20479" y="64294"/>
                      </a:moveTo>
                      <a:lnTo>
                        <a:pt x="7144" y="292894"/>
                      </a:lnTo>
                      <a:lnTo>
                        <a:pt x="147161" y="234791"/>
                      </a:lnTo>
                      <a:lnTo>
                        <a:pt x="161449" y="71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F0C90F8E-12EA-4423-B712-774F86162B28}"/>
                    </a:ext>
                  </a:extLst>
                </p:cNvPr>
                <p:cNvSpPr/>
                <p:nvPr/>
              </p:nvSpPr>
              <p:spPr>
                <a:xfrm>
                  <a:off x="5299710" y="2435943"/>
                  <a:ext cx="771525" cy="295275"/>
                </a:xfrm>
                <a:custGeom>
                  <a:avLst/>
                  <a:gdLst>
                    <a:gd name="connsiteX0" fmla="*/ 764381 w 771525"/>
                    <a:gd name="connsiteY0" fmla="*/ 250708 h 295275"/>
                    <a:gd name="connsiteX1" fmla="*/ 7144 w 771525"/>
                    <a:gd name="connsiteY1" fmla="*/ 37347 h 295275"/>
                    <a:gd name="connsiteX2" fmla="*/ 10954 w 771525"/>
                    <a:gd name="connsiteY2" fmla="*/ 288808 h 295275"/>
                    <a:gd name="connsiteX3" fmla="*/ 723424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64381" y="250708"/>
                      </a:moveTo>
                      <a:cubicBezTo>
                        <a:pt x="764381" y="250708"/>
                        <a:pt x="349091" y="-95050"/>
                        <a:pt x="7144" y="37347"/>
                      </a:cubicBezTo>
                      <a:lnTo>
                        <a:pt x="10954" y="288808"/>
                      </a:lnTo>
                      <a:cubicBezTo>
                        <a:pt x="10954" y="288808"/>
                        <a:pt x="544354" y="107833"/>
                        <a:pt x="723424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64141B81-63E4-47D7-B830-21B469341242}"/>
                    </a:ext>
                  </a:extLst>
                </p:cNvPr>
                <p:cNvSpPr/>
                <p:nvPr/>
              </p:nvSpPr>
              <p:spPr>
                <a:xfrm>
                  <a:off x="5638800" y="2642359"/>
                  <a:ext cx="1171575" cy="114300"/>
                </a:xfrm>
                <a:custGeom>
                  <a:avLst/>
                  <a:gdLst>
                    <a:gd name="connsiteX0" fmla="*/ 1164431 w 1171575"/>
                    <a:gd name="connsiteY0" fmla="*/ 51911 h 114300"/>
                    <a:gd name="connsiteX1" fmla="*/ 168116 w 1171575"/>
                    <a:gd name="connsiteY1" fmla="*/ 7144 h 114300"/>
                    <a:gd name="connsiteX2" fmla="*/ 7144 w 1171575"/>
                    <a:gd name="connsiteY2" fmla="*/ 58579 h 114300"/>
                    <a:gd name="connsiteX3" fmla="*/ 1023461 w 1171575"/>
                    <a:gd name="connsiteY3" fmla="*/ 109061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1575" h="114300">
                      <a:moveTo>
                        <a:pt x="1164431" y="51911"/>
                      </a:moveTo>
                      <a:lnTo>
                        <a:pt x="168116" y="7144"/>
                      </a:lnTo>
                      <a:lnTo>
                        <a:pt x="7144" y="58579"/>
                      </a:lnTo>
                      <a:lnTo>
                        <a:pt x="1023461" y="10906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EED7EBA7-52C7-4977-9204-F450DB877DE8}"/>
                    </a:ext>
                  </a:extLst>
                </p:cNvPr>
                <p:cNvSpPr/>
                <p:nvPr/>
              </p:nvSpPr>
              <p:spPr>
                <a:xfrm>
                  <a:off x="5468303" y="2057444"/>
                  <a:ext cx="666750" cy="638175"/>
                </a:xfrm>
                <a:custGeom>
                  <a:avLst/>
                  <a:gdLst>
                    <a:gd name="connsiteX0" fmla="*/ 7144 w 666750"/>
                    <a:gd name="connsiteY0" fmla="*/ 332026 h 638175"/>
                    <a:gd name="connsiteX1" fmla="*/ 565309 w 666750"/>
                    <a:gd name="connsiteY1" fmla="*/ 635874 h 638175"/>
                    <a:gd name="connsiteX2" fmla="*/ 668179 w 666750"/>
                    <a:gd name="connsiteY2" fmla="*/ 607299 h 638175"/>
                    <a:gd name="connsiteX3" fmla="*/ 227171 w 666750"/>
                    <a:gd name="connsiteY3" fmla="*/ 321549 h 638175"/>
                    <a:gd name="connsiteX4" fmla="*/ 227171 w 666750"/>
                    <a:gd name="connsiteY4" fmla="*/ 321549 h 638175"/>
                    <a:gd name="connsiteX5" fmla="*/ 366236 w 666750"/>
                    <a:gd name="connsiteY5" fmla="*/ 71041 h 638175"/>
                    <a:gd name="connsiteX6" fmla="*/ 366236 w 666750"/>
                    <a:gd name="connsiteY6" fmla="*/ 71041 h 638175"/>
                    <a:gd name="connsiteX7" fmla="*/ 326231 w 666750"/>
                    <a:gd name="connsiteY7" fmla="*/ 10081 h 638175"/>
                    <a:gd name="connsiteX8" fmla="*/ 199549 w 666750"/>
                    <a:gd name="connsiteY8" fmla="*/ 60564 h 638175"/>
                    <a:gd name="connsiteX9" fmla="*/ 70009 w 666750"/>
                    <a:gd name="connsiteY9" fmla="*/ 185341 h 638175"/>
                    <a:gd name="connsiteX10" fmla="*/ 7144 w 666750"/>
                    <a:gd name="connsiteY10" fmla="*/ 332026 h 63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750" h="638175">
                      <a:moveTo>
                        <a:pt x="7144" y="332026"/>
                      </a:moveTo>
                      <a:cubicBezTo>
                        <a:pt x="7144" y="332026"/>
                        <a:pt x="260509" y="625396"/>
                        <a:pt x="565309" y="635874"/>
                      </a:cubicBezTo>
                      <a:cubicBezTo>
                        <a:pt x="635794" y="628254"/>
                        <a:pt x="668179" y="607299"/>
                        <a:pt x="668179" y="607299"/>
                      </a:cubicBezTo>
                      <a:lnTo>
                        <a:pt x="227171" y="321549"/>
                      </a:lnTo>
                      <a:lnTo>
                        <a:pt x="227171" y="321549"/>
                      </a:lnTo>
                      <a:cubicBezTo>
                        <a:pt x="249079" y="226299"/>
                        <a:pt x="296704" y="139621"/>
                        <a:pt x="366236" y="71041"/>
                      </a:cubicBezTo>
                      <a:lnTo>
                        <a:pt x="366236" y="71041"/>
                      </a:lnTo>
                      <a:cubicBezTo>
                        <a:pt x="394811" y="42466"/>
                        <a:pt x="364331" y="-5159"/>
                        <a:pt x="326231" y="10081"/>
                      </a:cubicBezTo>
                      <a:lnTo>
                        <a:pt x="199549" y="60564"/>
                      </a:lnTo>
                      <a:lnTo>
                        <a:pt x="70009" y="185341"/>
                      </a:lnTo>
                      <a:lnTo>
                        <a:pt x="7144" y="33202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DB51B2A3-1136-4F45-9C9B-F2478B6CBE04}"/>
                    </a:ext>
                  </a:extLst>
                </p:cNvPr>
                <p:cNvSpPr/>
                <p:nvPr/>
              </p:nvSpPr>
              <p:spPr>
                <a:xfrm>
                  <a:off x="5468303" y="1982180"/>
                  <a:ext cx="704850" cy="704850"/>
                </a:xfrm>
                <a:custGeom>
                  <a:avLst/>
                  <a:gdLst>
                    <a:gd name="connsiteX0" fmla="*/ 636746 w 704850"/>
                    <a:gd name="connsiteY0" fmla="*/ 703518 h 704850"/>
                    <a:gd name="connsiteX1" fmla="*/ 388144 w 704850"/>
                    <a:gd name="connsiteY1" fmla="*/ 256796 h 704850"/>
                    <a:gd name="connsiteX2" fmla="*/ 363379 w 704850"/>
                    <a:gd name="connsiteY2" fmla="*/ 239651 h 704850"/>
                    <a:gd name="connsiteX3" fmla="*/ 173831 w 704850"/>
                    <a:gd name="connsiteY3" fmla="*/ 264416 h 704850"/>
                    <a:gd name="connsiteX4" fmla="*/ 7144 w 704850"/>
                    <a:gd name="connsiteY4" fmla="*/ 406338 h 704850"/>
                    <a:gd name="connsiteX5" fmla="*/ 70009 w 704850"/>
                    <a:gd name="connsiteY5" fmla="*/ 260606 h 704850"/>
                    <a:gd name="connsiteX6" fmla="*/ 147161 w 704850"/>
                    <a:gd name="connsiteY6" fmla="*/ 151068 h 704850"/>
                    <a:gd name="connsiteX7" fmla="*/ 147161 w 704850"/>
                    <a:gd name="connsiteY7" fmla="*/ 151068 h 704850"/>
                    <a:gd name="connsiteX8" fmla="*/ 367189 w 704850"/>
                    <a:gd name="connsiteY8" fmla="*/ 12003 h 704850"/>
                    <a:gd name="connsiteX9" fmla="*/ 441484 w 704850"/>
                    <a:gd name="connsiteY9" fmla="*/ 8193 h 704850"/>
                    <a:gd name="connsiteX10" fmla="*/ 511969 w 704850"/>
                    <a:gd name="connsiteY10" fmla="*/ 51056 h 704850"/>
                    <a:gd name="connsiteX11" fmla="*/ 702469 w 704850"/>
                    <a:gd name="connsiteY11" fmla="*/ 660656 h 704850"/>
                    <a:gd name="connsiteX12" fmla="*/ 636746 w 704850"/>
                    <a:gd name="connsiteY12" fmla="*/ 703518 h 70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4850" h="704850">
                      <a:moveTo>
                        <a:pt x="636746" y="703518"/>
                      </a:moveTo>
                      <a:lnTo>
                        <a:pt x="388144" y="256796"/>
                      </a:lnTo>
                      <a:cubicBezTo>
                        <a:pt x="383381" y="247271"/>
                        <a:pt x="373856" y="241556"/>
                        <a:pt x="363379" y="239651"/>
                      </a:cubicBezTo>
                      <a:cubicBezTo>
                        <a:pt x="331946" y="234888"/>
                        <a:pt x="259556" y="230126"/>
                        <a:pt x="173831" y="264416"/>
                      </a:cubicBezTo>
                      <a:cubicBezTo>
                        <a:pt x="57626" y="310136"/>
                        <a:pt x="7144" y="406338"/>
                        <a:pt x="7144" y="406338"/>
                      </a:cubicBezTo>
                      <a:lnTo>
                        <a:pt x="70009" y="260606"/>
                      </a:lnTo>
                      <a:cubicBezTo>
                        <a:pt x="88106" y="218696"/>
                        <a:pt x="113824" y="181548"/>
                        <a:pt x="147161" y="151068"/>
                      </a:cubicBezTo>
                      <a:lnTo>
                        <a:pt x="147161" y="151068"/>
                      </a:lnTo>
                      <a:cubicBezTo>
                        <a:pt x="208121" y="92966"/>
                        <a:pt x="284321" y="26291"/>
                        <a:pt x="367189" y="12003"/>
                      </a:cubicBezTo>
                      <a:lnTo>
                        <a:pt x="441484" y="8193"/>
                      </a:lnTo>
                      <a:cubicBezTo>
                        <a:pt x="471964" y="2478"/>
                        <a:pt x="502444" y="20576"/>
                        <a:pt x="511969" y="51056"/>
                      </a:cubicBezTo>
                      <a:lnTo>
                        <a:pt x="702469" y="660656"/>
                      </a:lnTo>
                      <a:lnTo>
                        <a:pt x="636746" y="7035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FC58A286-F6F8-45E7-AAD7-1EC883CA2F3E}"/>
                    </a:ext>
                  </a:extLst>
                </p:cNvPr>
                <p:cNvSpPr/>
                <p:nvPr/>
              </p:nvSpPr>
              <p:spPr>
                <a:xfrm>
                  <a:off x="6178176" y="2431374"/>
                  <a:ext cx="735107" cy="281337"/>
                </a:xfrm>
                <a:custGeom>
                  <a:avLst/>
                  <a:gdLst>
                    <a:gd name="connsiteX0" fmla="*/ 7144 w 771525"/>
                    <a:gd name="connsiteY0" fmla="*/ 250708 h 295275"/>
                    <a:gd name="connsiteX1" fmla="*/ 764381 w 771525"/>
                    <a:gd name="connsiteY1" fmla="*/ 37347 h 295275"/>
                    <a:gd name="connsiteX2" fmla="*/ 760571 w 771525"/>
                    <a:gd name="connsiteY2" fmla="*/ 288808 h 295275"/>
                    <a:gd name="connsiteX3" fmla="*/ 48101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144" y="250708"/>
                      </a:moveTo>
                      <a:cubicBezTo>
                        <a:pt x="7144" y="250708"/>
                        <a:pt x="422434" y="-95050"/>
                        <a:pt x="764381" y="37347"/>
                      </a:cubicBezTo>
                      <a:lnTo>
                        <a:pt x="760571" y="288808"/>
                      </a:lnTo>
                      <a:cubicBezTo>
                        <a:pt x="760571" y="288808"/>
                        <a:pt x="227171" y="107832"/>
                        <a:pt x="48101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B3AA05B6-E52E-4CC5-A3D2-4EB6F918543E}"/>
                    </a:ext>
                  </a:extLst>
                </p:cNvPr>
                <p:cNvSpPr/>
                <p:nvPr/>
              </p:nvSpPr>
              <p:spPr>
                <a:xfrm>
                  <a:off x="6130290" y="2000754"/>
                  <a:ext cx="600075" cy="676275"/>
                </a:xfrm>
                <a:custGeom>
                  <a:avLst/>
                  <a:gdLst>
                    <a:gd name="connsiteX0" fmla="*/ 595789 w 600075"/>
                    <a:gd name="connsiteY0" fmla="*/ 255366 h 676275"/>
                    <a:gd name="connsiteX1" fmla="*/ 113824 w 600075"/>
                    <a:gd name="connsiteY1" fmla="*/ 669704 h 676275"/>
                    <a:gd name="connsiteX2" fmla="*/ 7144 w 600075"/>
                    <a:gd name="connsiteY2" fmla="*/ 663989 h 676275"/>
                    <a:gd name="connsiteX3" fmla="*/ 378619 w 600075"/>
                    <a:gd name="connsiteY3" fmla="*/ 291561 h 676275"/>
                    <a:gd name="connsiteX4" fmla="*/ 378619 w 600075"/>
                    <a:gd name="connsiteY4" fmla="*/ 291561 h 676275"/>
                    <a:gd name="connsiteX5" fmla="*/ 190024 w 600075"/>
                    <a:gd name="connsiteY5" fmla="*/ 76296 h 676275"/>
                    <a:gd name="connsiteX6" fmla="*/ 190024 w 600075"/>
                    <a:gd name="connsiteY6" fmla="*/ 76296 h 676275"/>
                    <a:gd name="connsiteX7" fmla="*/ 216694 w 600075"/>
                    <a:gd name="connsiteY7" fmla="*/ 7716 h 676275"/>
                    <a:gd name="connsiteX8" fmla="*/ 349091 w 600075"/>
                    <a:gd name="connsiteY8" fmla="*/ 29624 h 676275"/>
                    <a:gd name="connsiteX9" fmla="*/ 502444 w 600075"/>
                    <a:gd name="connsiteY9" fmla="*/ 125826 h 676275"/>
                    <a:gd name="connsiteX10" fmla="*/ 595789 w 600075"/>
                    <a:gd name="connsiteY10" fmla="*/ 255366 h 67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0075" h="676275">
                      <a:moveTo>
                        <a:pt x="595789" y="255366"/>
                      </a:moveTo>
                      <a:cubicBezTo>
                        <a:pt x="595789" y="255366"/>
                        <a:pt x="410051" y="595409"/>
                        <a:pt x="113824" y="669704"/>
                      </a:cubicBezTo>
                      <a:cubicBezTo>
                        <a:pt x="43339" y="677324"/>
                        <a:pt x="7144" y="663989"/>
                        <a:pt x="7144" y="663989"/>
                      </a:cubicBezTo>
                      <a:lnTo>
                        <a:pt x="378619" y="291561"/>
                      </a:lnTo>
                      <a:lnTo>
                        <a:pt x="378619" y="291561"/>
                      </a:lnTo>
                      <a:cubicBezTo>
                        <a:pt x="337661" y="202979"/>
                        <a:pt x="271939" y="128684"/>
                        <a:pt x="190024" y="76296"/>
                      </a:cubicBezTo>
                      <a:lnTo>
                        <a:pt x="190024" y="76296"/>
                      </a:lnTo>
                      <a:cubicBezTo>
                        <a:pt x="155734" y="54389"/>
                        <a:pt x="176689" y="1049"/>
                        <a:pt x="216694" y="7716"/>
                      </a:cubicBezTo>
                      <a:lnTo>
                        <a:pt x="349091" y="29624"/>
                      </a:lnTo>
                      <a:lnTo>
                        <a:pt x="502444" y="125826"/>
                      </a:lnTo>
                      <a:lnTo>
                        <a:pt x="595789" y="25536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D1F24184-77C3-4370-9481-776BF409FFDE}"/>
                    </a:ext>
                  </a:extLst>
                </p:cNvPr>
                <p:cNvSpPr/>
                <p:nvPr/>
              </p:nvSpPr>
              <p:spPr>
                <a:xfrm>
                  <a:off x="6092190" y="1965836"/>
                  <a:ext cx="638175" cy="714375"/>
                </a:xfrm>
                <a:custGeom>
                  <a:avLst/>
                  <a:gdLst>
                    <a:gd name="connsiteX0" fmla="*/ 80486 w 638175"/>
                    <a:gd name="connsiteY0" fmla="*/ 712242 h 714375"/>
                    <a:gd name="connsiteX1" fmla="*/ 229076 w 638175"/>
                    <a:gd name="connsiteY1" fmla="*/ 223609 h 714375"/>
                    <a:gd name="connsiteX2" fmla="*/ 250031 w 638175"/>
                    <a:gd name="connsiteY2" fmla="*/ 201702 h 714375"/>
                    <a:gd name="connsiteX3" fmla="*/ 440531 w 638175"/>
                    <a:gd name="connsiteY3" fmla="*/ 186462 h 714375"/>
                    <a:gd name="connsiteX4" fmla="*/ 632936 w 638175"/>
                    <a:gd name="connsiteY4" fmla="*/ 290284 h 714375"/>
                    <a:gd name="connsiteX5" fmla="*/ 540544 w 638175"/>
                    <a:gd name="connsiteY5" fmla="*/ 160744 h 714375"/>
                    <a:gd name="connsiteX6" fmla="*/ 442436 w 638175"/>
                    <a:gd name="connsiteY6" fmla="*/ 69304 h 714375"/>
                    <a:gd name="connsiteX7" fmla="*/ 442436 w 638175"/>
                    <a:gd name="connsiteY7" fmla="*/ 69304 h 714375"/>
                    <a:gd name="connsiteX8" fmla="*/ 204311 w 638175"/>
                    <a:gd name="connsiteY8" fmla="*/ 7392 h 714375"/>
                    <a:gd name="connsiteX9" fmla="*/ 129064 w 638175"/>
                    <a:gd name="connsiteY9" fmla="*/ 10249 h 714375"/>
                    <a:gd name="connsiteX10" fmla="*/ 69056 w 638175"/>
                    <a:gd name="connsiteY10" fmla="*/ 66447 h 714375"/>
                    <a:gd name="connsiteX11" fmla="*/ 7144 w 638175"/>
                    <a:gd name="connsiteY11" fmla="*/ 683667 h 714375"/>
                    <a:gd name="connsiteX12" fmla="*/ 80486 w 638175"/>
                    <a:gd name="connsiteY12" fmla="*/ 712242 h 71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8175" h="714375">
                      <a:moveTo>
                        <a:pt x="80486" y="712242"/>
                      </a:moveTo>
                      <a:lnTo>
                        <a:pt x="229076" y="223609"/>
                      </a:lnTo>
                      <a:cubicBezTo>
                        <a:pt x="231934" y="213132"/>
                        <a:pt x="239554" y="205512"/>
                        <a:pt x="250031" y="201702"/>
                      </a:cubicBezTo>
                      <a:cubicBezTo>
                        <a:pt x="279559" y="190272"/>
                        <a:pt x="349091" y="171222"/>
                        <a:pt x="440531" y="186462"/>
                      </a:cubicBezTo>
                      <a:cubicBezTo>
                        <a:pt x="564356" y="207417"/>
                        <a:pt x="632936" y="290284"/>
                        <a:pt x="632936" y="290284"/>
                      </a:cubicBezTo>
                      <a:lnTo>
                        <a:pt x="540544" y="160744"/>
                      </a:lnTo>
                      <a:cubicBezTo>
                        <a:pt x="513874" y="123597"/>
                        <a:pt x="480536" y="93117"/>
                        <a:pt x="442436" y="69304"/>
                      </a:cubicBezTo>
                      <a:lnTo>
                        <a:pt x="442436" y="69304"/>
                      </a:lnTo>
                      <a:cubicBezTo>
                        <a:pt x="370999" y="26442"/>
                        <a:pt x="288131" y="4534"/>
                        <a:pt x="204311" y="7392"/>
                      </a:cubicBezTo>
                      <a:lnTo>
                        <a:pt x="129064" y="10249"/>
                      </a:lnTo>
                      <a:cubicBezTo>
                        <a:pt x="97631" y="11202"/>
                        <a:pt x="71914" y="35967"/>
                        <a:pt x="69056" y="66447"/>
                      </a:cubicBezTo>
                      <a:lnTo>
                        <a:pt x="7144" y="683667"/>
                      </a:lnTo>
                      <a:lnTo>
                        <a:pt x="80486" y="71224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A8922453-F6E5-4972-95CD-165A49D098E3}"/>
                    </a:ext>
                  </a:extLst>
                </p:cNvPr>
                <p:cNvSpPr/>
                <p:nvPr/>
              </p:nvSpPr>
              <p:spPr>
                <a:xfrm>
                  <a:off x="6641929" y="2460152"/>
                  <a:ext cx="326714" cy="462845"/>
                </a:xfrm>
                <a:custGeom>
                  <a:avLst/>
                  <a:gdLst>
                    <a:gd name="connsiteX0" fmla="*/ 277654 w 342900"/>
                    <a:gd name="connsiteY0" fmla="*/ 7144 h 485775"/>
                    <a:gd name="connsiteX1" fmla="*/ 7144 w 342900"/>
                    <a:gd name="connsiteY1" fmla="*/ 296704 h 485775"/>
                    <a:gd name="connsiteX2" fmla="*/ 154781 w 342900"/>
                    <a:gd name="connsiteY2" fmla="*/ 484346 h 485775"/>
                    <a:gd name="connsiteX3" fmla="*/ 337661 w 342900"/>
                    <a:gd name="connsiteY3" fmla="*/ 301466 h 485775"/>
                    <a:gd name="connsiteX4" fmla="*/ 277654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277654" y="7144"/>
                      </a:moveTo>
                      <a:cubicBezTo>
                        <a:pt x="277654" y="7144"/>
                        <a:pt x="263366" y="139541"/>
                        <a:pt x="7144" y="296704"/>
                      </a:cubicBezTo>
                      <a:lnTo>
                        <a:pt x="154781" y="484346"/>
                      </a:lnTo>
                      <a:cubicBezTo>
                        <a:pt x="154781" y="484346"/>
                        <a:pt x="290989" y="442436"/>
                        <a:pt x="337661" y="301466"/>
                      </a:cubicBezTo>
                      <a:lnTo>
                        <a:pt x="27765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C7679C40-A4E1-45C7-A7CA-0326A7587802}"/>
                    </a:ext>
                  </a:extLst>
                </p:cNvPr>
                <p:cNvSpPr/>
                <p:nvPr/>
              </p:nvSpPr>
              <p:spPr>
                <a:xfrm>
                  <a:off x="6641929" y="2735136"/>
                  <a:ext cx="598976" cy="381167"/>
                </a:xfrm>
                <a:custGeom>
                  <a:avLst/>
                  <a:gdLst>
                    <a:gd name="connsiteX0" fmla="*/ 7144 w 628650"/>
                    <a:gd name="connsiteY0" fmla="*/ 7144 h 400050"/>
                    <a:gd name="connsiteX1" fmla="*/ 332899 w 628650"/>
                    <a:gd name="connsiteY1" fmla="*/ 111919 h 400050"/>
                    <a:gd name="connsiteX2" fmla="*/ 625316 w 628650"/>
                    <a:gd name="connsiteY2" fmla="*/ 128111 h 400050"/>
                    <a:gd name="connsiteX3" fmla="*/ 536734 w 628650"/>
                    <a:gd name="connsiteY3" fmla="*/ 252889 h 400050"/>
                    <a:gd name="connsiteX4" fmla="*/ 596741 w 628650"/>
                    <a:gd name="connsiteY4" fmla="*/ 398621 h 400050"/>
                    <a:gd name="connsiteX5" fmla="*/ 360521 w 628650"/>
                    <a:gd name="connsiteY5" fmla="*/ 383381 h 400050"/>
                    <a:gd name="connsiteX6" fmla="*/ 122396 w 628650"/>
                    <a:gd name="connsiteY6" fmla="*/ 314801 h 400050"/>
                    <a:gd name="connsiteX7" fmla="*/ 7144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7144" y="7144"/>
                      </a:moveTo>
                      <a:cubicBezTo>
                        <a:pt x="7144" y="7144"/>
                        <a:pt x="110966" y="119539"/>
                        <a:pt x="332899" y="111919"/>
                      </a:cubicBezTo>
                      <a:cubicBezTo>
                        <a:pt x="554831" y="104299"/>
                        <a:pt x="625316" y="128111"/>
                        <a:pt x="625316" y="128111"/>
                      </a:cubicBezTo>
                      <a:lnTo>
                        <a:pt x="536734" y="252889"/>
                      </a:lnTo>
                      <a:lnTo>
                        <a:pt x="596741" y="398621"/>
                      </a:lnTo>
                      <a:cubicBezTo>
                        <a:pt x="596741" y="398621"/>
                        <a:pt x="496729" y="373856"/>
                        <a:pt x="360521" y="383381"/>
                      </a:cubicBezTo>
                      <a:cubicBezTo>
                        <a:pt x="224314" y="393859"/>
                        <a:pt x="122396" y="314801"/>
                        <a:pt x="122396" y="314801"/>
                      </a:cubicBez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45472C32-C7D1-4FAE-9E15-793ECEC43324}"/>
                    </a:ext>
                  </a:extLst>
                </p:cNvPr>
                <p:cNvSpPr/>
                <p:nvPr/>
              </p:nvSpPr>
              <p:spPr>
                <a:xfrm>
                  <a:off x="5239703" y="2466147"/>
                  <a:ext cx="342900" cy="485775"/>
                </a:xfrm>
                <a:custGeom>
                  <a:avLst/>
                  <a:gdLst>
                    <a:gd name="connsiteX0" fmla="*/ 67151 w 342900"/>
                    <a:gd name="connsiteY0" fmla="*/ 7144 h 485775"/>
                    <a:gd name="connsiteX1" fmla="*/ 337661 w 342900"/>
                    <a:gd name="connsiteY1" fmla="*/ 296704 h 485775"/>
                    <a:gd name="connsiteX2" fmla="*/ 190024 w 342900"/>
                    <a:gd name="connsiteY2" fmla="*/ 484346 h 485775"/>
                    <a:gd name="connsiteX3" fmla="*/ 7144 w 342900"/>
                    <a:gd name="connsiteY3" fmla="*/ 301466 h 485775"/>
                    <a:gd name="connsiteX4" fmla="*/ 67151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67151" y="7144"/>
                      </a:moveTo>
                      <a:cubicBezTo>
                        <a:pt x="67151" y="7144"/>
                        <a:pt x="81439" y="139541"/>
                        <a:pt x="337661" y="296704"/>
                      </a:cubicBezTo>
                      <a:lnTo>
                        <a:pt x="190024" y="484346"/>
                      </a:lnTo>
                      <a:cubicBezTo>
                        <a:pt x="190024" y="484346"/>
                        <a:pt x="53816" y="442436"/>
                        <a:pt x="7144" y="301466"/>
                      </a:cubicBezTo>
                      <a:lnTo>
                        <a:pt x="67151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1F26BD8F-F596-4D07-822C-B9E89ED45E76}"/>
                    </a:ext>
                  </a:extLst>
                </p:cNvPr>
                <p:cNvSpPr/>
                <p:nvPr/>
              </p:nvSpPr>
              <p:spPr>
                <a:xfrm>
                  <a:off x="4951095" y="2755707"/>
                  <a:ext cx="628650" cy="400050"/>
                </a:xfrm>
                <a:custGeom>
                  <a:avLst/>
                  <a:gdLst>
                    <a:gd name="connsiteX0" fmla="*/ 625316 w 628650"/>
                    <a:gd name="connsiteY0" fmla="*/ 7144 h 400050"/>
                    <a:gd name="connsiteX1" fmla="*/ 299561 w 628650"/>
                    <a:gd name="connsiteY1" fmla="*/ 111919 h 400050"/>
                    <a:gd name="connsiteX2" fmla="*/ 7144 w 628650"/>
                    <a:gd name="connsiteY2" fmla="*/ 128111 h 400050"/>
                    <a:gd name="connsiteX3" fmla="*/ 95726 w 628650"/>
                    <a:gd name="connsiteY3" fmla="*/ 252889 h 400050"/>
                    <a:gd name="connsiteX4" fmla="*/ 35719 w 628650"/>
                    <a:gd name="connsiteY4" fmla="*/ 397669 h 400050"/>
                    <a:gd name="connsiteX5" fmla="*/ 271939 w 628650"/>
                    <a:gd name="connsiteY5" fmla="*/ 382429 h 400050"/>
                    <a:gd name="connsiteX6" fmla="*/ 510064 w 628650"/>
                    <a:gd name="connsiteY6" fmla="*/ 313849 h 400050"/>
                    <a:gd name="connsiteX7" fmla="*/ 625316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625316" y="7144"/>
                      </a:moveTo>
                      <a:cubicBezTo>
                        <a:pt x="625316" y="7144"/>
                        <a:pt x="521494" y="119539"/>
                        <a:pt x="299561" y="111919"/>
                      </a:cubicBezTo>
                      <a:cubicBezTo>
                        <a:pt x="76676" y="104299"/>
                        <a:pt x="7144" y="128111"/>
                        <a:pt x="7144" y="128111"/>
                      </a:cubicBezTo>
                      <a:lnTo>
                        <a:pt x="95726" y="252889"/>
                      </a:lnTo>
                      <a:lnTo>
                        <a:pt x="35719" y="397669"/>
                      </a:lnTo>
                      <a:cubicBezTo>
                        <a:pt x="35719" y="397669"/>
                        <a:pt x="135731" y="372904"/>
                        <a:pt x="271939" y="382429"/>
                      </a:cubicBezTo>
                      <a:cubicBezTo>
                        <a:pt x="408146" y="392906"/>
                        <a:pt x="510064" y="313849"/>
                        <a:pt x="510064" y="313849"/>
                      </a:cubicBezTo>
                      <a:lnTo>
                        <a:pt x="625316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0AF28F7E-3B63-44D4-90C0-E0996D3255EB}"/>
                  </a:ext>
                </a:extLst>
              </p:cNvPr>
              <p:cNvSpPr/>
              <p:nvPr userDrawn="1"/>
            </p:nvSpPr>
            <p:spPr>
              <a:xfrm>
                <a:off x="3432274" y="4329223"/>
                <a:ext cx="4995230" cy="1032073"/>
              </a:xfrm>
              <a:custGeom>
                <a:avLst/>
                <a:gdLst>
                  <a:gd name="connsiteX0" fmla="*/ 0 w 1651379"/>
                  <a:gd name="connsiteY0" fmla="*/ 13648 h 341194"/>
                  <a:gd name="connsiteX1" fmla="*/ 818866 w 1651379"/>
                  <a:gd name="connsiteY1" fmla="*/ 0 h 341194"/>
                  <a:gd name="connsiteX2" fmla="*/ 1651379 w 1651379"/>
                  <a:gd name="connsiteY2" fmla="*/ 272955 h 341194"/>
                  <a:gd name="connsiteX3" fmla="*/ 928048 w 1651379"/>
                  <a:gd name="connsiteY3" fmla="*/ 341194 h 341194"/>
                  <a:gd name="connsiteX4" fmla="*/ 0 w 1651379"/>
                  <a:gd name="connsiteY4" fmla="*/ 13648 h 34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79" h="341194">
                    <a:moveTo>
                      <a:pt x="0" y="13648"/>
                    </a:moveTo>
                    <a:lnTo>
                      <a:pt x="818866" y="0"/>
                    </a:lnTo>
                    <a:lnTo>
                      <a:pt x="1651379" y="272955"/>
                    </a:lnTo>
                    <a:lnTo>
                      <a:pt x="928048" y="341194"/>
                    </a:lnTo>
                    <a:lnTo>
                      <a:pt x="0" y="13648"/>
                    </a:lnTo>
                    <a:close/>
                  </a:path>
                </a:pathLst>
              </a:custGeom>
              <a:solidFill>
                <a:schemeClr val="accent3">
                  <a:alpha val="34000"/>
                </a:schemeClr>
              </a:solidFill>
              <a:ln>
                <a:noFill/>
              </a:ln>
              <a:effectLst>
                <a:softEdge rad="317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D7A9812F-2170-43BD-8E54-18109ABCD91D}"/>
                  </a:ext>
                </a:extLst>
              </p:cNvPr>
              <p:cNvGrpSpPr/>
              <p:nvPr userDrawn="1"/>
            </p:nvGrpSpPr>
            <p:grpSpPr>
              <a:xfrm rot="18787131">
                <a:off x="5609235" y="1777210"/>
                <a:ext cx="1314496" cy="931783"/>
                <a:chOff x="9344861" y="193880"/>
                <a:chExt cx="1861937" cy="1319838"/>
              </a:xfrm>
              <a:solidFill>
                <a:schemeClr val="accent1"/>
              </a:solidFill>
            </p:grpSpPr>
            <p:sp>
              <p:nvSpPr>
                <p:cNvPr id="86" name="Cross 85">
                  <a:extLst>
                    <a:ext uri="{FF2B5EF4-FFF2-40B4-BE49-F238E27FC236}">
                      <a16:creationId xmlns:a16="http://schemas.microsoft.com/office/drawing/2014/main" id="{C4C0E3E3-5A11-4F33-A576-04F37E25C0F7}"/>
                    </a:ext>
                  </a:extLst>
                </p:cNvPr>
                <p:cNvSpPr/>
                <p:nvPr/>
              </p:nvSpPr>
              <p:spPr>
                <a:xfrm rot="1642289">
                  <a:off x="10008369" y="683612"/>
                  <a:ext cx="296040" cy="296040"/>
                </a:xfrm>
                <a:prstGeom prst="plus">
                  <a:avLst>
                    <a:gd name="adj" fmla="val 43777"/>
                  </a:avLst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" name="Isosceles Triangle 86">
                  <a:extLst>
                    <a:ext uri="{FF2B5EF4-FFF2-40B4-BE49-F238E27FC236}">
                      <a16:creationId xmlns:a16="http://schemas.microsoft.com/office/drawing/2014/main" id="{A679AD18-63C4-4B09-B087-FD8F2AFF7C6E}"/>
                    </a:ext>
                  </a:extLst>
                </p:cNvPr>
                <p:cNvSpPr/>
                <p:nvPr/>
              </p:nvSpPr>
              <p:spPr>
                <a:xfrm rot="12056913">
                  <a:off x="10955596" y="1154109"/>
                  <a:ext cx="251202" cy="216553"/>
                </a:xfrm>
                <a:prstGeom prst="triangle">
                  <a:avLst/>
                </a:prstGeom>
                <a:grpFill/>
                <a:ln w="317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" name="Oval 87">
                  <a:extLst>
                    <a:ext uri="{FF2B5EF4-FFF2-40B4-BE49-F238E27FC236}">
                      <a16:creationId xmlns:a16="http://schemas.microsoft.com/office/drawing/2014/main" id="{292A0642-0E70-4CE8-9EC7-53D2C2D3010D}"/>
                    </a:ext>
                  </a:extLst>
                </p:cNvPr>
                <p:cNvSpPr/>
                <p:nvPr/>
              </p:nvSpPr>
              <p:spPr>
                <a:xfrm>
                  <a:off x="9691612" y="193880"/>
                  <a:ext cx="213463" cy="213463"/>
                </a:xfrm>
                <a:prstGeom prst="ellipse">
                  <a:avLst/>
                </a:prstGeom>
                <a:grpFill/>
                <a:ln w="317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cxnSp>
              <p:nvCxnSpPr>
                <p:cNvPr id="89" name="Straight Connector 88">
                  <a:extLst>
                    <a:ext uri="{FF2B5EF4-FFF2-40B4-BE49-F238E27FC236}">
                      <a16:creationId xmlns:a16="http://schemas.microsoft.com/office/drawing/2014/main" id="{9030D8C3-7E87-4031-A2C5-9E6337BF41B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344861" y="466136"/>
                  <a:ext cx="346751" cy="688800"/>
                </a:xfrm>
                <a:prstGeom prst="line">
                  <a:avLst/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0" name="Straight Connector 89">
                  <a:extLst>
                    <a:ext uri="{FF2B5EF4-FFF2-40B4-BE49-F238E27FC236}">
                      <a16:creationId xmlns:a16="http://schemas.microsoft.com/office/drawing/2014/main" id="{65D9BE0F-315F-44F1-817C-6E3B5DCFE5B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497261" y="1008316"/>
                  <a:ext cx="388703" cy="299020"/>
                </a:xfrm>
                <a:prstGeom prst="line">
                  <a:avLst/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1" name="Straight Connector 90">
                  <a:extLst>
                    <a:ext uri="{FF2B5EF4-FFF2-40B4-BE49-F238E27FC236}">
                      <a16:creationId xmlns:a16="http://schemas.microsoft.com/office/drawing/2014/main" id="{A197367D-501F-4276-A3F8-DE4B47C725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600888" y="1262384"/>
                  <a:ext cx="1291312" cy="251334"/>
                </a:xfrm>
                <a:prstGeom prst="line">
                  <a:avLst/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34" name="Graphic 33">
                <a:extLst>
                  <a:ext uri="{FF2B5EF4-FFF2-40B4-BE49-F238E27FC236}">
                    <a16:creationId xmlns:a16="http://schemas.microsoft.com/office/drawing/2014/main" id="{1682321D-467E-46F8-9CB8-2080E6A96509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5587901">
                <a:off x="6930330" y="2633398"/>
                <a:ext cx="385569" cy="485071"/>
              </a:xfrm>
              <a:prstGeom prst="rect">
                <a:avLst/>
              </a:prstGeom>
            </p:spPr>
          </p:pic>
          <p:sp>
            <p:nvSpPr>
              <p:cNvPr id="35" name="Star: 5 Points 34">
                <a:extLst>
                  <a:ext uri="{FF2B5EF4-FFF2-40B4-BE49-F238E27FC236}">
                    <a16:creationId xmlns:a16="http://schemas.microsoft.com/office/drawing/2014/main" id="{E03FFAD4-7976-4D85-A03C-0A436F6B268D}"/>
                  </a:ext>
                </a:extLst>
              </p:cNvPr>
              <p:cNvSpPr/>
              <p:nvPr userDrawn="1"/>
            </p:nvSpPr>
            <p:spPr>
              <a:xfrm rot="1627316">
                <a:off x="6815721" y="2379371"/>
                <a:ext cx="284451" cy="284451"/>
              </a:xfrm>
              <a:prstGeom prst="star5">
                <a:avLst/>
              </a:prstGeom>
              <a:solidFill>
                <a:schemeClr val="accent1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93FE4420-92D6-440A-AC31-7C3006AA2777}"/>
                  </a:ext>
                </a:extLst>
              </p:cNvPr>
              <p:cNvGrpSpPr/>
              <p:nvPr userDrawn="1"/>
            </p:nvGrpSpPr>
            <p:grpSpPr>
              <a:xfrm>
                <a:off x="5317670" y="2427798"/>
                <a:ext cx="332386" cy="332386"/>
                <a:chOff x="1048578" y="3959359"/>
                <a:chExt cx="332386" cy="332386"/>
              </a:xfrm>
            </p:grpSpPr>
            <p:sp>
              <p:nvSpPr>
                <p:cNvPr id="84" name="Star: 4 Points 83">
                  <a:extLst>
                    <a:ext uri="{FF2B5EF4-FFF2-40B4-BE49-F238E27FC236}">
                      <a16:creationId xmlns:a16="http://schemas.microsoft.com/office/drawing/2014/main" id="{75EB25D4-58C9-41E3-9AA5-0B73AC002A41}"/>
                    </a:ext>
                  </a:extLst>
                </p:cNvPr>
                <p:cNvSpPr/>
                <p:nvPr/>
              </p:nvSpPr>
              <p:spPr>
                <a:xfrm rot="20117376">
                  <a:off x="1048578" y="3959359"/>
                  <a:ext cx="332386" cy="332386"/>
                </a:xfrm>
                <a:prstGeom prst="star4">
                  <a:avLst>
                    <a:gd name="adj" fmla="val 4612"/>
                  </a:avLst>
                </a:prstGeom>
                <a:solidFill>
                  <a:schemeClr val="accent1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5" name="Star: 4 Points 84">
                  <a:extLst>
                    <a:ext uri="{FF2B5EF4-FFF2-40B4-BE49-F238E27FC236}">
                      <a16:creationId xmlns:a16="http://schemas.microsoft.com/office/drawing/2014/main" id="{1D9216C0-DFEF-4C76-98B5-11710C1F604A}"/>
                    </a:ext>
                  </a:extLst>
                </p:cNvPr>
                <p:cNvSpPr/>
                <p:nvPr/>
              </p:nvSpPr>
              <p:spPr>
                <a:xfrm rot="1637580">
                  <a:off x="1108539" y="4019320"/>
                  <a:ext cx="212464" cy="212464"/>
                </a:xfrm>
                <a:prstGeom prst="star4">
                  <a:avLst>
                    <a:gd name="adj" fmla="val 4612"/>
                  </a:avLst>
                </a:prstGeom>
                <a:solidFill>
                  <a:schemeClr val="accent1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pic>
            <p:nvPicPr>
              <p:cNvPr id="37" name="Graphic 36">
                <a:extLst>
                  <a:ext uri="{FF2B5EF4-FFF2-40B4-BE49-F238E27FC236}">
                    <a16:creationId xmlns:a16="http://schemas.microsoft.com/office/drawing/2014/main" id="{1E7FC834-5FD9-429A-87E9-8B64FAED7BF2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9278089">
                <a:off x="4911944" y="2322837"/>
                <a:ext cx="293473" cy="369208"/>
              </a:xfrm>
              <a:prstGeom prst="rect">
                <a:avLst/>
              </a:prstGeom>
            </p:spPr>
          </p:pic>
          <p:sp>
            <p:nvSpPr>
              <p:cNvPr id="38" name="Cross 37">
                <a:extLst>
                  <a:ext uri="{FF2B5EF4-FFF2-40B4-BE49-F238E27FC236}">
                    <a16:creationId xmlns:a16="http://schemas.microsoft.com/office/drawing/2014/main" id="{DDC299D1-6230-4968-9D54-8B119B4931E0}"/>
                  </a:ext>
                </a:extLst>
              </p:cNvPr>
              <p:cNvSpPr/>
              <p:nvPr userDrawn="1"/>
            </p:nvSpPr>
            <p:spPr>
              <a:xfrm rot="972147">
                <a:off x="4397777" y="2216250"/>
                <a:ext cx="296040" cy="296040"/>
              </a:xfrm>
              <a:prstGeom prst="plus">
                <a:avLst>
                  <a:gd name="adj" fmla="val 43777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Isosceles Triangle 38">
                <a:extLst>
                  <a:ext uri="{FF2B5EF4-FFF2-40B4-BE49-F238E27FC236}">
                    <a16:creationId xmlns:a16="http://schemas.microsoft.com/office/drawing/2014/main" id="{A14C3BF7-A820-44C6-806C-1D5D3C8F3835}"/>
                  </a:ext>
                </a:extLst>
              </p:cNvPr>
              <p:cNvSpPr/>
              <p:nvPr userDrawn="1"/>
            </p:nvSpPr>
            <p:spPr>
              <a:xfrm rot="11386771">
                <a:off x="7509344" y="2530188"/>
                <a:ext cx="251202" cy="216553"/>
              </a:xfrm>
              <a:prstGeom prst="triangle">
                <a:avLst/>
              </a:prstGeom>
              <a:solidFill>
                <a:schemeClr val="accent1"/>
              </a:solidFill>
              <a:ln w="317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84210018-BF55-42B2-930B-B21EF62E9F3D}"/>
                  </a:ext>
                </a:extLst>
              </p:cNvPr>
              <p:cNvSpPr/>
              <p:nvPr userDrawn="1"/>
            </p:nvSpPr>
            <p:spPr>
              <a:xfrm rot="20929858">
                <a:off x="4368405" y="1804401"/>
                <a:ext cx="213463" cy="213463"/>
              </a:xfrm>
              <a:prstGeom prst="ellipse">
                <a:avLst/>
              </a:prstGeom>
              <a:solidFill>
                <a:schemeClr val="accent1"/>
              </a:solidFill>
              <a:ln w="317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1" name="Star: 5 Points 40">
                <a:extLst>
                  <a:ext uri="{FF2B5EF4-FFF2-40B4-BE49-F238E27FC236}">
                    <a16:creationId xmlns:a16="http://schemas.microsoft.com/office/drawing/2014/main" id="{25F32AD6-F028-40BB-A1FC-70A46500AD6F}"/>
                  </a:ext>
                </a:extLst>
              </p:cNvPr>
              <p:cNvSpPr/>
              <p:nvPr userDrawn="1"/>
            </p:nvSpPr>
            <p:spPr>
              <a:xfrm rot="957174">
                <a:off x="4809288" y="1964002"/>
                <a:ext cx="225212" cy="225212"/>
              </a:xfrm>
              <a:prstGeom prst="star5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638BB4C0-6DDF-44AC-95B4-DD3512692AF2}"/>
                  </a:ext>
                </a:extLst>
              </p:cNvPr>
              <p:cNvGrpSpPr/>
              <p:nvPr userDrawn="1"/>
            </p:nvGrpSpPr>
            <p:grpSpPr>
              <a:xfrm rot="20929858">
                <a:off x="7406465" y="2016830"/>
                <a:ext cx="332386" cy="332386"/>
                <a:chOff x="1048578" y="3959359"/>
                <a:chExt cx="332386" cy="332386"/>
              </a:xfrm>
              <a:solidFill>
                <a:schemeClr val="accent1"/>
              </a:solidFill>
            </p:grpSpPr>
            <p:sp>
              <p:nvSpPr>
                <p:cNvPr id="82" name="Star: 4 Points 81">
                  <a:extLst>
                    <a:ext uri="{FF2B5EF4-FFF2-40B4-BE49-F238E27FC236}">
                      <a16:creationId xmlns:a16="http://schemas.microsoft.com/office/drawing/2014/main" id="{C458E4A4-A8C8-4F49-BB3E-2DD647A9BC6F}"/>
                    </a:ext>
                  </a:extLst>
                </p:cNvPr>
                <p:cNvSpPr/>
                <p:nvPr/>
              </p:nvSpPr>
              <p:spPr>
                <a:xfrm rot="20117376">
                  <a:off x="1048578" y="3959359"/>
                  <a:ext cx="332386" cy="332386"/>
                </a:xfrm>
                <a:prstGeom prst="star4">
                  <a:avLst>
                    <a:gd name="adj" fmla="val 4612"/>
                  </a:avLst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" name="Star: 4 Points 82">
                  <a:extLst>
                    <a:ext uri="{FF2B5EF4-FFF2-40B4-BE49-F238E27FC236}">
                      <a16:creationId xmlns:a16="http://schemas.microsoft.com/office/drawing/2014/main" id="{19A0905A-EF95-48D5-B842-2016718A4A83}"/>
                    </a:ext>
                  </a:extLst>
                </p:cNvPr>
                <p:cNvSpPr/>
                <p:nvPr/>
              </p:nvSpPr>
              <p:spPr>
                <a:xfrm rot="1637580">
                  <a:off x="1108539" y="4019320"/>
                  <a:ext cx="212464" cy="212464"/>
                </a:xfrm>
                <a:prstGeom prst="star4">
                  <a:avLst>
                    <a:gd name="adj" fmla="val 4612"/>
                  </a:avLst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8B1EB144-0847-43EC-BD03-C6E81C7826CD}"/>
                  </a:ext>
                </a:extLst>
              </p:cNvPr>
              <p:cNvGrpSpPr/>
              <p:nvPr userDrawn="1"/>
            </p:nvGrpSpPr>
            <p:grpSpPr>
              <a:xfrm>
                <a:off x="5388532" y="2723308"/>
                <a:ext cx="1001490" cy="350342"/>
                <a:chOff x="310710" y="2650415"/>
                <a:chExt cx="1530822" cy="535511"/>
              </a:xfrm>
            </p:grpSpPr>
            <p:sp>
              <p:nvSpPr>
                <p:cNvPr id="75" name="Cross 74">
                  <a:extLst>
                    <a:ext uri="{FF2B5EF4-FFF2-40B4-BE49-F238E27FC236}">
                      <a16:creationId xmlns:a16="http://schemas.microsoft.com/office/drawing/2014/main" id="{F45C2773-1C69-4205-8B76-4C4C12599EDB}"/>
                    </a:ext>
                  </a:extLst>
                </p:cNvPr>
                <p:cNvSpPr/>
                <p:nvPr/>
              </p:nvSpPr>
              <p:spPr>
                <a:xfrm rot="4156166">
                  <a:off x="310711" y="2772973"/>
                  <a:ext cx="296040" cy="296042"/>
                </a:xfrm>
                <a:prstGeom prst="plus">
                  <a:avLst>
                    <a:gd name="adj" fmla="val 43777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" name="Isosceles Triangle 75">
                  <a:extLst>
                    <a:ext uri="{FF2B5EF4-FFF2-40B4-BE49-F238E27FC236}">
                      <a16:creationId xmlns:a16="http://schemas.microsoft.com/office/drawing/2014/main" id="{2439F47F-3C55-4C49-8BD2-FFCA2CB37A3D}"/>
                    </a:ext>
                  </a:extLst>
                </p:cNvPr>
                <p:cNvSpPr/>
                <p:nvPr/>
              </p:nvSpPr>
              <p:spPr>
                <a:xfrm rot="12056913">
                  <a:off x="1056453" y="2942577"/>
                  <a:ext cx="251202" cy="216553"/>
                </a:xfrm>
                <a:prstGeom prst="triangl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" name="Oval 76">
                  <a:extLst>
                    <a:ext uri="{FF2B5EF4-FFF2-40B4-BE49-F238E27FC236}">
                      <a16:creationId xmlns:a16="http://schemas.microsoft.com/office/drawing/2014/main" id="{75357D26-016C-4220-AEB8-D75AF98DAF9C}"/>
                    </a:ext>
                  </a:extLst>
                </p:cNvPr>
                <p:cNvSpPr/>
                <p:nvPr/>
              </p:nvSpPr>
              <p:spPr>
                <a:xfrm>
                  <a:off x="1346528" y="2972463"/>
                  <a:ext cx="213463" cy="213463"/>
                </a:xfrm>
                <a:prstGeom prst="ellips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" name="Star: 5 Points 77">
                  <a:extLst>
                    <a:ext uri="{FF2B5EF4-FFF2-40B4-BE49-F238E27FC236}">
                      <a16:creationId xmlns:a16="http://schemas.microsoft.com/office/drawing/2014/main" id="{EC907933-4BAD-4DCF-905A-B3B87CB8753E}"/>
                    </a:ext>
                  </a:extLst>
                </p:cNvPr>
                <p:cNvSpPr/>
                <p:nvPr/>
              </p:nvSpPr>
              <p:spPr>
                <a:xfrm rot="1627316">
                  <a:off x="1616320" y="2885786"/>
                  <a:ext cx="225212" cy="225212"/>
                </a:xfrm>
                <a:prstGeom prst="star5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9" name="Group 78">
                  <a:extLst>
                    <a:ext uri="{FF2B5EF4-FFF2-40B4-BE49-F238E27FC236}">
                      <a16:creationId xmlns:a16="http://schemas.microsoft.com/office/drawing/2014/main" id="{5005D2B0-F442-44E8-9C40-C15405DF941B}"/>
                    </a:ext>
                  </a:extLst>
                </p:cNvPr>
                <p:cNvGrpSpPr/>
                <p:nvPr/>
              </p:nvGrpSpPr>
              <p:grpSpPr>
                <a:xfrm>
                  <a:off x="1319570" y="2650415"/>
                  <a:ext cx="332386" cy="332386"/>
                  <a:chOff x="1048578" y="3959359"/>
                  <a:chExt cx="332386" cy="332386"/>
                </a:xfrm>
                <a:solidFill>
                  <a:schemeClr val="accent1"/>
                </a:solidFill>
              </p:grpSpPr>
              <p:sp>
                <p:nvSpPr>
                  <p:cNvPr id="80" name="Star: 4 Points 79">
                    <a:extLst>
                      <a:ext uri="{FF2B5EF4-FFF2-40B4-BE49-F238E27FC236}">
                        <a16:creationId xmlns:a16="http://schemas.microsoft.com/office/drawing/2014/main" id="{91CC1145-D671-457B-B7B2-759346D019EE}"/>
                      </a:ext>
                    </a:extLst>
                  </p:cNvPr>
                  <p:cNvSpPr/>
                  <p:nvPr/>
                </p:nvSpPr>
                <p:spPr>
                  <a:xfrm rot="20117376">
                    <a:off x="1048578" y="3959359"/>
                    <a:ext cx="332386" cy="332386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" name="Star: 4 Points 80">
                    <a:extLst>
                      <a:ext uri="{FF2B5EF4-FFF2-40B4-BE49-F238E27FC236}">
                        <a16:creationId xmlns:a16="http://schemas.microsoft.com/office/drawing/2014/main" id="{41588C80-E7C5-4BFE-A89B-628AB400BD0D}"/>
                      </a:ext>
                    </a:extLst>
                  </p:cNvPr>
                  <p:cNvSpPr/>
                  <p:nvPr/>
                </p:nvSpPr>
                <p:spPr>
                  <a:xfrm rot="1637580">
                    <a:off x="1108539" y="4019320"/>
                    <a:ext cx="212464" cy="212464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980B7787-00B3-4939-836A-1D556BB6BF3A}"/>
                  </a:ext>
                </a:extLst>
              </p:cNvPr>
              <p:cNvGrpSpPr/>
              <p:nvPr userDrawn="1"/>
            </p:nvGrpSpPr>
            <p:grpSpPr>
              <a:xfrm>
                <a:off x="5537419" y="2672833"/>
                <a:ext cx="513615" cy="350346"/>
                <a:chOff x="1056453" y="2650415"/>
                <a:chExt cx="785079" cy="535511"/>
              </a:xfrm>
            </p:grpSpPr>
            <p:sp>
              <p:nvSpPr>
                <p:cNvPr id="68" name="Cross 67">
                  <a:extLst>
                    <a:ext uri="{FF2B5EF4-FFF2-40B4-BE49-F238E27FC236}">
                      <a16:creationId xmlns:a16="http://schemas.microsoft.com/office/drawing/2014/main" id="{C422CE2E-4DD5-4802-9F48-0A35B66EF0C2}"/>
                    </a:ext>
                  </a:extLst>
                </p:cNvPr>
                <p:cNvSpPr/>
                <p:nvPr/>
              </p:nvSpPr>
              <p:spPr>
                <a:xfrm rot="1642289">
                  <a:off x="1377764" y="2790642"/>
                  <a:ext cx="296040" cy="296041"/>
                </a:xfrm>
                <a:prstGeom prst="plus">
                  <a:avLst>
                    <a:gd name="adj" fmla="val 43777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" name="Isosceles Triangle 68">
                  <a:extLst>
                    <a:ext uri="{FF2B5EF4-FFF2-40B4-BE49-F238E27FC236}">
                      <a16:creationId xmlns:a16="http://schemas.microsoft.com/office/drawing/2014/main" id="{40EFAD35-53F1-487D-A445-431DE1AF08B2}"/>
                    </a:ext>
                  </a:extLst>
                </p:cNvPr>
                <p:cNvSpPr/>
                <p:nvPr/>
              </p:nvSpPr>
              <p:spPr>
                <a:xfrm rot="12056913">
                  <a:off x="1056453" y="2942577"/>
                  <a:ext cx="251202" cy="216553"/>
                </a:xfrm>
                <a:prstGeom prst="triangl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" name="Oval 69">
                  <a:extLst>
                    <a:ext uri="{FF2B5EF4-FFF2-40B4-BE49-F238E27FC236}">
                      <a16:creationId xmlns:a16="http://schemas.microsoft.com/office/drawing/2014/main" id="{F34D31BC-0B57-4F43-913F-36D1044EF5E5}"/>
                    </a:ext>
                  </a:extLst>
                </p:cNvPr>
                <p:cNvSpPr/>
                <p:nvPr/>
              </p:nvSpPr>
              <p:spPr>
                <a:xfrm>
                  <a:off x="1346528" y="2972463"/>
                  <a:ext cx="213463" cy="213463"/>
                </a:xfrm>
                <a:prstGeom prst="ellips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" name="Star: 5 Points 70">
                  <a:extLst>
                    <a:ext uri="{FF2B5EF4-FFF2-40B4-BE49-F238E27FC236}">
                      <a16:creationId xmlns:a16="http://schemas.microsoft.com/office/drawing/2014/main" id="{8528FBBA-8F0D-4A95-9488-DF3F108FB3AB}"/>
                    </a:ext>
                  </a:extLst>
                </p:cNvPr>
                <p:cNvSpPr/>
                <p:nvPr/>
              </p:nvSpPr>
              <p:spPr>
                <a:xfrm rot="1627316">
                  <a:off x="1616320" y="2885786"/>
                  <a:ext cx="225212" cy="225212"/>
                </a:xfrm>
                <a:prstGeom prst="star5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2" name="Group 71">
                  <a:extLst>
                    <a:ext uri="{FF2B5EF4-FFF2-40B4-BE49-F238E27FC236}">
                      <a16:creationId xmlns:a16="http://schemas.microsoft.com/office/drawing/2014/main" id="{B72D58CD-AB09-4CCC-8793-0315D5135AF0}"/>
                    </a:ext>
                  </a:extLst>
                </p:cNvPr>
                <p:cNvGrpSpPr/>
                <p:nvPr/>
              </p:nvGrpSpPr>
              <p:grpSpPr>
                <a:xfrm>
                  <a:off x="1319570" y="2650415"/>
                  <a:ext cx="332386" cy="332386"/>
                  <a:chOff x="1048578" y="3959359"/>
                  <a:chExt cx="332386" cy="332386"/>
                </a:xfrm>
                <a:solidFill>
                  <a:schemeClr val="accent1"/>
                </a:solidFill>
              </p:grpSpPr>
              <p:sp>
                <p:nvSpPr>
                  <p:cNvPr id="73" name="Star: 4 Points 72">
                    <a:extLst>
                      <a:ext uri="{FF2B5EF4-FFF2-40B4-BE49-F238E27FC236}">
                        <a16:creationId xmlns:a16="http://schemas.microsoft.com/office/drawing/2014/main" id="{02784289-5378-4859-A2B2-757913EE35D8}"/>
                      </a:ext>
                    </a:extLst>
                  </p:cNvPr>
                  <p:cNvSpPr/>
                  <p:nvPr/>
                </p:nvSpPr>
                <p:spPr>
                  <a:xfrm rot="20117376">
                    <a:off x="1048578" y="3959359"/>
                    <a:ext cx="332386" cy="332386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4" name="Star: 4 Points 73">
                    <a:extLst>
                      <a:ext uri="{FF2B5EF4-FFF2-40B4-BE49-F238E27FC236}">
                        <a16:creationId xmlns:a16="http://schemas.microsoft.com/office/drawing/2014/main" id="{308AE115-8909-4053-9C05-7E33FB239F02}"/>
                      </a:ext>
                    </a:extLst>
                  </p:cNvPr>
                  <p:cNvSpPr/>
                  <p:nvPr/>
                </p:nvSpPr>
                <p:spPr>
                  <a:xfrm rot="1637580">
                    <a:off x="1108539" y="4019320"/>
                    <a:ext cx="212464" cy="212464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2EE042F4-4847-45EE-B40F-C05F853303CC}"/>
                  </a:ext>
                </a:extLst>
              </p:cNvPr>
              <p:cNvGrpSpPr/>
              <p:nvPr userDrawn="1"/>
            </p:nvGrpSpPr>
            <p:grpSpPr>
              <a:xfrm>
                <a:off x="6276693" y="2717375"/>
                <a:ext cx="513615" cy="522481"/>
                <a:chOff x="1056453" y="2650415"/>
                <a:chExt cx="785079" cy="798631"/>
              </a:xfrm>
            </p:grpSpPr>
            <p:sp>
              <p:nvSpPr>
                <p:cNvPr id="61" name="Cross 60">
                  <a:extLst>
                    <a:ext uri="{FF2B5EF4-FFF2-40B4-BE49-F238E27FC236}">
                      <a16:creationId xmlns:a16="http://schemas.microsoft.com/office/drawing/2014/main" id="{F723A921-DD0F-4FB9-8097-0155DA4980E9}"/>
                    </a:ext>
                  </a:extLst>
                </p:cNvPr>
                <p:cNvSpPr/>
                <p:nvPr/>
              </p:nvSpPr>
              <p:spPr>
                <a:xfrm rot="1642289">
                  <a:off x="1358692" y="3153006"/>
                  <a:ext cx="296040" cy="296040"/>
                </a:xfrm>
                <a:prstGeom prst="plus">
                  <a:avLst>
                    <a:gd name="adj" fmla="val 43777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" name="Isosceles Triangle 61">
                  <a:extLst>
                    <a:ext uri="{FF2B5EF4-FFF2-40B4-BE49-F238E27FC236}">
                      <a16:creationId xmlns:a16="http://schemas.microsoft.com/office/drawing/2014/main" id="{F374E12F-044E-4290-8859-E6851426921D}"/>
                    </a:ext>
                  </a:extLst>
                </p:cNvPr>
                <p:cNvSpPr/>
                <p:nvPr/>
              </p:nvSpPr>
              <p:spPr>
                <a:xfrm rot="12056913">
                  <a:off x="1056453" y="2942577"/>
                  <a:ext cx="251202" cy="216553"/>
                </a:xfrm>
                <a:prstGeom prst="triangl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" name="Oval 62">
                  <a:extLst>
                    <a:ext uri="{FF2B5EF4-FFF2-40B4-BE49-F238E27FC236}">
                      <a16:creationId xmlns:a16="http://schemas.microsoft.com/office/drawing/2014/main" id="{1884EF0C-5042-40A1-98B6-5083C361798C}"/>
                    </a:ext>
                  </a:extLst>
                </p:cNvPr>
                <p:cNvSpPr/>
                <p:nvPr/>
              </p:nvSpPr>
              <p:spPr>
                <a:xfrm>
                  <a:off x="1346528" y="2972463"/>
                  <a:ext cx="213463" cy="213463"/>
                </a:xfrm>
                <a:prstGeom prst="ellips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" name="Star: 5 Points 63">
                  <a:extLst>
                    <a:ext uri="{FF2B5EF4-FFF2-40B4-BE49-F238E27FC236}">
                      <a16:creationId xmlns:a16="http://schemas.microsoft.com/office/drawing/2014/main" id="{0A52B19B-B166-4545-956A-77917A506910}"/>
                    </a:ext>
                  </a:extLst>
                </p:cNvPr>
                <p:cNvSpPr/>
                <p:nvPr/>
              </p:nvSpPr>
              <p:spPr>
                <a:xfrm rot="1627316">
                  <a:off x="1616320" y="2885786"/>
                  <a:ext cx="225212" cy="225212"/>
                </a:xfrm>
                <a:prstGeom prst="star5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5" name="Group 64">
                  <a:extLst>
                    <a:ext uri="{FF2B5EF4-FFF2-40B4-BE49-F238E27FC236}">
                      <a16:creationId xmlns:a16="http://schemas.microsoft.com/office/drawing/2014/main" id="{E86080A4-4B5E-4A18-B858-FA8A3046ADEE}"/>
                    </a:ext>
                  </a:extLst>
                </p:cNvPr>
                <p:cNvGrpSpPr/>
                <p:nvPr/>
              </p:nvGrpSpPr>
              <p:grpSpPr>
                <a:xfrm>
                  <a:off x="1319570" y="2650415"/>
                  <a:ext cx="332386" cy="332386"/>
                  <a:chOff x="1048578" y="3959359"/>
                  <a:chExt cx="332386" cy="332386"/>
                </a:xfrm>
                <a:solidFill>
                  <a:schemeClr val="accent1"/>
                </a:solidFill>
              </p:grpSpPr>
              <p:sp>
                <p:nvSpPr>
                  <p:cNvPr id="66" name="Star: 4 Points 65">
                    <a:extLst>
                      <a:ext uri="{FF2B5EF4-FFF2-40B4-BE49-F238E27FC236}">
                        <a16:creationId xmlns:a16="http://schemas.microsoft.com/office/drawing/2014/main" id="{62F10F5F-4A64-4B3E-A691-BDAAE42D57D1}"/>
                      </a:ext>
                    </a:extLst>
                  </p:cNvPr>
                  <p:cNvSpPr/>
                  <p:nvPr/>
                </p:nvSpPr>
                <p:spPr>
                  <a:xfrm rot="20117376">
                    <a:off x="1048578" y="3959359"/>
                    <a:ext cx="332386" cy="332386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7" name="Star: 4 Points 66">
                    <a:extLst>
                      <a:ext uri="{FF2B5EF4-FFF2-40B4-BE49-F238E27FC236}">
                        <a16:creationId xmlns:a16="http://schemas.microsoft.com/office/drawing/2014/main" id="{ADE0CDA7-F2D8-4C79-A03E-AA222579EDE4}"/>
                      </a:ext>
                    </a:extLst>
                  </p:cNvPr>
                  <p:cNvSpPr/>
                  <p:nvPr/>
                </p:nvSpPr>
                <p:spPr>
                  <a:xfrm rot="1637580">
                    <a:off x="1108539" y="4019320"/>
                    <a:ext cx="212464" cy="212464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20A8C649-A1E7-4695-9B1B-FC26DF6F4778}"/>
                  </a:ext>
                </a:extLst>
              </p:cNvPr>
              <p:cNvGrpSpPr/>
              <p:nvPr userDrawn="1"/>
            </p:nvGrpSpPr>
            <p:grpSpPr>
              <a:xfrm rot="10960927">
                <a:off x="6101705" y="2840905"/>
                <a:ext cx="411328" cy="418428"/>
                <a:chOff x="1056453" y="2650415"/>
                <a:chExt cx="785079" cy="798631"/>
              </a:xfrm>
            </p:grpSpPr>
            <p:sp>
              <p:nvSpPr>
                <p:cNvPr id="54" name="Cross 53">
                  <a:extLst>
                    <a:ext uri="{FF2B5EF4-FFF2-40B4-BE49-F238E27FC236}">
                      <a16:creationId xmlns:a16="http://schemas.microsoft.com/office/drawing/2014/main" id="{8247D8F0-3718-4AF5-A2B8-5A4EB9EDE979}"/>
                    </a:ext>
                  </a:extLst>
                </p:cNvPr>
                <p:cNvSpPr/>
                <p:nvPr/>
              </p:nvSpPr>
              <p:spPr>
                <a:xfrm rot="1642289">
                  <a:off x="1358692" y="3153006"/>
                  <a:ext cx="296040" cy="296040"/>
                </a:xfrm>
                <a:prstGeom prst="plus">
                  <a:avLst>
                    <a:gd name="adj" fmla="val 43777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" name="Isosceles Triangle 54">
                  <a:extLst>
                    <a:ext uri="{FF2B5EF4-FFF2-40B4-BE49-F238E27FC236}">
                      <a16:creationId xmlns:a16="http://schemas.microsoft.com/office/drawing/2014/main" id="{FD0E0335-1B0E-477E-8ABE-DFB80D0543EF}"/>
                    </a:ext>
                  </a:extLst>
                </p:cNvPr>
                <p:cNvSpPr/>
                <p:nvPr/>
              </p:nvSpPr>
              <p:spPr>
                <a:xfrm rot="12056913">
                  <a:off x="1056453" y="2942577"/>
                  <a:ext cx="251202" cy="216553"/>
                </a:xfrm>
                <a:prstGeom prst="triangl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" name="Oval 55">
                  <a:extLst>
                    <a:ext uri="{FF2B5EF4-FFF2-40B4-BE49-F238E27FC236}">
                      <a16:creationId xmlns:a16="http://schemas.microsoft.com/office/drawing/2014/main" id="{CB77CB8C-E8B7-460B-A470-12353E742CF1}"/>
                    </a:ext>
                  </a:extLst>
                </p:cNvPr>
                <p:cNvSpPr/>
                <p:nvPr/>
              </p:nvSpPr>
              <p:spPr>
                <a:xfrm>
                  <a:off x="1346528" y="2972463"/>
                  <a:ext cx="213463" cy="213463"/>
                </a:xfrm>
                <a:prstGeom prst="ellips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" name="Star: 5 Points 56">
                  <a:extLst>
                    <a:ext uri="{FF2B5EF4-FFF2-40B4-BE49-F238E27FC236}">
                      <a16:creationId xmlns:a16="http://schemas.microsoft.com/office/drawing/2014/main" id="{179AC275-85E3-4D95-AE7D-62E3BA321EF5}"/>
                    </a:ext>
                  </a:extLst>
                </p:cNvPr>
                <p:cNvSpPr/>
                <p:nvPr/>
              </p:nvSpPr>
              <p:spPr>
                <a:xfrm rot="1627316">
                  <a:off x="1616320" y="2885786"/>
                  <a:ext cx="225212" cy="225212"/>
                </a:xfrm>
                <a:prstGeom prst="star5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8" name="Group 57">
                  <a:extLst>
                    <a:ext uri="{FF2B5EF4-FFF2-40B4-BE49-F238E27FC236}">
                      <a16:creationId xmlns:a16="http://schemas.microsoft.com/office/drawing/2014/main" id="{7416891F-5088-49C1-8018-FE9B79857B6E}"/>
                    </a:ext>
                  </a:extLst>
                </p:cNvPr>
                <p:cNvGrpSpPr/>
                <p:nvPr/>
              </p:nvGrpSpPr>
              <p:grpSpPr>
                <a:xfrm>
                  <a:off x="1319570" y="2650415"/>
                  <a:ext cx="332386" cy="332386"/>
                  <a:chOff x="1048578" y="3959359"/>
                  <a:chExt cx="332386" cy="332386"/>
                </a:xfrm>
                <a:solidFill>
                  <a:schemeClr val="accent1"/>
                </a:solidFill>
              </p:grpSpPr>
              <p:sp>
                <p:nvSpPr>
                  <p:cNvPr id="59" name="Star: 4 Points 58">
                    <a:extLst>
                      <a:ext uri="{FF2B5EF4-FFF2-40B4-BE49-F238E27FC236}">
                        <a16:creationId xmlns:a16="http://schemas.microsoft.com/office/drawing/2014/main" id="{0197229E-1A1D-4D43-A302-6CEC85674D5B}"/>
                      </a:ext>
                    </a:extLst>
                  </p:cNvPr>
                  <p:cNvSpPr/>
                  <p:nvPr/>
                </p:nvSpPr>
                <p:spPr>
                  <a:xfrm rot="20117376">
                    <a:off x="1048578" y="3959359"/>
                    <a:ext cx="332386" cy="332386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" name="Star: 4 Points 59">
                    <a:extLst>
                      <a:ext uri="{FF2B5EF4-FFF2-40B4-BE49-F238E27FC236}">
                        <a16:creationId xmlns:a16="http://schemas.microsoft.com/office/drawing/2014/main" id="{3D4BB205-B8A2-4869-8339-BEC73C604134}"/>
                      </a:ext>
                    </a:extLst>
                  </p:cNvPr>
                  <p:cNvSpPr/>
                  <p:nvPr/>
                </p:nvSpPr>
                <p:spPr>
                  <a:xfrm rot="1637580">
                    <a:off x="1108539" y="4019320"/>
                    <a:ext cx="212464" cy="212464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47" name="Cross 46">
                <a:extLst>
                  <a:ext uri="{FF2B5EF4-FFF2-40B4-BE49-F238E27FC236}">
                    <a16:creationId xmlns:a16="http://schemas.microsoft.com/office/drawing/2014/main" id="{8DA1A536-B9E4-4D45-83FA-C79AB388F752}"/>
                  </a:ext>
                </a:extLst>
              </p:cNvPr>
              <p:cNvSpPr/>
              <p:nvPr userDrawn="1"/>
            </p:nvSpPr>
            <p:spPr>
              <a:xfrm rot="972147">
                <a:off x="7925083" y="1848125"/>
                <a:ext cx="296040" cy="296040"/>
              </a:xfrm>
              <a:prstGeom prst="plus">
                <a:avLst>
                  <a:gd name="adj" fmla="val 43777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48" name="Graphic 47">
                <a:extLst>
                  <a:ext uri="{FF2B5EF4-FFF2-40B4-BE49-F238E27FC236}">
                    <a16:creationId xmlns:a16="http://schemas.microsoft.com/office/drawing/2014/main" id="{58C36B1C-8021-4224-A7B1-8D2026140883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3630290">
                <a:off x="7369006" y="1543987"/>
                <a:ext cx="271649" cy="341752"/>
              </a:xfrm>
              <a:prstGeom prst="rect">
                <a:avLst/>
              </a:prstGeom>
            </p:spPr>
          </p:pic>
          <p:sp>
            <p:nvSpPr>
              <p:cNvPr id="49" name="Isosceles Triangle 48">
                <a:extLst>
                  <a:ext uri="{FF2B5EF4-FFF2-40B4-BE49-F238E27FC236}">
                    <a16:creationId xmlns:a16="http://schemas.microsoft.com/office/drawing/2014/main" id="{555DC875-B726-41AA-A2D9-5EF7F172E84A}"/>
                  </a:ext>
                </a:extLst>
              </p:cNvPr>
              <p:cNvSpPr/>
              <p:nvPr userDrawn="1"/>
            </p:nvSpPr>
            <p:spPr>
              <a:xfrm rot="13544808">
                <a:off x="5286376" y="2098586"/>
                <a:ext cx="197795" cy="170513"/>
              </a:xfrm>
              <a:prstGeom prst="triangle">
                <a:avLst/>
              </a:prstGeom>
              <a:solidFill>
                <a:schemeClr val="accent1"/>
              </a:solidFill>
              <a:ln w="317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" name="Rectangle: Rounded Corners 49">
                <a:extLst>
                  <a:ext uri="{FF2B5EF4-FFF2-40B4-BE49-F238E27FC236}">
                    <a16:creationId xmlns:a16="http://schemas.microsoft.com/office/drawing/2014/main" id="{EC9BF51E-477F-480D-AF69-21285459B5BA}"/>
                  </a:ext>
                </a:extLst>
              </p:cNvPr>
              <p:cNvSpPr/>
              <p:nvPr userDrawn="1"/>
            </p:nvSpPr>
            <p:spPr>
              <a:xfrm rot="17991226">
                <a:off x="7115635" y="2172255"/>
                <a:ext cx="279152" cy="58463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: Rounded Corners 50">
                <a:extLst>
                  <a:ext uri="{FF2B5EF4-FFF2-40B4-BE49-F238E27FC236}">
                    <a16:creationId xmlns:a16="http://schemas.microsoft.com/office/drawing/2014/main" id="{37B743CF-F524-418E-B28D-C7C73711AA58}"/>
                  </a:ext>
                </a:extLst>
              </p:cNvPr>
              <p:cNvSpPr/>
              <p:nvPr userDrawn="1"/>
            </p:nvSpPr>
            <p:spPr>
              <a:xfrm rot="14433381">
                <a:off x="5194396" y="2637676"/>
                <a:ext cx="279152" cy="58463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Rectangle: Rounded Corners 51">
                <a:extLst>
                  <a:ext uri="{FF2B5EF4-FFF2-40B4-BE49-F238E27FC236}">
                    <a16:creationId xmlns:a16="http://schemas.microsoft.com/office/drawing/2014/main" id="{25F488C0-22E9-4CE3-9025-2B7AE9FA282F}"/>
                  </a:ext>
                </a:extLst>
              </p:cNvPr>
              <p:cNvSpPr/>
              <p:nvPr userDrawn="1"/>
            </p:nvSpPr>
            <p:spPr>
              <a:xfrm rot="16376739">
                <a:off x="6109918" y="1972098"/>
                <a:ext cx="279152" cy="58463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: Rounded Corners 52">
                <a:extLst>
                  <a:ext uri="{FF2B5EF4-FFF2-40B4-BE49-F238E27FC236}">
                    <a16:creationId xmlns:a16="http://schemas.microsoft.com/office/drawing/2014/main" id="{CDA18C7E-052E-4C27-B46E-1C328FED351A}"/>
                  </a:ext>
                </a:extLst>
              </p:cNvPr>
              <p:cNvSpPr/>
              <p:nvPr userDrawn="1"/>
            </p:nvSpPr>
            <p:spPr>
              <a:xfrm rot="14433381">
                <a:off x="4693092" y="1536641"/>
                <a:ext cx="279152" cy="58463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alpha val="5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" name="TextBox 5">
            <a:hlinkClick r:id="rId4"/>
          </p:cNvPr>
          <p:cNvSpPr txBox="1"/>
          <p:nvPr/>
        </p:nvSpPr>
        <p:spPr>
          <a:xfrm>
            <a:off x="0" y="33263"/>
            <a:ext cx="1219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4"/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5442830" y="6163345"/>
            <a:ext cx="1374831" cy="337876"/>
            <a:chOff x="3275856" y="1242391"/>
            <a:chExt cx="1656184" cy="407020"/>
          </a:xfrm>
        </p:grpSpPr>
        <p:sp>
          <p:nvSpPr>
            <p:cNvPr id="11" name="Rounded Rectangle 10"/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pic>
          <p:nvPicPr>
            <p:cNvPr id="12" name="Picture 2" descr="E:\002-KIMS BUSINESS\007-01-ALLPPT.com\011-ALLPPT-LOGO\allppt-logo-e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10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C221F751-3C5B-4561-AD14-8637C5B66736}"/>
              </a:ext>
            </a:extLst>
          </p:cNvPr>
          <p:cNvSpPr txBox="1"/>
          <p:nvPr/>
        </p:nvSpPr>
        <p:spPr>
          <a:xfrm>
            <a:off x="0" y="4766365"/>
            <a:ext cx="12192000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Free Christmas Sale PPT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F166F6B-B975-4F3C-BCF2-9971086140FB}"/>
              </a:ext>
            </a:extLst>
          </p:cNvPr>
          <p:cNvSpPr txBox="1"/>
          <p:nvPr/>
        </p:nvSpPr>
        <p:spPr>
          <a:xfrm>
            <a:off x="0" y="5645915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C39720C-429A-4203-B284-1375120F7E37}"/>
              </a:ext>
            </a:extLst>
          </p:cNvPr>
          <p:cNvGrpSpPr/>
          <p:nvPr/>
        </p:nvGrpSpPr>
        <p:grpSpPr>
          <a:xfrm>
            <a:off x="996937" y="1992612"/>
            <a:ext cx="2484223" cy="1186408"/>
            <a:chOff x="2009324" y="1043509"/>
            <a:chExt cx="2170701" cy="1036676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84F8E01-E39F-436B-8BF3-4FB3EB7E452D}"/>
                </a:ext>
              </a:extLst>
            </p:cNvPr>
            <p:cNvSpPr/>
            <p:nvPr/>
          </p:nvSpPr>
          <p:spPr>
            <a:xfrm>
              <a:off x="2863267" y="1043509"/>
              <a:ext cx="1316758" cy="266945"/>
            </a:xfrm>
            <a:custGeom>
              <a:avLst/>
              <a:gdLst/>
              <a:ahLst/>
              <a:cxnLst/>
              <a:rect l="l" t="t" r="r" b="b"/>
              <a:pathLst>
                <a:path w="3795589" h="769477">
                  <a:moveTo>
                    <a:pt x="3579524" y="450475"/>
                  </a:moveTo>
                  <a:cubicBezTo>
                    <a:pt x="3561178" y="470179"/>
                    <a:pt x="3539097" y="492261"/>
                    <a:pt x="3513277" y="516721"/>
                  </a:cubicBezTo>
                  <a:cubicBezTo>
                    <a:pt x="3488817" y="539143"/>
                    <a:pt x="3468943" y="557552"/>
                    <a:pt x="3453656" y="571948"/>
                  </a:cubicBezTo>
                  <a:lnTo>
                    <a:pt x="3448418" y="576918"/>
                  </a:lnTo>
                  <a:lnTo>
                    <a:pt x="3448460" y="578684"/>
                  </a:lnTo>
                  <a:lnTo>
                    <a:pt x="3442798" y="584684"/>
                  </a:lnTo>
                  <a:lnTo>
                    <a:pt x="3449070" y="583987"/>
                  </a:lnTo>
                  <a:cubicBezTo>
                    <a:pt x="3475568" y="583987"/>
                    <a:pt x="3501047" y="604031"/>
                    <a:pt x="3525507" y="644118"/>
                  </a:cubicBezTo>
                  <a:cubicBezTo>
                    <a:pt x="3549288" y="627811"/>
                    <a:pt x="3566444" y="611165"/>
                    <a:pt x="3576976" y="594179"/>
                  </a:cubicBezTo>
                  <a:cubicBezTo>
                    <a:pt x="3587508" y="577192"/>
                    <a:pt x="3592773" y="556469"/>
                    <a:pt x="3592773" y="532009"/>
                  </a:cubicBezTo>
                  <a:cubicBezTo>
                    <a:pt x="3592773" y="511626"/>
                    <a:pt x="3588357" y="484447"/>
                    <a:pt x="3579524" y="450475"/>
                  </a:cubicBezTo>
                  <a:close/>
                  <a:moveTo>
                    <a:pt x="1855499" y="450475"/>
                  </a:moveTo>
                  <a:cubicBezTo>
                    <a:pt x="1837154" y="470179"/>
                    <a:pt x="1815072" y="492261"/>
                    <a:pt x="1789252" y="516721"/>
                  </a:cubicBezTo>
                  <a:cubicBezTo>
                    <a:pt x="1764792" y="539143"/>
                    <a:pt x="1744918" y="557552"/>
                    <a:pt x="1729631" y="571948"/>
                  </a:cubicBezTo>
                  <a:lnTo>
                    <a:pt x="1723649" y="577625"/>
                  </a:lnTo>
                  <a:lnTo>
                    <a:pt x="1723682" y="579114"/>
                  </a:lnTo>
                  <a:lnTo>
                    <a:pt x="1719048" y="584653"/>
                  </a:lnTo>
                  <a:lnTo>
                    <a:pt x="1725045" y="583987"/>
                  </a:lnTo>
                  <a:cubicBezTo>
                    <a:pt x="1751543" y="583987"/>
                    <a:pt x="1777022" y="604031"/>
                    <a:pt x="1801482" y="644118"/>
                  </a:cubicBezTo>
                  <a:cubicBezTo>
                    <a:pt x="1825263" y="627811"/>
                    <a:pt x="1842419" y="611165"/>
                    <a:pt x="1852951" y="594179"/>
                  </a:cubicBezTo>
                  <a:cubicBezTo>
                    <a:pt x="1863483" y="577192"/>
                    <a:pt x="1868748" y="556469"/>
                    <a:pt x="1868748" y="532009"/>
                  </a:cubicBezTo>
                  <a:cubicBezTo>
                    <a:pt x="1868748" y="511626"/>
                    <a:pt x="1864331" y="484447"/>
                    <a:pt x="1855499" y="450475"/>
                  </a:cubicBezTo>
                  <a:close/>
                  <a:moveTo>
                    <a:pt x="3283353" y="417861"/>
                  </a:moveTo>
                  <a:cubicBezTo>
                    <a:pt x="3110094" y="491582"/>
                    <a:pt x="3023464" y="557191"/>
                    <a:pt x="3023464" y="614690"/>
                  </a:cubicBezTo>
                  <a:cubicBezTo>
                    <a:pt x="3023464" y="632950"/>
                    <a:pt x="3029239" y="642080"/>
                    <a:pt x="3040790" y="642080"/>
                  </a:cubicBezTo>
                  <a:cubicBezTo>
                    <a:pt x="3056417" y="642080"/>
                    <a:pt x="3084954" y="624154"/>
                    <a:pt x="3126400" y="588302"/>
                  </a:cubicBezTo>
                  <a:cubicBezTo>
                    <a:pt x="3176000" y="545699"/>
                    <a:pt x="3228318" y="488885"/>
                    <a:pt x="3283353" y="417861"/>
                  </a:cubicBezTo>
                  <a:close/>
                  <a:moveTo>
                    <a:pt x="1705337" y="207911"/>
                  </a:moveTo>
                  <a:cubicBezTo>
                    <a:pt x="1726400" y="207911"/>
                    <a:pt x="1736932" y="219122"/>
                    <a:pt x="1736932" y="241544"/>
                  </a:cubicBezTo>
                  <a:cubicBezTo>
                    <a:pt x="1736932" y="260569"/>
                    <a:pt x="1728099" y="280782"/>
                    <a:pt x="1710433" y="302185"/>
                  </a:cubicBezTo>
                  <a:cubicBezTo>
                    <a:pt x="1692767" y="323588"/>
                    <a:pt x="1674762" y="334289"/>
                    <a:pt x="1656417" y="334289"/>
                  </a:cubicBezTo>
                  <a:cubicBezTo>
                    <a:pt x="1646225" y="334289"/>
                    <a:pt x="1637902" y="331062"/>
                    <a:pt x="1631447" y="324607"/>
                  </a:cubicBezTo>
                  <a:cubicBezTo>
                    <a:pt x="1624992" y="318152"/>
                    <a:pt x="1621765" y="309829"/>
                    <a:pt x="1621765" y="299637"/>
                  </a:cubicBezTo>
                  <a:cubicBezTo>
                    <a:pt x="1621765" y="277215"/>
                    <a:pt x="1630768" y="256322"/>
                    <a:pt x="1648773" y="236958"/>
                  </a:cubicBezTo>
                  <a:cubicBezTo>
                    <a:pt x="1666778" y="217594"/>
                    <a:pt x="1685633" y="207911"/>
                    <a:pt x="1705337" y="207911"/>
                  </a:cubicBezTo>
                  <a:close/>
                  <a:moveTo>
                    <a:pt x="1067324" y="33632"/>
                  </a:moveTo>
                  <a:cubicBezTo>
                    <a:pt x="1076836" y="33632"/>
                    <a:pt x="1086009" y="37030"/>
                    <a:pt x="1094842" y="43824"/>
                  </a:cubicBezTo>
                  <a:cubicBezTo>
                    <a:pt x="1103675" y="50619"/>
                    <a:pt x="1108091" y="56734"/>
                    <a:pt x="1108091" y="62169"/>
                  </a:cubicBezTo>
                  <a:cubicBezTo>
                    <a:pt x="1108091" y="72361"/>
                    <a:pt x="1095521" y="97161"/>
                    <a:pt x="1070382" y="136569"/>
                  </a:cubicBezTo>
                  <a:cubicBezTo>
                    <a:pt x="1039807" y="184131"/>
                    <a:pt x="999719" y="240185"/>
                    <a:pt x="950119" y="304733"/>
                  </a:cubicBezTo>
                  <a:cubicBezTo>
                    <a:pt x="893045" y="378793"/>
                    <a:pt x="822722" y="463045"/>
                    <a:pt x="739150" y="557488"/>
                  </a:cubicBezTo>
                  <a:lnTo>
                    <a:pt x="733035" y="608447"/>
                  </a:lnTo>
                  <a:cubicBezTo>
                    <a:pt x="870284" y="460327"/>
                    <a:pt x="958612" y="386267"/>
                    <a:pt x="998020" y="386267"/>
                  </a:cubicBezTo>
                  <a:cubicBezTo>
                    <a:pt x="1006853" y="386267"/>
                    <a:pt x="1017214" y="392552"/>
                    <a:pt x="1029105" y="405122"/>
                  </a:cubicBezTo>
                  <a:cubicBezTo>
                    <a:pt x="1040996" y="417692"/>
                    <a:pt x="1046941" y="428733"/>
                    <a:pt x="1046941" y="438245"/>
                  </a:cubicBezTo>
                  <a:cubicBezTo>
                    <a:pt x="1046941" y="445719"/>
                    <a:pt x="1035730" y="463724"/>
                    <a:pt x="1013308" y="492261"/>
                  </a:cubicBezTo>
                  <a:cubicBezTo>
                    <a:pt x="959631" y="562245"/>
                    <a:pt x="932793" y="606749"/>
                    <a:pt x="932793" y="625773"/>
                  </a:cubicBezTo>
                  <a:cubicBezTo>
                    <a:pt x="932793" y="640042"/>
                    <a:pt x="939927" y="647176"/>
                    <a:pt x="954196" y="647176"/>
                  </a:cubicBezTo>
                  <a:cubicBezTo>
                    <a:pt x="972031" y="647176"/>
                    <a:pt x="998891" y="632578"/>
                    <a:pt x="1034774" y="603383"/>
                  </a:cubicBezTo>
                  <a:lnTo>
                    <a:pt x="1050293" y="590159"/>
                  </a:lnTo>
                  <a:lnTo>
                    <a:pt x="1050217" y="589975"/>
                  </a:lnTo>
                  <a:lnTo>
                    <a:pt x="1119521" y="522470"/>
                  </a:lnTo>
                  <a:cubicBezTo>
                    <a:pt x="1103214" y="512236"/>
                    <a:pt x="1095061" y="500303"/>
                    <a:pt x="1095061" y="486672"/>
                  </a:cubicBezTo>
                  <a:cubicBezTo>
                    <a:pt x="1095061" y="458708"/>
                    <a:pt x="1111028" y="427679"/>
                    <a:pt x="1142962" y="393584"/>
                  </a:cubicBezTo>
                  <a:cubicBezTo>
                    <a:pt x="1174896" y="359490"/>
                    <a:pt x="1201735" y="342442"/>
                    <a:pt x="1223477" y="342442"/>
                  </a:cubicBezTo>
                  <a:cubicBezTo>
                    <a:pt x="1232309" y="342442"/>
                    <a:pt x="1236726" y="346859"/>
                    <a:pt x="1236726" y="355692"/>
                  </a:cubicBezTo>
                  <a:cubicBezTo>
                    <a:pt x="1236726" y="359768"/>
                    <a:pt x="1232650" y="369620"/>
                    <a:pt x="1224496" y="385248"/>
                  </a:cubicBezTo>
                  <a:lnTo>
                    <a:pt x="1309087" y="380884"/>
                  </a:lnTo>
                  <a:lnTo>
                    <a:pt x="1344759" y="379133"/>
                  </a:lnTo>
                  <a:cubicBezTo>
                    <a:pt x="1379410" y="379133"/>
                    <a:pt x="1396737" y="401555"/>
                    <a:pt x="1396737" y="446398"/>
                  </a:cubicBezTo>
                  <a:cubicBezTo>
                    <a:pt x="1396737" y="453872"/>
                    <a:pt x="1391640" y="462365"/>
                    <a:pt x="1381449" y="471878"/>
                  </a:cubicBezTo>
                  <a:cubicBezTo>
                    <a:pt x="1359706" y="492941"/>
                    <a:pt x="1348156" y="504152"/>
                    <a:pt x="1346797" y="505510"/>
                  </a:cubicBezTo>
                  <a:cubicBezTo>
                    <a:pt x="1326414" y="527253"/>
                    <a:pt x="1310277" y="549165"/>
                    <a:pt x="1298386" y="571247"/>
                  </a:cubicBezTo>
                  <a:cubicBezTo>
                    <a:pt x="1286496" y="593329"/>
                    <a:pt x="1280551" y="610485"/>
                    <a:pt x="1280551" y="622716"/>
                  </a:cubicBezTo>
                  <a:cubicBezTo>
                    <a:pt x="1280551" y="643099"/>
                    <a:pt x="1289383" y="653291"/>
                    <a:pt x="1307049" y="653291"/>
                  </a:cubicBezTo>
                  <a:cubicBezTo>
                    <a:pt x="1320808" y="653291"/>
                    <a:pt x="1353868" y="631124"/>
                    <a:pt x="1406228" y="586790"/>
                  </a:cubicBezTo>
                  <a:lnTo>
                    <a:pt x="1425306" y="570303"/>
                  </a:lnTo>
                  <a:lnTo>
                    <a:pt x="1426848" y="555960"/>
                  </a:lnTo>
                  <a:cubicBezTo>
                    <a:pt x="1430754" y="538634"/>
                    <a:pt x="1436614" y="522157"/>
                    <a:pt x="1444429" y="506530"/>
                  </a:cubicBezTo>
                  <a:cubicBezTo>
                    <a:pt x="1460055" y="475275"/>
                    <a:pt x="1484856" y="442831"/>
                    <a:pt x="1518828" y="409198"/>
                  </a:cubicBezTo>
                  <a:cubicBezTo>
                    <a:pt x="1552800" y="375566"/>
                    <a:pt x="1583715" y="358749"/>
                    <a:pt x="1611573" y="358749"/>
                  </a:cubicBezTo>
                  <a:cubicBezTo>
                    <a:pt x="1633995" y="358749"/>
                    <a:pt x="1645206" y="368262"/>
                    <a:pt x="1645206" y="387286"/>
                  </a:cubicBezTo>
                  <a:cubicBezTo>
                    <a:pt x="1645206" y="406311"/>
                    <a:pt x="1634334" y="430941"/>
                    <a:pt x="1612592" y="461176"/>
                  </a:cubicBezTo>
                  <a:cubicBezTo>
                    <a:pt x="1590850" y="491412"/>
                    <a:pt x="1557217" y="525894"/>
                    <a:pt x="1511694" y="564623"/>
                  </a:cubicBezTo>
                  <a:cubicBezTo>
                    <a:pt x="1508297" y="578212"/>
                    <a:pt x="1506598" y="589423"/>
                    <a:pt x="1506598" y="598255"/>
                  </a:cubicBezTo>
                  <a:cubicBezTo>
                    <a:pt x="1506598" y="630869"/>
                    <a:pt x="1522905" y="647176"/>
                    <a:pt x="1555518" y="647176"/>
                  </a:cubicBezTo>
                  <a:cubicBezTo>
                    <a:pt x="1571825" y="647176"/>
                    <a:pt x="1593737" y="638091"/>
                    <a:pt x="1621255" y="619921"/>
                  </a:cubicBezTo>
                  <a:cubicBezTo>
                    <a:pt x="1641894" y="606293"/>
                    <a:pt x="1666067" y="586785"/>
                    <a:pt x="1693776" y="561396"/>
                  </a:cubicBezTo>
                  <a:lnTo>
                    <a:pt x="1704661" y="551091"/>
                  </a:lnTo>
                  <a:lnTo>
                    <a:pt x="1704661" y="548794"/>
                  </a:lnTo>
                  <a:cubicBezTo>
                    <a:pt x="1785515" y="468130"/>
                    <a:pt x="1837154" y="413901"/>
                    <a:pt x="1859575" y="386108"/>
                  </a:cubicBezTo>
                  <a:cubicBezTo>
                    <a:pt x="1864331" y="362391"/>
                    <a:pt x="1872145" y="345617"/>
                    <a:pt x="1883016" y="335786"/>
                  </a:cubicBezTo>
                  <a:cubicBezTo>
                    <a:pt x="1893888" y="325955"/>
                    <a:pt x="1910534" y="321040"/>
                    <a:pt x="1932956" y="321040"/>
                  </a:cubicBezTo>
                  <a:cubicBezTo>
                    <a:pt x="1945186" y="321040"/>
                    <a:pt x="1951301" y="326459"/>
                    <a:pt x="1951301" y="337299"/>
                  </a:cubicBezTo>
                  <a:lnTo>
                    <a:pt x="1949263" y="355596"/>
                  </a:lnTo>
                  <a:cubicBezTo>
                    <a:pt x="1949263" y="360331"/>
                    <a:pt x="1952491" y="375908"/>
                    <a:pt x="1958945" y="402327"/>
                  </a:cubicBezTo>
                  <a:cubicBezTo>
                    <a:pt x="1965400" y="428746"/>
                    <a:pt x="1968627" y="452121"/>
                    <a:pt x="1968627" y="472451"/>
                  </a:cubicBezTo>
                  <a:cubicBezTo>
                    <a:pt x="1968627" y="513770"/>
                    <a:pt x="1955038" y="553398"/>
                    <a:pt x="1927860" y="591336"/>
                  </a:cubicBezTo>
                  <a:cubicBezTo>
                    <a:pt x="1900682" y="629274"/>
                    <a:pt x="1868408" y="653662"/>
                    <a:pt x="1831039" y="664502"/>
                  </a:cubicBezTo>
                  <a:cubicBezTo>
                    <a:pt x="1844627" y="667899"/>
                    <a:pt x="1855159" y="669598"/>
                    <a:pt x="1862633" y="669598"/>
                  </a:cubicBezTo>
                  <a:cubicBezTo>
                    <a:pt x="1901871" y="669598"/>
                    <a:pt x="1959837" y="635264"/>
                    <a:pt x="2036530" y="566597"/>
                  </a:cubicBezTo>
                  <a:lnTo>
                    <a:pt x="2059092" y="545683"/>
                  </a:lnTo>
                  <a:lnTo>
                    <a:pt x="2086451" y="516212"/>
                  </a:lnTo>
                  <a:cubicBezTo>
                    <a:pt x="2120211" y="479012"/>
                    <a:pt x="2148812" y="444870"/>
                    <a:pt x="2172253" y="413785"/>
                  </a:cubicBezTo>
                  <a:cubicBezTo>
                    <a:pt x="2150510" y="410387"/>
                    <a:pt x="2132845" y="408689"/>
                    <a:pt x="2119255" y="408689"/>
                  </a:cubicBezTo>
                  <a:lnTo>
                    <a:pt x="2098872" y="408689"/>
                  </a:lnTo>
                  <a:cubicBezTo>
                    <a:pt x="2092077" y="408689"/>
                    <a:pt x="2088680" y="406650"/>
                    <a:pt x="2088680" y="402574"/>
                  </a:cubicBezTo>
                  <a:cubicBezTo>
                    <a:pt x="2088680" y="395100"/>
                    <a:pt x="2095814" y="380662"/>
                    <a:pt x="2110083" y="359259"/>
                  </a:cubicBezTo>
                  <a:cubicBezTo>
                    <a:pt x="2124352" y="337856"/>
                    <a:pt x="2137940" y="322738"/>
                    <a:pt x="2150850" y="313906"/>
                  </a:cubicBezTo>
                  <a:cubicBezTo>
                    <a:pt x="2167836" y="301675"/>
                    <a:pt x="2202488" y="295560"/>
                    <a:pt x="2254806" y="295560"/>
                  </a:cubicBezTo>
                  <a:cubicBezTo>
                    <a:pt x="2277228" y="266344"/>
                    <a:pt x="2291496" y="247999"/>
                    <a:pt x="2297611" y="240525"/>
                  </a:cubicBezTo>
                  <a:cubicBezTo>
                    <a:pt x="2318674" y="216744"/>
                    <a:pt x="2345852" y="204854"/>
                    <a:pt x="2379145" y="204854"/>
                  </a:cubicBezTo>
                  <a:cubicBezTo>
                    <a:pt x="2385260" y="204854"/>
                    <a:pt x="2390356" y="206184"/>
                    <a:pt x="2394433" y="208843"/>
                  </a:cubicBezTo>
                  <a:cubicBezTo>
                    <a:pt x="2398509" y="211502"/>
                    <a:pt x="2400547" y="215157"/>
                    <a:pt x="2400547" y="219807"/>
                  </a:cubicBezTo>
                  <a:cubicBezTo>
                    <a:pt x="2400547" y="227780"/>
                    <a:pt x="2396471" y="236416"/>
                    <a:pt x="2388317" y="245716"/>
                  </a:cubicBezTo>
                  <a:lnTo>
                    <a:pt x="2345512" y="295560"/>
                  </a:lnTo>
                  <a:cubicBezTo>
                    <a:pt x="2380843" y="295560"/>
                    <a:pt x="2398509" y="301723"/>
                    <a:pt x="2398509" y="314049"/>
                  </a:cubicBezTo>
                  <a:cubicBezTo>
                    <a:pt x="2398509" y="316108"/>
                    <a:pt x="2395792" y="321932"/>
                    <a:pt x="2390356" y="331518"/>
                  </a:cubicBezTo>
                  <a:cubicBezTo>
                    <a:pt x="2376767" y="355490"/>
                    <a:pt x="2358422" y="378092"/>
                    <a:pt x="2335321" y="399325"/>
                  </a:cubicBezTo>
                  <a:cubicBezTo>
                    <a:pt x="2317655" y="415080"/>
                    <a:pt x="2297611" y="422957"/>
                    <a:pt x="2275189" y="422957"/>
                  </a:cubicBezTo>
                  <a:lnTo>
                    <a:pt x="2244614" y="422957"/>
                  </a:lnTo>
                  <a:cubicBezTo>
                    <a:pt x="2214718" y="460327"/>
                    <a:pt x="2191787" y="498546"/>
                    <a:pt x="2175819" y="537614"/>
                  </a:cubicBezTo>
                  <a:cubicBezTo>
                    <a:pt x="2159853" y="576683"/>
                    <a:pt x="2151869" y="609127"/>
                    <a:pt x="2151869" y="634946"/>
                  </a:cubicBezTo>
                  <a:cubicBezTo>
                    <a:pt x="2151869" y="655329"/>
                    <a:pt x="2161042" y="665521"/>
                    <a:pt x="2179387" y="665521"/>
                  </a:cubicBezTo>
                  <a:cubicBezTo>
                    <a:pt x="2199261" y="665521"/>
                    <a:pt x="2238817" y="641061"/>
                    <a:pt x="2298057" y="592140"/>
                  </a:cubicBezTo>
                  <a:lnTo>
                    <a:pt x="2324755" y="569509"/>
                  </a:lnTo>
                  <a:lnTo>
                    <a:pt x="2325353" y="566088"/>
                  </a:lnTo>
                  <a:cubicBezTo>
                    <a:pt x="2326372" y="561544"/>
                    <a:pt x="2327561" y="557319"/>
                    <a:pt x="2328920" y="553412"/>
                  </a:cubicBezTo>
                  <a:cubicBezTo>
                    <a:pt x="2332317" y="543220"/>
                    <a:pt x="2341489" y="526913"/>
                    <a:pt x="2356437" y="504491"/>
                  </a:cubicBezTo>
                  <a:cubicBezTo>
                    <a:pt x="2380218" y="468480"/>
                    <a:pt x="2400092" y="442322"/>
                    <a:pt x="2416059" y="426015"/>
                  </a:cubicBezTo>
                  <a:cubicBezTo>
                    <a:pt x="2432026" y="409708"/>
                    <a:pt x="2447144" y="401555"/>
                    <a:pt x="2461412" y="401555"/>
                  </a:cubicBezTo>
                  <a:cubicBezTo>
                    <a:pt x="2496064" y="401555"/>
                    <a:pt x="2513391" y="409029"/>
                    <a:pt x="2513391" y="423976"/>
                  </a:cubicBezTo>
                  <a:cubicBezTo>
                    <a:pt x="2513391" y="432809"/>
                    <a:pt x="2507955" y="444700"/>
                    <a:pt x="2497084" y="459648"/>
                  </a:cubicBezTo>
                  <a:cubicBezTo>
                    <a:pt x="2462432" y="501094"/>
                    <a:pt x="2430837" y="539143"/>
                    <a:pt x="2402300" y="573795"/>
                  </a:cubicBezTo>
                  <a:lnTo>
                    <a:pt x="2400262" y="607428"/>
                  </a:lnTo>
                  <a:cubicBezTo>
                    <a:pt x="2464130" y="542880"/>
                    <a:pt x="2506936" y="500075"/>
                    <a:pt x="2528678" y="479012"/>
                  </a:cubicBezTo>
                  <a:cubicBezTo>
                    <a:pt x="2566727" y="442322"/>
                    <a:pt x="2598152" y="415144"/>
                    <a:pt x="2622952" y="397478"/>
                  </a:cubicBezTo>
                  <a:cubicBezTo>
                    <a:pt x="2647752" y="379812"/>
                    <a:pt x="2667965" y="370979"/>
                    <a:pt x="2683593" y="370979"/>
                  </a:cubicBezTo>
                  <a:cubicBezTo>
                    <a:pt x="2707374" y="370979"/>
                    <a:pt x="2719264" y="383549"/>
                    <a:pt x="2719264" y="408689"/>
                  </a:cubicBezTo>
                  <a:cubicBezTo>
                    <a:pt x="2719264" y="422278"/>
                    <a:pt x="2714847" y="438245"/>
                    <a:pt x="2706015" y="456590"/>
                  </a:cubicBezTo>
                  <a:cubicBezTo>
                    <a:pt x="2697182" y="474935"/>
                    <a:pt x="2671023" y="519099"/>
                    <a:pt x="2627538" y="589083"/>
                  </a:cubicBezTo>
                  <a:cubicBezTo>
                    <a:pt x="2768864" y="454552"/>
                    <a:pt x="2850398" y="387286"/>
                    <a:pt x="2872140" y="387286"/>
                  </a:cubicBezTo>
                  <a:cubicBezTo>
                    <a:pt x="2876217" y="387286"/>
                    <a:pt x="2881652" y="391703"/>
                    <a:pt x="2888447" y="400535"/>
                  </a:cubicBezTo>
                  <a:cubicBezTo>
                    <a:pt x="2903395" y="419560"/>
                    <a:pt x="2910869" y="436886"/>
                    <a:pt x="2910869" y="452513"/>
                  </a:cubicBezTo>
                  <a:cubicBezTo>
                    <a:pt x="2910869" y="461346"/>
                    <a:pt x="2905093" y="473067"/>
                    <a:pt x="2893543" y="487675"/>
                  </a:cubicBezTo>
                  <a:cubicBezTo>
                    <a:pt x="2881992" y="502283"/>
                    <a:pt x="2873159" y="513324"/>
                    <a:pt x="2867044" y="520798"/>
                  </a:cubicBezTo>
                  <a:cubicBezTo>
                    <a:pt x="2828316" y="567680"/>
                    <a:pt x="2808951" y="601313"/>
                    <a:pt x="2808951" y="621696"/>
                  </a:cubicBezTo>
                  <a:cubicBezTo>
                    <a:pt x="2808951" y="627811"/>
                    <a:pt x="2811499" y="633077"/>
                    <a:pt x="2816595" y="637494"/>
                  </a:cubicBezTo>
                  <a:cubicBezTo>
                    <a:pt x="2821691" y="641910"/>
                    <a:pt x="2827296" y="644118"/>
                    <a:pt x="2833412" y="644118"/>
                  </a:cubicBezTo>
                  <a:cubicBezTo>
                    <a:pt x="2846321" y="644118"/>
                    <a:pt x="2865685" y="634606"/>
                    <a:pt x="2891505" y="615581"/>
                  </a:cubicBezTo>
                  <a:cubicBezTo>
                    <a:pt x="2902376" y="607428"/>
                    <a:pt x="2915710" y="596642"/>
                    <a:pt x="2931507" y="583223"/>
                  </a:cubicBezTo>
                  <a:lnTo>
                    <a:pt x="2947344" y="569519"/>
                  </a:lnTo>
                  <a:lnTo>
                    <a:pt x="2950210" y="553468"/>
                  </a:lnTo>
                  <a:cubicBezTo>
                    <a:pt x="2962696" y="517632"/>
                    <a:pt x="2993908" y="479123"/>
                    <a:pt x="3043847" y="437942"/>
                  </a:cubicBezTo>
                  <a:cubicBezTo>
                    <a:pt x="3090050" y="399309"/>
                    <a:pt x="3144746" y="368474"/>
                    <a:pt x="3207934" y="345436"/>
                  </a:cubicBezTo>
                  <a:cubicBezTo>
                    <a:pt x="3222882" y="340011"/>
                    <a:pt x="3242416" y="333909"/>
                    <a:pt x="3266537" y="327131"/>
                  </a:cubicBezTo>
                  <a:cubicBezTo>
                    <a:pt x="3290658" y="320352"/>
                    <a:pt x="3306794" y="316963"/>
                    <a:pt x="3314948" y="316963"/>
                  </a:cubicBezTo>
                  <a:cubicBezTo>
                    <a:pt x="3327178" y="316963"/>
                    <a:pt x="3338389" y="323078"/>
                    <a:pt x="3348580" y="335308"/>
                  </a:cubicBezTo>
                  <a:cubicBezTo>
                    <a:pt x="3358772" y="347538"/>
                    <a:pt x="3363868" y="358749"/>
                    <a:pt x="3363868" y="368941"/>
                  </a:cubicBezTo>
                  <a:cubicBezTo>
                    <a:pt x="3363868" y="374377"/>
                    <a:pt x="3357753" y="380492"/>
                    <a:pt x="3345523" y="387286"/>
                  </a:cubicBezTo>
                  <a:lnTo>
                    <a:pt x="3327178" y="398497"/>
                  </a:lnTo>
                  <a:lnTo>
                    <a:pt x="3344504" y="434168"/>
                  </a:lnTo>
                  <a:cubicBezTo>
                    <a:pt x="3348580" y="442322"/>
                    <a:pt x="3350619" y="448776"/>
                    <a:pt x="3350619" y="453533"/>
                  </a:cubicBezTo>
                  <a:cubicBezTo>
                    <a:pt x="3350619" y="461006"/>
                    <a:pt x="3337540" y="483598"/>
                    <a:pt x="3311381" y="521308"/>
                  </a:cubicBezTo>
                  <a:cubicBezTo>
                    <a:pt x="3285222" y="559017"/>
                    <a:pt x="3272143" y="588403"/>
                    <a:pt x="3272143" y="609466"/>
                  </a:cubicBezTo>
                  <a:cubicBezTo>
                    <a:pt x="3272143" y="625773"/>
                    <a:pt x="3281995" y="633926"/>
                    <a:pt x="3301698" y="633926"/>
                  </a:cubicBezTo>
                  <a:cubicBezTo>
                    <a:pt x="3324885" y="633926"/>
                    <a:pt x="3364978" y="608697"/>
                    <a:pt x="3421977" y="558237"/>
                  </a:cubicBezTo>
                  <a:lnTo>
                    <a:pt x="3428686" y="552132"/>
                  </a:lnTo>
                  <a:lnTo>
                    <a:pt x="3428686" y="548794"/>
                  </a:lnTo>
                  <a:cubicBezTo>
                    <a:pt x="3509541" y="468130"/>
                    <a:pt x="3561178" y="413901"/>
                    <a:pt x="3583600" y="386108"/>
                  </a:cubicBezTo>
                  <a:cubicBezTo>
                    <a:pt x="3588357" y="362391"/>
                    <a:pt x="3596170" y="345617"/>
                    <a:pt x="3607041" y="335786"/>
                  </a:cubicBezTo>
                  <a:cubicBezTo>
                    <a:pt x="3617913" y="325955"/>
                    <a:pt x="3634559" y="321040"/>
                    <a:pt x="3656981" y="321040"/>
                  </a:cubicBezTo>
                  <a:cubicBezTo>
                    <a:pt x="3669211" y="321040"/>
                    <a:pt x="3675326" y="326459"/>
                    <a:pt x="3675326" y="337299"/>
                  </a:cubicBezTo>
                  <a:lnTo>
                    <a:pt x="3673288" y="355596"/>
                  </a:lnTo>
                  <a:cubicBezTo>
                    <a:pt x="3673288" y="360331"/>
                    <a:pt x="3676516" y="375908"/>
                    <a:pt x="3682970" y="402327"/>
                  </a:cubicBezTo>
                  <a:cubicBezTo>
                    <a:pt x="3689425" y="428746"/>
                    <a:pt x="3692652" y="452121"/>
                    <a:pt x="3692652" y="472451"/>
                  </a:cubicBezTo>
                  <a:cubicBezTo>
                    <a:pt x="3692652" y="513770"/>
                    <a:pt x="3679063" y="553398"/>
                    <a:pt x="3651885" y="591336"/>
                  </a:cubicBezTo>
                  <a:cubicBezTo>
                    <a:pt x="3624707" y="629274"/>
                    <a:pt x="3592433" y="653662"/>
                    <a:pt x="3555064" y="664502"/>
                  </a:cubicBezTo>
                  <a:cubicBezTo>
                    <a:pt x="3568653" y="667899"/>
                    <a:pt x="3579184" y="669598"/>
                    <a:pt x="3586658" y="669598"/>
                  </a:cubicBezTo>
                  <a:cubicBezTo>
                    <a:pt x="3631501" y="669598"/>
                    <a:pt x="3700805" y="624754"/>
                    <a:pt x="3794569" y="535067"/>
                  </a:cubicBezTo>
                  <a:lnTo>
                    <a:pt x="3795589" y="579098"/>
                  </a:lnTo>
                  <a:cubicBezTo>
                    <a:pt x="3684839" y="696505"/>
                    <a:pt x="3597190" y="755208"/>
                    <a:pt x="3532642" y="755208"/>
                  </a:cubicBezTo>
                  <a:cubicBezTo>
                    <a:pt x="3499349" y="755208"/>
                    <a:pt x="3467754" y="742328"/>
                    <a:pt x="3437859" y="716567"/>
                  </a:cubicBezTo>
                  <a:cubicBezTo>
                    <a:pt x="3422911" y="703687"/>
                    <a:pt x="3411700" y="690554"/>
                    <a:pt x="3404226" y="677168"/>
                  </a:cubicBezTo>
                  <a:lnTo>
                    <a:pt x="3393090" y="636529"/>
                  </a:lnTo>
                  <a:lnTo>
                    <a:pt x="3373423" y="656359"/>
                  </a:lnTo>
                  <a:cubicBezTo>
                    <a:pt x="3305393" y="722938"/>
                    <a:pt x="3258383" y="756228"/>
                    <a:pt x="3232394" y="756228"/>
                  </a:cubicBezTo>
                  <a:cubicBezTo>
                    <a:pt x="3216767" y="756228"/>
                    <a:pt x="3203688" y="750622"/>
                    <a:pt x="3193157" y="739411"/>
                  </a:cubicBezTo>
                  <a:cubicBezTo>
                    <a:pt x="3182625" y="728200"/>
                    <a:pt x="3177359" y="713422"/>
                    <a:pt x="3177359" y="695077"/>
                  </a:cubicBezTo>
                  <a:cubicBezTo>
                    <a:pt x="3177359" y="682167"/>
                    <a:pt x="3180757" y="663822"/>
                    <a:pt x="3187551" y="640042"/>
                  </a:cubicBezTo>
                  <a:cubicBezTo>
                    <a:pt x="3189589" y="633247"/>
                    <a:pt x="3194346" y="617959"/>
                    <a:pt x="3201819" y="594179"/>
                  </a:cubicBezTo>
                  <a:cubicBezTo>
                    <a:pt x="3112812" y="687263"/>
                    <a:pt x="3054039" y="733806"/>
                    <a:pt x="3025502" y="733806"/>
                  </a:cubicBezTo>
                  <a:cubicBezTo>
                    <a:pt x="3012593" y="733806"/>
                    <a:pt x="2996286" y="717876"/>
                    <a:pt x="2976581" y="686016"/>
                  </a:cubicBezTo>
                  <a:cubicBezTo>
                    <a:pt x="2965711" y="668393"/>
                    <a:pt x="2957557" y="651448"/>
                    <a:pt x="2952121" y="635181"/>
                  </a:cubicBezTo>
                  <a:lnTo>
                    <a:pt x="2949271" y="618830"/>
                  </a:lnTo>
                  <a:lnTo>
                    <a:pt x="2946826" y="621473"/>
                  </a:lnTo>
                  <a:cubicBezTo>
                    <a:pt x="2860770" y="711989"/>
                    <a:pt x="2800203" y="757247"/>
                    <a:pt x="2765127" y="757247"/>
                  </a:cubicBezTo>
                  <a:cubicBezTo>
                    <a:pt x="2724360" y="757247"/>
                    <a:pt x="2703976" y="739241"/>
                    <a:pt x="2703976" y="703230"/>
                  </a:cubicBezTo>
                  <a:cubicBezTo>
                    <a:pt x="2703976" y="681488"/>
                    <a:pt x="2712299" y="653800"/>
                    <a:pt x="2728946" y="620168"/>
                  </a:cubicBezTo>
                  <a:cubicBezTo>
                    <a:pt x="2745593" y="586535"/>
                    <a:pt x="2771242" y="546957"/>
                    <a:pt x="2805894" y="501434"/>
                  </a:cubicBezTo>
                  <a:cubicBezTo>
                    <a:pt x="2761729" y="538124"/>
                    <a:pt x="2719604" y="578551"/>
                    <a:pt x="2679516" y="622716"/>
                  </a:cubicBezTo>
                  <a:cubicBezTo>
                    <a:pt x="2653697" y="651932"/>
                    <a:pt x="2627878" y="680809"/>
                    <a:pt x="2602059" y="709345"/>
                  </a:cubicBezTo>
                  <a:cubicBezTo>
                    <a:pt x="2580996" y="731088"/>
                    <a:pt x="2564010" y="741959"/>
                    <a:pt x="2551100" y="741959"/>
                  </a:cubicBezTo>
                  <a:cubicBezTo>
                    <a:pt x="2523243" y="741959"/>
                    <a:pt x="2509314" y="727691"/>
                    <a:pt x="2509314" y="699154"/>
                  </a:cubicBezTo>
                  <a:cubicBezTo>
                    <a:pt x="2509314" y="679450"/>
                    <a:pt x="2519845" y="649894"/>
                    <a:pt x="2540908" y="610485"/>
                  </a:cubicBezTo>
                  <a:cubicBezTo>
                    <a:pt x="2557895" y="578551"/>
                    <a:pt x="2586771" y="530650"/>
                    <a:pt x="2627538" y="466782"/>
                  </a:cubicBezTo>
                  <a:cubicBezTo>
                    <a:pt x="2579297" y="506190"/>
                    <a:pt x="2535133" y="550354"/>
                    <a:pt x="2495045" y="599275"/>
                  </a:cubicBezTo>
                  <a:cubicBezTo>
                    <a:pt x="2469905" y="632568"/>
                    <a:pt x="2444766" y="665521"/>
                    <a:pt x="2419627" y="698134"/>
                  </a:cubicBezTo>
                  <a:cubicBezTo>
                    <a:pt x="2399923" y="723954"/>
                    <a:pt x="2383955" y="736863"/>
                    <a:pt x="2371725" y="736863"/>
                  </a:cubicBezTo>
                  <a:cubicBezTo>
                    <a:pt x="2341999" y="736863"/>
                    <a:pt x="2325278" y="705911"/>
                    <a:pt x="2321563" y="644007"/>
                  </a:cubicBezTo>
                  <a:lnTo>
                    <a:pt x="2321030" y="625000"/>
                  </a:lnTo>
                  <a:lnTo>
                    <a:pt x="2285763" y="658514"/>
                  </a:lnTo>
                  <a:cubicBezTo>
                    <a:pt x="2260878" y="681021"/>
                    <a:pt x="2237480" y="699833"/>
                    <a:pt x="2215567" y="714951"/>
                  </a:cubicBezTo>
                  <a:cubicBezTo>
                    <a:pt x="2171743" y="745186"/>
                    <a:pt x="2136242" y="760304"/>
                    <a:pt x="2109064" y="760304"/>
                  </a:cubicBezTo>
                  <a:cubicBezTo>
                    <a:pt x="2067617" y="760304"/>
                    <a:pt x="2046894" y="738902"/>
                    <a:pt x="2046894" y="696096"/>
                  </a:cubicBezTo>
                  <a:cubicBezTo>
                    <a:pt x="2046894" y="678430"/>
                    <a:pt x="2049782" y="659915"/>
                    <a:pt x="2055557" y="640551"/>
                  </a:cubicBezTo>
                  <a:cubicBezTo>
                    <a:pt x="2061332" y="621187"/>
                    <a:pt x="2070675" y="599275"/>
                    <a:pt x="2083584" y="574814"/>
                  </a:cubicBezTo>
                  <a:lnTo>
                    <a:pt x="2057898" y="593043"/>
                  </a:lnTo>
                  <a:lnTo>
                    <a:pt x="2031115" y="620374"/>
                  </a:lnTo>
                  <a:cubicBezTo>
                    <a:pt x="1939262" y="710264"/>
                    <a:pt x="1865096" y="755208"/>
                    <a:pt x="1808617" y="755208"/>
                  </a:cubicBezTo>
                  <a:cubicBezTo>
                    <a:pt x="1775324" y="755208"/>
                    <a:pt x="1743729" y="742328"/>
                    <a:pt x="1713834" y="716567"/>
                  </a:cubicBezTo>
                  <a:cubicBezTo>
                    <a:pt x="1698886" y="703687"/>
                    <a:pt x="1687675" y="690554"/>
                    <a:pt x="1680201" y="677168"/>
                  </a:cubicBezTo>
                  <a:lnTo>
                    <a:pt x="1670246" y="640834"/>
                  </a:lnTo>
                  <a:lnTo>
                    <a:pt x="1660303" y="651696"/>
                  </a:lnTo>
                  <a:cubicBezTo>
                    <a:pt x="1600299" y="713910"/>
                    <a:pt x="1550423" y="745017"/>
                    <a:pt x="1510674" y="745017"/>
                  </a:cubicBezTo>
                  <a:cubicBezTo>
                    <a:pt x="1482817" y="745017"/>
                    <a:pt x="1460905" y="733296"/>
                    <a:pt x="1444938" y="709855"/>
                  </a:cubicBezTo>
                  <a:cubicBezTo>
                    <a:pt x="1432962" y="692274"/>
                    <a:pt x="1425478" y="669247"/>
                    <a:pt x="1422484" y="640774"/>
                  </a:cubicBezTo>
                  <a:lnTo>
                    <a:pt x="1421744" y="625799"/>
                  </a:lnTo>
                  <a:lnTo>
                    <a:pt x="1392533" y="655409"/>
                  </a:lnTo>
                  <a:cubicBezTo>
                    <a:pt x="1370366" y="677135"/>
                    <a:pt x="1350194" y="695353"/>
                    <a:pt x="1332019" y="710062"/>
                  </a:cubicBezTo>
                  <a:cubicBezTo>
                    <a:pt x="1295668" y="739480"/>
                    <a:pt x="1267302" y="754189"/>
                    <a:pt x="1246918" y="754189"/>
                  </a:cubicBezTo>
                  <a:cubicBezTo>
                    <a:pt x="1229252" y="754189"/>
                    <a:pt x="1213965" y="746686"/>
                    <a:pt x="1201055" y="731680"/>
                  </a:cubicBezTo>
                  <a:cubicBezTo>
                    <a:pt x="1188145" y="716673"/>
                    <a:pt x="1181690" y="697577"/>
                    <a:pt x="1181690" y="674391"/>
                  </a:cubicBezTo>
                  <a:cubicBezTo>
                    <a:pt x="1181690" y="643699"/>
                    <a:pt x="1190524" y="613007"/>
                    <a:pt x="1208189" y="582315"/>
                  </a:cubicBezTo>
                  <a:cubicBezTo>
                    <a:pt x="1223137" y="555710"/>
                    <a:pt x="1248956" y="523654"/>
                    <a:pt x="1285646" y="486146"/>
                  </a:cubicBezTo>
                  <a:cubicBezTo>
                    <a:pt x="1265942" y="490934"/>
                    <a:pt x="1248107" y="494870"/>
                    <a:pt x="1232140" y="497954"/>
                  </a:cubicBezTo>
                  <a:cubicBezTo>
                    <a:pt x="1216173" y="501038"/>
                    <a:pt x="1199696" y="503605"/>
                    <a:pt x="1182710" y="505654"/>
                  </a:cubicBezTo>
                  <a:cubicBezTo>
                    <a:pt x="1160288" y="529615"/>
                    <a:pt x="1137866" y="553571"/>
                    <a:pt x="1115445" y="577522"/>
                  </a:cubicBezTo>
                  <a:cubicBezTo>
                    <a:pt x="1105592" y="587448"/>
                    <a:pt x="1096420" y="596347"/>
                    <a:pt x="1087926" y="604219"/>
                  </a:cubicBezTo>
                  <a:lnTo>
                    <a:pt x="1085921" y="605976"/>
                  </a:lnTo>
                  <a:lnTo>
                    <a:pt x="1073169" y="620135"/>
                  </a:lnTo>
                  <a:cubicBezTo>
                    <a:pt x="989861" y="709504"/>
                    <a:pt x="927103" y="754189"/>
                    <a:pt x="884892" y="754189"/>
                  </a:cubicBezTo>
                  <a:cubicBezTo>
                    <a:pt x="869944" y="754189"/>
                    <a:pt x="857883" y="748244"/>
                    <a:pt x="848711" y="736354"/>
                  </a:cubicBezTo>
                  <a:cubicBezTo>
                    <a:pt x="839539" y="724463"/>
                    <a:pt x="834952" y="708666"/>
                    <a:pt x="834952" y="688962"/>
                  </a:cubicBezTo>
                  <a:cubicBezTo>
                    <a:pt x="834952" y="668578"/>
                    <a:pt x="842766" y="643099"/>
                    <a:pt x="858393" y="612524"/>
                  </a:cubicBezTo>
                  <a:cubicBezTo>
                    <a:pt x="871303" y="587384"/>
                    <a:pt x="893725" y="550694"/>
                    <a:pt x="925659" y="502453"/>
                  </a:cubicBezTo>
                  <a:cubicBezTo>
                    <a:pt x="892366" y="531669"/>
                    <a:pt x="833593" y="595198"/>
                    <a:pt x="749341" y="693039"/>
                  </a:cubicBezTo>
                  <a:cubicBezTo>
                    <a:pt x="726240" y="719537"/>
                    <a:pt x="708575" y="732786"/>
                    <a:pt x="696345" y="732786"/>
                  </a:cubicBezTo>
                  <a:cubicBezTo>
                    <a:pt x="682755" y="732786"/>
                    <a:pt x="673753" y="725482"/>
                    <a:pt x="669336" y="710874"/>
                  </a:cubicBezTo>
                  <a:cubicBezTo>
                    <a:pt x="664920" y="696266"/>
                    <a:pt x="662712" y="671976"/>
                    <a:pt x="662712" y="638003"/>
                  </a:cubicBezTo>
                  <a:lnTo>
                    <a:pt x="662712" y="613543"/>
                  </a:lnTo>
                  <a:cubicBezTo>
                    <a:pt x="662712" y="595877"/>
                    <a:pt x="663561" y="580080"/>
                    <a:pt x="665259" y="566151"/>
                  </a:cubicBezTo>
                  <a:cubicBezTo>
                    <a:pt x="666958" y="552223"/>
                    <a:pt x="670525" y="537784"/>
                    <a:pt x="675961" y="522836"/>
                  </a:cubicBezTo>
                  <a:cubicBezTo>
                    <a:pt x="691588" y="477993"/>
                    <a:pt x="735753" y="405631"/>
                    <a:pt x="808454" y="305752"/>
                  </a:cubicBezTo>
                  <a:cubicBezTo>
                    <a:pt x="940946" y="124339"/>
                    <a:pt x="1027237" y="33632"/>
                    <a:pt x="1067324" y="33632"/>
                  </a:cubicBezTo>
                  <a:close/>
                  <a:moveTo>
                    <a:pt x="649215" y="0"/>
                  </a:moveTo>
                  <a:cubicBezTo>
                    <a:pt x="677751" y="0"/>
                    <a:pt x="699834" y="7474"/>
                    <a:pt x="715461" y="22422"/>
                  </a:cubicBezTo>
                  <a:cubicBezTo>
                    <a:pt x="731088" y="37369"/>
                    <a:pt x="738902" y="57753"/>
                    <a:pt x="738902" y="83572"/>
                  </a:cubicBezTo>
                  <a:cubicBezTo>
                    <a:pt x="738902" y="155594"/>
                    <a:pt x="688962" y="238487"/>
                    <a:pt x="589083" y="332251"/>
                  </a:cubicBezTo>
                  <a:cubicBezTo>
                    <a:pt x="540842" y="377774"/>
                    <a:pt x="493621" y="414464"/>
                    <a:pt x="447418" y="442322"/>
                  </a:cubicBezTo>
                  <a:cubicBezTo>
                    <a:pt x="410048" y="464743"/>
                    <a:pt x="383889" y="475954"/>
                    <a:pt x="368942" y="475954"/>
                  </a:cubicBezTo>
                  <a:cubicBezTo>
                    <a:pt x="356032" y="475954"/>
                    <a:pt x="343292" y="468650"/>
                    <a:pt x="330722" y="454042"/>
                  </a:cubicBezTo>
                  <a:cubicBezTo>
                    <a:pt x="318153" y="439434"/>
                    <a:pt x="311868" y="424316"/>
                    <a:pt x="311868" y="408689"/>
                  </a:cubicBezTo>
                  <a:cubicBezTo>
                    <a:pt x="311868" y="370640"/>
                    <a:pt x="370300" y="317642"/>
                    <a:pt x="487166" y="249698"/>
                  </a:cubicBezTo>
                  <a:lnTo>
                    <a:pt x="491242" y="271100"/>
                  </a:lnTo>
                  <a:cubicBezTo>
                    <a:pt x="539483" y="234410"/>
                    <a:pt x="578212" y="197380"/>
                    <a:pt x="607428" y="160010"/>
                  </a:cubicBezTo>
                  <a:cubicBezTo>
                    <a:pt x="632568" y="128076"/>
                    <a:pt x="645138" y="104635"/>
                    <a:pt x="645138" y="89687"/>
                  </a:cubicBezTo>
                  <a:cubicBezTo>
                    <a:pt x="645138" y="76098"/>
                    <a:pt x="638343" y="69304"/>
                    <a:pt x="624754" y="69304"/>
                  </a:cubicBezTo>
                  <a:cubicBezTo>
                    <a:pt x="608448" y="69304"/>
                    <a:pt x="578552" y="81534"/>
                    <a:pt x="535067" y="105994"/>
                  </a:cubicBezTo>
                  <a:cubicBezTo>
                    <a:pt x="480711" y="136569"/>
                    <a:pt x="424317" y="177336"/>
                    <a:pt x="365884" y="228295"/>
                  </a:cubicBezTo>
                  <a:cubicBezTo>
                    <a:pt x="297260" y="287407"/>
                    <a:pt x="243923" y="348558"/>
                    <a:pt x="205874" y="411746"/>
                  </a:cubicBezTo>
                  <a:cubicBezTo>
                    <a:pt x="170542" y="470858"/>
                    <a:pt x="152877" y="523516"/>
                    <a:pt x="152877" y="569718"/>
                  </a:cubicBezTo>
                  <a:cubicBezTo>
                    <a:pt x="152877" y="600294"/>
                    <a:pt x="161709" y="624244"/>
                    <a:pt x="179375" y="641570"/>
                  </a:cubicBezTo>
                  <a:cubicBezTo>
                    <a:pt x="197041" y="658896"/>
                    <a:pt x="222520" y="667559"/>
                    <a:pt x="255813" y="667559"/>
                  </a:cubicBezTo>
                  <a:cubicBezTo>
                    <a:pt x="359090" y="667559"/>
                    <a:pt x="492601" y="600294"/>
                    <a:pt x="656349" y="465763"/>
                  </a:cubicBezTo>
                  <a:lnTo>
                    <a:pt x="662464" y="507549"/>
                  </a:lnTo>
                  <a:cubicBezTo>
                    <a:pt x="576853" y="593839"/>
                    <a:pt x="494300" y="659066"/>
                    <a:pt x="414804" y="703230"/>
                  </a:cubicBezTo>
                  <a:cubicBezTo>
                    <a:pt x="335309" y="747395"/>
                    <a:pt x="263967" y="769477"/>
                    <a:pt x="200778" y="769477"/>
                  </a:cubicBezTo>
                  <a:cubicBezTo>
                    <a:pt x="140307" y="769477"/>
                    <a:pt x="91726" y="752491"/>
                    <a:pt x="55036" y="718518"/>
                  </a:cubicBezTo>
                  <a:cubicBezTo>
                    <a:pt x="18345" y="684546"/>
                    <a:pt x="0" y="639022"/>
                    <a:pt x="0" y="581949"/>
                  </a:cubicBezTo>
                  <a:cubicBezTo>
                    <a:pt x="0" y="520798"/>
                    <a:pt x="23102" y="455231"/>
                    <a:pt x="69304" y="385248"/>
                  </a:cubicBezTo>
                  <a:cubicBezTo>
                    <a:pt x="118904" y="310508"/>
                    <a:pt x="189907" y="238826"/>
                    <a:pt x="282312" y="170202"/>
                  </a:cubicBezTo>
                  <a:cubicBezTo>
                    <a:pt x="357731" y="113808"/>
                    <a:pt x="426865" y="71342"/>
                    <a:pt x="489714" y="42805"/>
                  </a:cubicBezTo>
                  <a:cubicBezTo>
                    <a:pt x="552563" y="14268"/>
                    <a:pt x="605730" y="0"/>
                    <a:pt x="64921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3E2F830-9B31-4C84-823B-1C98962FF1FA}"/>
                </a:ext>
              </a:extLst>
            </p:cNvPr>
            <p:cNvSpPr/>
            <p:nvPr/>
          </p:nvSpPr>
          <p:spPr>
            <a:xfrm>
              <a:off x="2009324" y="1315939"/>
              <a:ext cx="1839970" cy="764246"/>
            </a:xfrm>
            <a:custGeom>
              <a:avLst/>
              <a:gdLst/>
              <a:ahLst/>
              <a:cxnLst/>
              <a:rect l="l" t="t" r="r" b="b"/>
              <a:pathLst>
                <a:path w="3753221" h="1558928">
                  <a:moveTo>
                    <a:pt x="2124094" y="823789"/>
                  </a:moveTo>
                  <a:cubicBezTo>
                    <a:pt x="1756525" y="980186"/>
                    <a:pt x="1572739" y="1119376"/>
                    <a:pt x="1572739" y="1241359"/>
                  </a:cubicBezTo>
                  <a:cubicBezTo>
                    <a:pt x="1572739" y="1280098"/>
                    <a:pt x="1584992" y="1299467"/>
                    <a:pt x="1609496" y="1299467"/>
                  </a:cubicBezTo>
                  <a:cubicBezTo>
                    <a:pt x="1642650" y="1299467"/>
                    <a:pt x="1703191" y="1261438"/>
                    <a:pt x="1791119" y="1185379"/>
                  </a:cubicBezTo>
                  <a:cubicBezTo>
                    <a:pt x="1896345" y="1094995"/>
                    <a:pt x="2007337" y="974465"/>
                    <a:pt x="2124094" y="823789"/>
                  </a:cubicBezTo>
                  <a:close/>
                  <a:moveTo>
                    <a:pt x="3519706" y="782708"/>
                  </a:moveTo>
                  <a:cubicBezTo>
                    <a:pt x="3482229" y="782708"/>
                    <a:pt x="3431057" y="805771"/>
                    <a:pt x="3366192" y="851897"/>
                  </a:cubicBezTo>
                  <a:cubicBezTo>
                    <a:pt x="3282588" y="910997"/>
                    <a:pt x="3216281" y="987394"/>
                    <a:pt x="3167272" y="1081088"/>
                  </a:cubicBezTo>
                  <a:cubicBezTo>
                    <a:pt x="3412318" y="970096"/>
                    <a:pt x="3534842" y="878564"/>
                    <a:pt x="3534842" y="806492"/>
                  </a:cubicBezTo>
                  <a:cubicBezTo>
                    <a:pt x="3534842" y="790636"/>
                    <a:pt x="3529797" y="782708"/>
                    <a:pt x="3519706" y="782708"/>
                  </a:cubicBezTo>
                  <a:close/>
                  <a:moveTo>
                    <a:pt x="3046790" y="265948"/>
                  </a:moveTo>
                  <a:cubicBezTo>
                    <a:pt x="3009313" y="303425"/>
                    <a:pt x="2971835" y="340182"/>
                    <a:pt x="2934357" y="376219"/>
                  </a:cubicBezTo>
                  <a:cubicBezTo>
                    <a:pt x="2873816" y="459823"/>
                    <a:pt x="2804987" y="566850"/>
                    <a:pt x="2727869" y="697302"/>
                  </a:cubicBezTo>
                  <a:cubicBezTo>
                    <a:pt x="2650752" y="827753"/>
                    <a:pt x="2612193" y="905952"/>
                    <a:pt x="2612193" y="931898"/>
                  </a:cubicBezTo>
                  <a:cubicBezTo>
                    <a:pt x="2612193" y="940546"/>
                    <a:pt x="2615436" y="943429"/>
                    <a:pt x="2621923" y="940546"/>
                  </a:cubicBezTo>
                  <a:cubicBezTo>
                    <a:pt x="2628409" y="937663"/>
                    <a:pt x="2636698" y="932618"/>
                    <a:pt x="2646788" y="925411"/>
                  </a:cubicBezTo>
                  <a:cubicBezTo>
                    <a:pt x="2739041" y="850456"/>
                    <a:pt x="2817960" y="760726"/>
                    <a:pt x="2883546" y="656220"/>
                  </a:cubicBezTo>
                  <a:cubicBezTo>
                    <a:pt x="2949132" y="551715"/>
                    <a:pt x="3001385" y="433156"/>
                    <a:pt x="3040304" y="300543"/>
                  </a:cubicBezTo>
                  <a:cubicBezTo>
                    <a:pt x="3044628" y="284687"/>
                    <a:pt x="3046790" y="273155"/>
                    <a:pt x="3046790" y="265948"/>
                  </a:cubicBezTo>
                  <a:close/>
                  <a:moveTo>
                    <a:pt x="3131115" y="112433"/>
                  </a:moveTo>
                  <a:cubicBezTo>
                    <a:pt x="3159944" y="112433"/>
                    <a:pt x="3174358" y="137659"/>
                    <a:pt x="3174358" y="188109"/>
                  </a:cubicBezTo>
                  <a:cubicBezTo>
                    <a:pt x="3174358" y="332254"/>
                    <a:pt x="3126791" y="482165"/>
                    <a:pt x="3031655" y="637842"/>
                  </a:cubicBezTo>
                  <a:cubicBezTo>
                    <a:pt x="2932195" y="800726"/>
                    <a:pt x="2789491" y="952078"/>
                    <a:pt x="2603544" y="1091899"/>
                  </a:cubicBezTo>
                  <a:lnTo>
                    <a:pt x="2603544" y="1135142"/>
                  </a:lnTo>
                  <a:cubicBezTo>
                    <a:pt x="2603544" y="1267756"/>
                    <a:pt x="2639581" y="1334062"/>
                    <a:pt x="2711653" y="1334062"/>
                  </a:cubicBezTo>
                  <a:cubicBezTo>
                    <a:pt x="2746789" y="1334062"/>
                    <a:pt x="2829503" y="1276491"/>
                    <a:pt x="2959796" y="1161350"/>
                  </a:cubicBezTo>
                  <a:lnTo>
                    <a:pt x="2961166" y="1160128"/>
                  </a:lnTo>
                  <a:lnTo>
                    <a:pt x="2965244" y="1136938"/>
                  </a:lnTo>
                  <a:cubicBezTo>
                    <a:pt x="2989298" y="1035191"/>
                    <a:pt x="3049433" y="938528"/>
                    <a:pt x="3145650" y="846948"/>
                  </a:cubicBezTo>
                  <a:cubicBezTo>
                    <a:pt x="3273939" y="724841"/>
                    <a:pt x="3407994" y="663788"/>
                    <a:pt x="3547815" y="663788"/>
                  </a:cubicBezTo>
                  <a:cubicBezTo>
                    <a:pt x="3650158" y="663788"/>
                    <a:pt x="3701329" y="695601"/>
                    <a:pt x="3701329" y="759228"/>
                  </a:cubicBezTo>
                  <a:cubicBezTo>
                    <a:pt x="3701329" y="828643"/>
                    <a:pt x="3654482" y="903114"/>
                    <a:pt x="3560788" y="982641"/>
                  </a:cubicBezTo>
                  <a:cubicBezTo>
                    <a:pt x="3455562" y="1072304"/>
                    <a:pt x="3321507" y="1136651"/>
                    <a:pt x="3158623" y="1175683"/>
                  </a:cubicBezTo>
                  <a:lnTo>
                    <a:pt x="3158623" y="1186528"/>
                  </a:lnTo>
                  <a:cubicBezTo>
                    <a:pt x="3158623" y="1235695"/>
                    <a:pt x="3171236" y="1274377"/>
                    <a:pt x="3196461" y="1302576"/>
                  </a:cubicBezTo>
                  <a:cubicBezTo>
                    <a:pt x="3221686" y="1330774"/>
                    <a:pt x="3255921" y="1344873"/>
                    <a:pt x="3299165" y="1344873"/>
                  </a:cubicBezTo>
                  <a:cubicBezTo>
                    <a:pt x="3352498" y="1344873"/>
                    <a:pt x="3416643" y="1323082"/>
                    <a:pt x="3491598" y="1279501"/>
                  </a:cubicBezTo>
                  <a:cubicBezTo>
                    <a:pt x="3575202" y="1231550"/>
                    <a:pt x="3662410" y="1162530"/>
                    <a:pt x="3753221" y="1072439"/>
                  </a:cubicBezTo>
                  <a:lnTo>
                    <a:pt x="3753221" y="1168014"/>
                  </a:lnTo>
                  <a:cubicBezTo>
                    <a:pt x="3537004" y="1409885"/>
                    <a:pt x="3351778" y="1530820"/>
                    <a:pt x="3197542" y="1530820"/>
                  </a:cubicBezTo>
                  <a:cubicBezTo>
                    <a:pt x="3119704" y="1530820"/>
                    <a:pt x="3059524" y="1505893"/>
                    <a:pt x="3017001" y="1456039"/>
                  </a:cubicBezTo>
                  <a:cubicBezTo>
                    <a:pt x="2979793" y="1412417"/>
                    <a:pt x="2958864" y="1351926"/>
                    <a:pt x="2954213" y="1274566"/>
                  </a:cubicBezTo>
                  <a:lnTo>
                    <a:pt x="2954210" y="1274439"/>
                  </a:lnTo>
                  <a:lnTo>
                    <a:pt x="2936925" y="1291798"/>
                  </a:lnTo>
                  <a:cubicBezTo>
                    <a:pt x="2771789" y="1455471"/>
                    <a:pt x="2659941" y="1537307"/>
                    <a:pt x="2601382" y="1537307"/>
                  </a:cubicBezTo>
                  <a:cubicBezTo>
                    <a:pt x="2542282" y="1537307"/>
                    <a:pt x="2492553" y="1505595"/>
                    <a:pt x="2452192" y="1442171"/>
                  </a:cubicBezTo>
                  <a:cubicBezTo>
                    <a:pt x="2421922" y="1394603"/>
                    <a:pt x="2403003" y="1340549"/>
                    <a:pt x="2395435" y="1280008"/>
                  </a:cubicBezTo>
                  <a:lnTo>
                    <a:pt x="2393656" y="1250528"/>
                  </a:lnTo>
                  <a:lnTo>
                    <a:pt x="2391055" y="1253252"/>
                  </a:lnTo>
                  <a:cubicBezTo>
                    <a:pt x="2205333" y="1445505"/>
                    <a:pt x="2080310" y="1541631"/>
                    <a:pt x="2015985" y="1541631"/>
                  </a:cubicBezTo>
                  <a:cubicBezTo>
                    <a:pt x="1982832" y="1541631"/>
                    <a:pt x="1955084" y="1529739"/>
                    <a:pt x="1932742" y="1505955"/>
                  </a:cubicBezTo>
                  <a:cubicBezTo>
                    <a:pt x="1910399" y="1482171"/>
                    <a:pt x="1899228" y="1450820"/>
                    <a:pt x="1899228" y="1411901"/>
                  </a:cubicBezTo>
                  <a:cubicBezTo>
                    <a:pt x="1899228" y="1384513"/>
                    <a:pt x="1906435" y="1345594"/>
                    <a:pt x="1920849" y="1295143"/>
                  </a:cubicBezTo>
                  <a:cubicBezTo>
                    <a:pt x="1925174" y="1280729"/>
                    <a:pt x="1935264" y="1248296"/>
                    <a:pt x="1951120" y="1197845"/>
                  </a:cubicBezTo>
                  <a:cubicBezTo>
                    <a:pt x="1762290" y="1395324"/>
                    <a:pt x="1637604" y="1494063"/>
                    <a:pt x="1577064" y="1494063"/>
                  </a:cubicBezTo>
                  <a:cubicBezTo>
                    <a:pt x="1549676" y="1494063"/>
                    <a:pt x="1515081" y="1460268"/>
                    <a:pt x="1473279" y="1392677"/>
                  </a:cubicBezTo>
                  <a:cubicBezTo>
                    <a:pt x="1427153" y="1317902"/>
                    <a:pt x="1404090" y="1248882"/>
                    <a:pt x="1404090" y="1185615"/>
                  </a:cubicBezTo>
                  <a:cubicBezTo>
                    <a:pt x="1404090" y="1089286"/>
                    <a:pt x="1474721" y="982878"/>
                    <a:pt x="1615983" y="866391"/>
                  </a:cubicBezTo>
                  <a:cubicBezTo>
                    <a:pt x="1714002" y="784431"/>
                    <a:pt x="1830038" y="719014"/>
                    <a:pt x="1964093" y="670139"/>
                  </a:cubicBezTo>
                  <a:cubicBezTo>
                    <a:pt x="1995805" y="658630"/>
                    <a:pt x="2037246" y="645685"/>
                    <a:pt x="2088418" y="631305"/>
                  </a:cubicBezTo>
                  <a:cubicBezTo>
                    <a:pt x="2139590" y="616924"/>
                    <a:pt x="2173824" y="609734"/>
                    <a:pt x="2191121" y="609734"/>
                  </a:cubicBezTo>
                  <a:cubicBezTo>
                    <a:pt x="2217067" y="609734"/>
                    <a:pt x="2240851" y="622707"/>
                    <a:pt x="2262473" y="648653"/>
                  </a:cubicBezTo>
                  <a:cubicBezTo>
                    <a:pt x="2284095" y="674599"/>
                    <a:pt x="2294906" y="698383"/>
                    <a:pt x="2294906" y="720005"/>
                  </a:cubicBezTo>
                  <a:cubicBezTo>
                    <a:pt x="2294906" y="731536"/>
                    <a:pt x="2281933" y="744509"/>
                    <a:pt x="2255987" y="758924"/>
                  </a:cubicBezTo>
                  <a:lnTo>
                    <a:pt x="2217067" y="782708"/>
                  </a:lnTo>
                  <a:lnTo>
                    <a:pt x="2253824" y="858384"/>
                  </a:lnTo>
                  <a:cubicBezTo>
                    <a:pt x="2262473" y="875681"/>
                    <a:pt x="2266797" y="889375"/>
                    <a:pt x="2266797" y="899465"/>
                  </a:cubicBezTo>
                  <a:cubicBezTo>
                    <a:pt x="2266797" y="915321"/>
                    <a:pt x="2239050" y="963249"/>
                    <a:pt x="2183554" y="1043250"/>
                  </a:cubicBezTo>
                  <a:cubicBezTo>
                    <a:pt x="2128058" y="1123250"/>
                    <a:pt x="2100310" y="1185593"/>
                    <a:pt x="2100310" y="1230278"/>
                  </a:cubicBezTo>
                  <a:cubicBezTo>
                    <a:pt x="2100310" y="1264873"/>
                    <a:pt x="2121211" y="1282170"/>
                    <a:pt x="2163013" y="1282170"/>
                  </a:cubicBezTo>
                  <a:cubicBezTo>
                    <a:pt x="2205176" y="1282170"/>
                    <a:pt x="2273689" y="1242845"/>
                    <a:pt x="2368555" y="1164196"/>
                  </a:cubicBezTo>
                  <a:lnTo>
                    <a:pt x="2398199" y="1138750"/>
                  </a:lnTo>
                  <a:lnTo>
                    <a:pt x="2404726" y="1102473"/>
                  </a:lnTo>
                  <a:cubicBezTo>
                    <a:pt x="2419253" y="1033441"/>
                    <a:pt x="2445886" y="955682"/>
                    <a:pt x="2484625" y="869195"/>
                  </a:cubicBezTo>
                  <a:cubicBezTo>
                    <a:pt x="2553814" y="714959"/>
                    <a:pt x="2650392" y="562886"/>
                    <a:pt x="2774356" y="412976"/>
                  </a:cubicBezTo>
                  <a:cubicBezTo>
                    <a:pt x="2940123" y="212614"/>
                    <a:pt x="3059043" y="112433"/>
                    <a:pt x="3131115" y="112433"/>
                  </a:cubicBezTo>
                  <a:close/>
                  <a:moveTo>
                    <a:pt x="1241089" y="0"/>
                  </a:moveTo>
                  <a:cubicBezTo>
                    <a:pt x="1344873" y="0"/>
                    <a:pt x="1427396" y="9730"/>
                    <a:pt x="1488657" y="29190"/>
                  </a:cubicBezTo>
                  <a:cubicBezTo>
                    <a:pt x="1549919" y="48649"/>
                    <a:pt x="1580550" y="72794"/>
                    <a:pt x="1580550" y="101622"/>
                  </a:cubicBezTo>
                  <a:cubicBezTo>
                    <a:pt x="1580550" y="211173"/>
                    <a:pt x="1543793" y="286849"/>
                    <a:pt x="1470279" y="328651"/>
                  </a:cubicBezTo>
                  <a:cubicBezTo>
                    <a:pt x="1465954" y="331534"/>
                    <a:pt x="1436405" y="344507"/>
                    <a:pt x="1381630" y="367570"/>
                  </a:cubicBezTo>
                  <a:cubicBezTo>
                    <a:pt x="1344152" y="383426"/>
                    <a:pt x="1299467" y="405768"/>
                    <a:pt x="1247575" y="434597"/>
                  </a:cubicBezTo>
                  <a:cubicBezTo>
                    <a:pt x="1234602" y="441805"/>
                    <a:pt x="1215142" y="454057"/>
                    <a:pt x="1189196" y="471354"/>
                  </a:cubicBezTo>
                  <a:cubicBezTo>
                    <a:pt x="1174782" y="481444"/>
                    <a:pt x="1163250" y="486490"/>
                    <a:pt x="1154601" y="486490"/>
                  </a:cubicBezTo>
                  <a:cubicBezTo>
                    <a:pt x="1135862" y="486490"/>
                    <a:pt x="1126493" y="477841"/>
                    <a:pt x="1126493" y="460544"/>
                  </a:cubicBezTo>
                  <a:cubicBezTo>
                    <a:pt x="1126493" y="440363"/>
                    <a:pt x="1179827" y="391354"/>
                    <a:pt x="1286494" y="313516"/>
                  </a:cubicBezTo>
                  <a:lnTo>
                    <a:pt x="1206494" y="311353"/>
                  </a:lnTo>
                  <a:cubicBezTo>
                    <a:pt x="1021988" y="311353"/>
                    <a:pt x="857663" y="342288"/>
                    <a:pt x="713518" y="404158"/>
                  </a:cubicBezTo>
                  <a:cubicBezTo>
                    <a:pt x="586670" y="458843"/>
                    <a:pt x="523246" y="509924"/>
                    <a:pt x="523246" y="557402"/>
                  </a:cubicBezTo>
                  <a:cubicBezTo>
                    <a:pt x="523246" y="581862"/>
                    <a:pt x="541264" y="602008"/>
                    <a:pt x="577301" y="617842"/>
                  </a:cubicBezTo>
                  <a:cubicBezTo>
                    <a:pt x="696941" y="652392"/>
                    <a:pt x="812977" y="687651"/>
                    <a:pt x="925411" y="723619"/>
                  </a:cubicBezTo>
                  <a:cubicBezTo>
                    <a:pt x="1060907" y="766795"/>
                    <a:pt x="1166133" y="819318"/>
                    <a:pt x="1241089" y="881188"/>
                  </a:cubicBezTo>
                  <a:cubicBezTo>
                    <a:pt x="1316044" y="943058"/>
                    <a:pt x="1353521" y="1004207"/>
                    <a:pt x="1353521" y="1064635"/>
                  </a:cubicBezTo>
                  <a:cubicBezTo>
                    <a:pt x="1353521" y="1109252"/>
                    <a:pt x="1334783" y="1164658"/>
                    <a:pt x="1297305" y="1230852"/>
                  </a:cubicBezTo>
                  <a:cubicBezTo>
                    <a:pt x="1254062" y="1307114"/>
                    <a:pt x="1204332" y="1361788"/>
                    <a:pt x="1148115" y="1394873"/>
                  </a:cubicBezTo>
                  <a:cubicBezTo>
                    <a:pt x="1071718" y="1440932"/>
                    <a:pt x="964690" y="1479789"/>
                    <a:pt x="827032" y="1511445"/>
                  </a:cubicBezTo>
                  <a:cubicBezTo>
                    <a:pt x="689373" y="1543101"/>
                    <a:pt x="544147" y="1558928"/>
                    <a:pt x="391354" y="1558928"/>
                  </a:cubicBezTo>
                  <a:cubicBezTo>
                    <a:pt x="271713" y="1558928"/>
                    <a:pt x="176578" y="1543793"/>
                    <a:pt x="105947" y="1513523"/>
                  </a:cubicBezTo>
                  <a:cubicBezTo>
                    <a:pt x="35315" y="1483252"/>
                    <a:pt x="0" y="1449378"/>
                    <a:pt x="0" y="1411901"/>
                  </a:cubicBezTo>
                  <a:cubicBezTo>
                    <a:pt x="0" y="1393162"/>
                    <a:pt x="15135" y="1356405"/>
                    <a:pt x="45405" y="1301630"/>
                  </a:cubicBezTo>
                  <a:cubicBezTo>
                    <a:pt x="65586" y="1265593"/>
                    <a:pt x="83964" y="1238566"/>
                    <a:pt x="100541" y="1220548"/>
                  </a:cubicBezTo>
                  <a:cubicBezTo>
                    <a:pt x="117118" y="1202530"/>
                    <a:pt x="143785" y="1187034"/>
                    <a:pt x="180541" y="1174061"/>
                  </a:cubicBezTo>
                  <a:cubicBezTo>
                    <a:pt x="217298" y="1161088"/>
                    <a:pt x="263065" y="1154602"/>
                    <a:pt x="317840" y="1154602"/>
                  </a:cubicBezTo>
                  <a:cubicBezTo>
                    <a:pt x="299101" y="1183431"/>
                    <a:pt x="271713" y="1206494"/>
                    <a:pt x="235677" y="1223791"/>
                  </a:cubicBezTo>
                  <a:cubicBezTo>
                    <a:pt x="316398" y="1232440"/>
                    <a:pt x="384867" y="1236764"/>
                    <a:pt x="441084" y="1236764"/>
                  </a:cubicBezTo>
                  <a:cubicBezTo>
                    <a:pt x="625589" y="1236764"/>
                    <a:pt x="805049" y="1207271"/>
                    <a:pt x="979465" y="1148284"/>
                  </a:cubicBezTo>
                  <a:cubicBezTo>
                    <a:pt x="1093339" y="1109432"/>
                    <a:pt x="1150277" y="1069860"/>
                    <a:pt x="1150277" y="1029567"/>
                  </a:cubicBezTo>
                  <a:cubicBezTo>
                    <a:pt x="1150277" y="973441"/>
                    <a:pt x="1003249" y="910130"/>
                    <a:pt x="709193" y="839634"/>
                  </a:cubicBezTo>
                  <a:cubicBezTo>
                    <a:pt x="563607" y="805084"/>
                    <a:pt x="463426" y="772708"/>
                    <a:pt x="408651" y="742505"/>
                  </a:cubicBezTo>
                  <a:cubicBezTo>
                    <a:pt x="345227" y="706513"/>
                    <a:pt x="313515" y="658304"/>
                    <a:pt x="313515" y="597875"/>
                  </a:cubicBezTo>
                  <a:cubicBezTo>
                    <a:pt x="313515" y="520172"/>
                    <a:pt x="323966" y="450386"/>
                    <a:pt x="344867" y="388516"/>
                  </a:cubicBezTo>
                  <a:cubicBezTo>
                    <a:pt x="365768" y="326646"/>
                    <a:pt x="395678" y="277006"/>
                    <a:pt x="434597" y="239596"/>
                  </a:cubicBezTo>
                  <a:cubicBezTo>
                    <a:pt x="499462" y="179145"/>
                    <a:pt x="604688" y="125181"/>
                    <a:pt x="750275" y="77703"/>
                  </a:cubicBezTo>
                  <a:cubicBezTo>
                    <a:pt x="910276" y="25901"/>
                    <a:pt x="1073880" y="0"/>
                    <a:pt x="124108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1CF0861-480D-4839-A590-65279CBDBCD8}"/>
              </a:ext>
            </a:extLst>
          </p:cNvPr>
          <p:cNvGrpSpPr/>
          <p:nvPr/>
        </p:nvGrpSpPr>
        <p:grpSpPr>
          <a:xfrm>
            <a:off x="8711094" y="1842288"/>
            <a:ext cx="3075953" cy="1569660"/>
            <a:chOff x="8657881" y="1119396"/>
            <a:chExt cx="3075953" cy="1569660"/>
          </a:xfrm>
        </p:grpSpPr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25E305A4-08B2-4A3B-84B5-C2C3E51AA5D9}"/>
                </a:ext>
              </a:extLst>
            </p:cNvPr>
            <p:cNvSpPr txBox="1"/>
            <p:nvPr/>
          </p:nvSpPr>
          <p:spPr>
            <a:xfrm>
              <a:off x="8657881" y="1119396"/>
              <a:ext cx="2192038" cy="156966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9600" dirty="0">
                  <a:solidFill>
                    <a:schemeClr val="bg1"/>
                  </a:solidFill>
                  <a:cs typeface="Arial" pitchFamily="34" charset="0"/>
                </a:rPr>
                <a:t>50</a:t>
              </a:r>
              <a:endParaRPr lang="ko-KR" altLang="en-US" sz="96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620D087C-B999-44A8-AC4B-AE587DD07422}"/>
                </a:ext>
              </a:extLst>
            </p:cNvPr>
            <p:cNvSpPr txBox="1"/>
            <p:nvPr/>
          </p:nvSpPr>
          <p:spPr>
            <a:xfrm>
              <a:off x="10378146" y="1367907"/>
              <a:ext cx="900904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4800" dirty="0">
                  <a:solidFill>
                    <a:schemeClr val="bg1"/>
                  </a:solidFill>
                  <a:cs typeface="Arial" pitchFamily="34" charset="0"/>
                </a:rPr>
                <a:t>%</a:t>
              </a:r>
              <a:endParaRPr lang="ko-KR" altLang="en-US" sz="48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E93D0523-52A2-4755-967A-6B3C4CCEF849}"/>
                </a:ext>
              </a:extLst>
            </p:cNvPr>
            <p:cNvSpPr txBox="1"/>
            <p:nvPr/>
          </p:nvSpPr>
          <p:spPr>
            <a:xfrm>
              <a:off x="10378146" y="1961846"/>
              <a:ext cx="1355688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dirty="0">
                  <a:solidFill>
                    <a:schemeClr val="bg1"/>
                  </a:solidFill>
                  <a:cs typeface="Arial" pitchFamily="34" charset="0"/>
                </a:rPr>
                <a:t>Off</a:t>
              </a:r>
              <a:endParaRPr lang="ko-KR" altLang="en-US" sz="28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3247619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9">
            <a:extLst>
              <a:ext uri="{FF2B5EF4-FFF2-40B4-BE49-F238E27FC236}">
                <a16:creationId xmlns:a16="http://schemas.microsoft.com/office/drawing/2014/main" id="{CDAA6E21-F7C5-4BA4-8A0E-4CE034E47849}"/>
              </a:ext>
            </a:extLst>
          </p:cNvPr>
          <p:cNvGrpSpPr/>
          <p:nvPr/>
        </p:nvGrpSpPr>
        <p:grpSpPr>
          <a:xfrm>
            <a:off x="4322762" y="3103570"/>
            <a:ext cx="7869238" cy="4572000"/>
            <a:chOff x="635000" y="1382713"/>
            <a:chExt cx="7869238" cy="4572000"/>
          </a:xfrm>
          <a:solidFill>
            <a:schemeClr val="accent3">
              <a:lumMod val="50000"/>
              <a:lumOff val="50000"/>
            </a:schemeClr>
          </a:solidFill>
          <a:scene3d>
            <a:camera prst="perspectiveRelaxed" fov="1500000">
              <a:rot lat="17373600" lon="0" rev="0"/>
            </a:camera>
            <a:lightRig rig="threePt" dir="t"/>
          </a:scene3d>
        </p:grpSpPr>
        <p:sp>
          <p:nvSpPr>
            <p:cNvPr id="5" name="Freeform 8">
              <a:extLst>
                <a:ext uri="{FF2B5EF4-FFF2-40B4-BE49-F238E27FC236}">
                  <a16:creationId xmlns:a16="http://schemas.microsoft.com/office/drawing/2014/main" id="{B578C915-CB8C-4CD6-B609-AD5F223D77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1213" y="3267075"/>
              <a:ext cx="7478713" cy="2654300"/>
            </a:xfrm>
            <a:custGeom>
              <a:avLst/>
              <a:gdLst>
                <a:gd name="T0" fmla="*/ 1383 w 4711"/>
                <a:gd name="T1" fmla="*/ 1616 h 1672"/>
                <a:gd name="T2" fmla="*/ 4289 w 4711"/>
                <a:gd name="T3" fmla="*/ 1370 h 1672"/>
                <a:gd name="T4" fmla="*/ 4547 w 4711"/>
                <a:gd name="T5" fmla="*/ 1482 h 1672"/>
                <a:gd name="T6" fmla="*/ 4645 w 4711"/>
                <a:gd name="T7" fmla="*/ 1305 h 1672"/>
                <a:gd name="T8" fmla="*/ 4596 w 4711"/>
                <a:gd name="T9" fmla="*/ 1330 h 1672"/>
                <a:gd name="T10" fmla="*/ 4699 w 4711"/>
                <a:gd name="T11" fmla="*/ 1014 h 1672"/>
                <a:gd name="T12" fmla="*/ 2870 w 4711"/>
                <a:gd name="T13" fmla="*/ 1134 h 1672"/>
                <a:gd name="T14" fmla="*/ 4455 w 4711"/>
                <a:gd name="T15" fmla="*/ 918 h 1672"/>
                <a:gd name="T16" fmla="*/ 4359 w 4711"/>
                <a:gd name="T17" fmla="*/ 1140 h 1672"/>
                <a:gd name="T18" fmla="*/ 4144 w 4711"/>
                <a:gd name="T19" fmla="*/ 1286 h 1672"/>
                <a:gd name="T20" fmla="*/ 3936 w 4711"/>
                <a:gd name="T21" fmla="*/ 1271 h 1672"/>
                <a:gd name="T22" fmla="*/ 3802 w 4711"/>
                <a:gd name="T23" fmla="*/ 1080 h 1672"/>
                <a:gd name="T24" fmla="*/ 4059 w 4711"/>
                <a:gd name="T25" fmla="*/ 932 h 1672"/>
                <a:gd name="T26" fmla="*/ 4430 w 4711"/>
                <a:gd name="T27" fmla="*/ 909 h 1672"/>
                <a:gd name="T28" fmla="*/ 3982 w 4711"/>
                <a:gd name="T29" fmla="*/ 883 h 1672"/>
                <a:gd name="T30" fmla="*/ 3891 w 4711"/>
                <a:gd name="T31" fmla="*/ 883 h 1672"/>
                <a:gd name="T32" fmla="*/ 4388 w 4711"/>
                <a:gd name="T33" fmla="*/ 864 h 1672"/>
                <a:gd name="T34" fmla="*/ 4362 w 4711"/>
                <a:gd name="T35" fmla="*/ 825 h 1672"/>
                <a:gd name="T36" fmla="*/ 3994 w 4711"/>
                <a:gd name="T37" fmla="*/ 817 h 1672"/>
                <a:gd name="T38" fmla="*/ 4270 w 4711"/>
                <a:gd name="T39" fmla="*/ 855 h 1672"/>
                <a:gd name="T40" fmla="*/ 4132 w 4711"/>
                <a:gd name="T41" fmla="*/ 887 h 1672"/>
                <a:gd name="T42" fmla="*/ 1563 w 4711"/>
                <a:gd name="T43" fmla="*/ 787 h 1672"/>
                <a:gd name="T44" fmla="*/ 3886 w 4711"/>
                <a:gd name="T45" fmla="*/ 778 h 1672"/>
                <a:gd name="T46" fmla="*/ 3870 w 4711"/>
                <a:gd name="T47" fmla="*/ 845 h 1672"/>
                <a:gd name="T48" fmla="*/ 3987 w 4711"/>
                <a:gd name="T49" fmla="*/ 764 h 1672"/>
                <a:gd name="T50" fmla="*/ 3821 w 4711"/>
                <a:gd name="T51" fmla="*/ 885 h 1672"/>
                <a:gd name="T52" fmla="*/ 3860 w 4711"/>
                <a:gd name="T53" fmla="*/ 710 h 1672"/>
                <a:gd name="T54" fmla="*/ 3786 w 4711"/>
                <a:gd name="T55" fmla="*/ 726 h 1672"/>
                <a:gd name="T56" fmla="*/ 3331 w 4711"/>
                <a:gd name="T57" fmla="*/ 700 h 1672"/>
                <a:gd name="T58" fmla="*/ 3957 w 4711"/>
                <a:gd name="T59" fmla="*/ 677 h 1672"/>
                <a:gd name="T60" fmla="*/ 1245 w 4711"/>
                <a:gd name="T61" fmla="*/ 637 h 1672"/>
                <a:gd name="T62" fmla="*/ 1351 w 4711"/>
                <a:gd name="T63" fmla="*/ 529 h 1672"/>
                <a:gd name="T64" fmla="*/ 3942 w 4711"/>
                <a:gd name="T65" fmla="*/ 620 h 1672"/>
                <a:gd name="T66" fmla="*/ 3942 w 4711"/>
                <a:gd name="T67" fmla="*/ 602 h 1672"/>
                <a:gd name="T68" fmla="*/ 1173 w 4711"/>
                <a:gd name="T69" fmla="*/ 511 h 1672"/>
                <a:gd name="T70" fmla="*/ 1255 w 4711"/>
                <a:gd name="T71" fmla="*/ 515 h 1672"/>
                <a:gd name="T72" fmla="*/ 96 w 4711"/>
                <a:gd name="T73" fmla="*/ 454 h 1672"/>
                <a:gd name="T74" fmla="*/ 1088 w 4711"/>
                <a:gd name="T75" fmla="*/ 445 h 1672"/>
                <a:gd name="T76" fmla="*/ 1166 w 4711"/>
                <a:gd name="T77" fmla="*/ 429 h 1672"/>
                <a:gd name="T78" fmla="*/ 1149 w 4711"/>
                <a:gd name="T79" fmla="*/ 400 h 1672"/>
                <a:gd name="T80" fmla="*/ 2694 w 4711"/>
                <a:gd name="T81" fmla="*/ 262 h 1672"/>
                <a:gd name="T82" fmla="*/ 2256 w 4711"/>
                <a:gd name="T83" fmla="*/ 181 h 1672"/>
                <a:gd name="T84" fmla="*/ 2353 w 4711"/>
                <a:gd name="T85" fmla="*/ 119 h 1672"/>
                <a:gd name="T86" fmla="*/ 4183 w 4711"/>
                <a:gd name="T87" fmla="*/ 162 h 1672"/>
                <a:gd name="T88" fmla="*/ 4046 w 4711"/>
                <a:gd name="T89" fmla="*/ 288 h 1672"/>
                <a:gd name="T90" fmla="*/ 4128 w 4711"/>
                <a:gd name="T91" fmla="*/ 225 h 1672"/>
                <a:gd name="T92" fmla="*/ 2400 w 4711"/>
                <a:gd name="T93" fmla="*/ 78 h 1672"/>
                <a:gd name="T94" fmla="*/ 2425 w 4711"/>
                <a:gd name="T95" fmla="*/ 227 h 1672"/>
                <a:gd name="T96" fmla="*/ 2247 w 4711"/>
                <a:gd name="T97" fmla="*/ 148 h 1672"/>
                <a:gd name="T98" fmla="*/ 2167 w 4711"/>
                <a:gd name="T99" fmla="*/ 232 h 1672"/>
                <a:gd name="T100" fmla="*/ 2489 w 4711"/>
                <a:gd name="T101" fmla="*/ 332 h 1672"/>
                <a:gd name="T102" fmla="*/ 2720 w 4711"/>
                <a:gd name="T103" fmla="*/ 234 h 1672"/>
                <a:gd name="T104" fmla="*/ 2577 w 4711"/>
                <a:gd name="T105" fmla="*/ 157 h 1672"/>
                <a:gd name="T106" fmla="*/ 2533 w 4711"/>
                <a:gd name="T107" fmla="*/ 232 h 1672"/>
                <a:gd name="T108" fmla="*/ 1210 w 4711"/>
                <a:gd name="T109" fmla="*/ 78 h 1672"/>
                <a:gd name="T110" fmla="*/ 2798 w 4711"/>
                <a:gd name="T111" fmla="*/ 145 h 1672"/>
                <a:gd name="T112" fmla="*/ 2903 w 4711"/>
                <a:gd name="T113" fmla="*/ 147 h 1672"/>
                <a:gd name="T114" fmla="*/ 2943 w 4711"/>
                <a:gd name="T115" fmla="*/ 127 h 1672"/>
                <a:gd name="T116" fmla="*/ 1393 w 4711"/>
                <a:gd name="T117" fmla="*/ 66 h 1672"/>
                <a:gd name="T118" fmla="*/ 1028 w 4711"/>
                <a:gd name="T119" fmla="*/ 126 h 1672"/>
                <a:gd name="T120" fmla="*/ 1194 w 4711"/>
                <a:gd name="T121" fmla="*/ 89 h 1672"/>
                <a:gd name="T122" fmla="*/ 1076 w 4711"/>
                <a:gd name="T123" fmla="*/ 54 h 1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11" h="1672">
                  <a:moveTo>
                    <a:pt x="1290" y="1620"/>
                  </a:moveTo>
                  <a:lnTo>
                    <a:pt x="1304" y="1628"/>
                  </a:lnTo>
                  <a:lnTo>
                    <a:pt x="1318" y="1641"/>
                  </a:lnTo>
                  <a:lnTo>
                    <a:pt x="1332" y="1653"/>
                  </a:lnTo>
                  <a:lnTo>
                    <a:pt x="1348" y="1662"/>
                  </a:lnTo>
                  <a:lnTo>
                    <a:pt x="1348" y="1670"/>
                  </a:lnTo>
                  <a:lnTo>
                    <a:pt x="1339" y="1670"/>
                  </a:lnTo>
                  <a:lnTo>
                    <a:pt x="1330" y="1672"/>
                  </a:lnTo>
                  <a:lnTo>
                    <a:pt x="1316" y="1672"/>
                  </a:lnTo>
                  <a:lnTo>
                    <a:pt x="1304" y="1669"/>
                  </a:lnTo>
                  <a:lnTo>
                    <a:pt x="1297" y="1667"/>
                  </a:lnTo>
                  <a:lnTo>
                    <a:pt x="1294" y="1653"/>
                  </a:lnTo>
                  <a:lnTo>
                    <a:pt x="1290" y="1635"/>
                  </a:lnTo>
                  <a:lnTo>
                    <a:pt x="1290" y="1620"/>
                  </a:lnTo>
                  <a:close/>
                  <a:moveTo>
                    <a:pt x="1402" y="1590"/>
                  </a:moveTo>
                  <a:lnTo>
                    <a:pt x="1416" y="1593"/>
                  </a:lnTo>
                  <a:lnTo>
                    <a:pt x="1432" y="1599"/>
                  </a:lnTo>
                  <a:lnTo>
                    <a:pt x="1444" y="1604"/>
                  </a:lnTo>
                  <a:lnTo>
                    <a:pt x="1440" y="1604"/>
                  </a:lnTo>
                  <a:lnTo>
                    <a:pt x="1428" y="1611"/>
                  </a:lnTo>
                  <a:lnTo>
                    <a:pt x="1416" y="1616"/>
                  </a:lnTo>
                  <a:lnTo>
                    <a:pt x="1402" y="1620"/>
                  </a:lnTo>
                  <a:lnTo>
                    <a:pt x="1402" y="1613"/>
                  </a:lnTo>
                  <a:lnTo>
                    <a:pt x="1404" y="1611"/>
                  </a:lnTo>
                  <a:lnTo>
                    <a:pt x="1407" y="1609"/>
                  </a:lnTo>
                  <a:lnTo>
                    <a:pt x="1409" y="1607"/>
                  </a:lnTo>
                  <a:lnTo>
                    <a:pt x="1409" y="1606"/>
                  </a:lnTo>
                  <a:lnTo>
                    <a:pt x="1411" y="1604"/>
                  </a:lnTo>
                  <a:lnTo>
                    <a:pt x="1412" y="1600"/>
                  </a:lnTo>
                  <a:lnTo>
                    <a:pt x="1409" y="1600"/>
                  </a:lnTo>
                  <a:lnTo>
                    <a:pt x="1400" y="1609"/>
                  </a:lnTo>
                  <a:lnTo>
                    <a:pt x="1392" y="1614"/>
                  </a:lnTo>
                  <a:lnTo>
                    <a:pt x="1383" y="1616"/>
                  </a:lnTo>
                  <a:lnTo>
                    <a:pt x="1371" y="1620"/>
                  </a:lnTo>
                  <a:lnTo>
                    <a:pt x="1371" y="1604"/>
                  </a:lnTo>
                  <a:lnTo>
                    <a:pt x="1381" y="1600"/>
                  </a:lnTo>
                  <a:lnTo>
                    <a:pt x="1392" y="1595"/>
                  </a:lnTo>
                  <a:lnTo>
                    <a:pt x="1402" y="1590"/>
                  </a:lnTo>
                  <a:close/>
                  <a:moveTo>
                    <a:pt x="1374" y="1393"/>
                  </a:moveTo>
                  <a:lnTo>
                    <a:pt x="1378" y="1396"/>
                  </a:lnTo>
                  <a:lnTo>
                    <a:pt x="1381" y="1398"/>
                  </a:lnTo>
                  <a:lnTo>
                    <a:pt x="1383" y="1400"/>
                  </a:lnTo>
                  <a:lnTo>
                    <a:pt x="1385" y="1403"/>
                  </a:lnTo>
                  <a:lnTo>
                    <a:pt x="1385" y="1407"/>
                  </a:lnTo>
                  <a:lnTo>
                    <a:pt x="1386" y="1412"/>
                  </a:lnTo>
                  <a:lnTo>
                    <a:pt x="1378" y="1412"/>
                  </a:lnTo>
                  <a:lnTo>
                    <a:pt x="1376" y="1408"/>
                  </a:lnTo>
                  <a:lnTo>
                    <a:pt x="1374" y="1405"/>
                  </a:lnTo>
                  <a:lnTo>
                    <a:pt x="1374" y="1403"/>
                  </a:lnTo>
                  <a:lnTo>
                    <a:pt x="1372" y="1401"/>
                  </a:lnTo>
                  <a:lnTo>
                    <a:pt x="1374" y="1398"/>
                  </a:lnTo>
                  <a:lnTo>
                    <a:pt x="1374" y="1393"/>
                  </a:lnTo>
                  <a:close/>
                  <a:moveTo>
                    <a:pt x="4289" y="1370"/>
                  </a:moveTo>
                  <a:lnTo>
                    <a:pt x="4294" y="1384"/>
                  </a:lnTo>
                  <a:lnTo>
                    <a:pt x="4296" y="1400"/>
                  </a:lnTo>
                  <a:lnTo>
                    <a:pt x="4292" y="1415"/>
                  </a:lnTo>
                  <a:lnTo>
                    <a:pt x="4284" y="1424"/>
                  </a:lnTo>
                  <a:lnTo>
                    <a:pt x="4275" y="1429"/>
                  </a:lnTo>
                  <a:lnTo>
                    <a:pt x="4263" y="1435"/>
                  </a:lnTo>
                  <a:lnTo>
                    <a:pt x="4258" y="1414"/>
                  </a:lnTo>
                  <a:lnTo>
                    <a:pt x="4251" y="1393"/>
                  </a:lnTo>
                  <a:lnTo>
                    <a:pt x="4244" y="1374"/>
                  </a:lnTo>
                  <a:lnTo>
                    <a:pt x="4258" y="1374"/>
                  </a:lnTo>
                  <a:lnTo>
                    <a:pt x="4270" y="1381"/>
                  </a:lnTo>
                  <a:lnTo>
                    <a:pt x="4280" y="1379"/>
                  </a:lnTo>
                  <a:lnTo>
                    <a:pt x="4289" y="1370"/>
                  </a:lnTo>
                  <a:close/>
                  <a:moveTo>
                    <a:pt x="4577" y="1367"/>
                  </a:moveTo>
                  <a:lnTo>
                    <a:pt x="4580" y="1368"/>
                  </a:lnTo>
                  <a:lnTo>
                    <a:pt x="4584" y="1370"/>
                  </a:lnTo>
                  <a:lnTo>
                    <a:pt x="4586" y="1372"/>
                  </a:lnTo>
                  <a:lnTo>
                    <a:pt x="4587" y="1374"/>
                  </a:lnTo>
                  <a:lnTo>
                    <a:pt x="4589" y="1375"/>
                  </a:lnTo>
                  <a:lnTo>
                    <a:pt x="4593" y="1379"/>
                  </a:lnTo>
                  <a:lnTo>
                    <a:pt x="4593" y="1377"/>
                  </a:lnTo>
                  <a:lnTo>
                    <a:pt x="4594" y="1375"/>
                  </a:lnTo>
                  <a:lnTo>
                    <a:pt x="4596" y="1372"/>
                  </a:lnTo>
                  <a:lnTo>
                    <a:pt x="4596" y="1370"/>
                  </a:lnTo>
                  <a:lnTo>
                    <a:pt x="4598" y="1370"/>
                  </a:lnTo>
                  <a:lnTo>
                    <a:pt x="4600" y="1370"/>
                  </a:lnTo>
                  <a:lnTo>
                    <a:pt x="4600" y="1374"/>
                  </a:lnTo>
                  <a:lnTo>
                    <a:pt x="4601" y="1377"/>
                  </a:lnTo>
                  <a:lnTo>
                    <a:pt x="4603" y="1382"/>
                  </a:lnTo>
                  <a:lnTo>
                    <a:pt x="4603" y="1388"/>
                  </a:lnTo>
                  <a:lnTo>
                    <a:pt x="4603" y="1393"/>
                  </a:lnTo>
                  <a:lnTo>
                    <a:pt x="4591" y="1407"/>
                  </a:lnTo>
                  <a:lnTo>
                    <a:pt x="4580" y="1424"/>
                  </a:lnTo>
                  <a:lnTo>
                    <a:pt x="4584" y="1435"/>
                  </a:lnTo>
                  <a:lnTo>
                    <a:pt x="4582" y="1438"/>
                  </a:lnTo>
                  <a:lnTo>
                    <a:pt x="4577" y="1442"/>
                  </a:lnTo>
                  <a:lnTo>
                    <a:pt x="4572" y="1443"/>
                  </a:lnTo>
                  <a:lnTo>
                    <a:pt x="4567" y="1445"/>
                  </a:lnTo>
                  <a:lnTo>
                    <a:pt x="4561" y="1449"/>
                  </a:lnTo>
                  <a:lnTo>
                    <a:pt x="4558" y="1450"/>
                  </a:lnTo>
                  <a:lnTo>
                    <a:pt x="4554" y="1456"/>
                  </a:lnTo>
                  <a:lnTo>
                    <a:pt x="4554" y="1461"/>
                  </a:lnTo>
                  <a:lnTo>
                    <a:pt x="4553" y="1466"/>
                  </a:lnTo>
                  <a:lnTo>
                    <a:pt x="4553" y="1471"/>
                  </a:lnTo>
                  <a:lnTo>
                    <a:pt x="4551" y="1478"/>
                  </a:lnTo>
                  <a:lnTo>
                    <a:pt x="4547" y="1482"/>
                  </a:lnTo>
                  <a:lnTo>
                    <a:pt x="4542" y="1485"/>
                  </a:lnTo>
                  <a:lnTo>
                    <a:pt x="4537" y="1489"/>
                  </a:lnTo>
                  <a:lnTo>
                    <a:pt x="4532" y="1492"/>
                  </a:lnTo>
                  <a:lnTo>
                    <a:pt x="4526" y="1497"/>
                  </a:lnTo>
                  <a:lnTo>
                    <a:pt x="4519" y="1497"/>
                  </a:lnTo>
                  <a:lnTo>
                    <a:pt x="4511" y="1491"/>
                  </a:lnTo>
                  <a:lnTo>
                    <a:pt x="4502" y="1485"/>
                  </a:lnTo>
                  <a:lnTo>
                    <a:pt x="4495" y="1480"/>
                  </a:lnTo>
                  <a:lnTo>
                    <a:pt x="4488" y="1470"/>
                  </a:lnTo>
                  <a:lnTo>
                    <a:pt x="4493" y="1466"/>
                  </a:lnTo>
                  <a:lnTo>
                    <a:pt x="4495" y="1461"/>
                  </a:lnTo>
                  <a:lnTo>
                    <a:pt x="4497" y="1457"/>
                  </a:lnTo>
                  <a:lnTo>
                    <a:pt x="4498" y="1452"/>
                  </a:lnTo>
                  <a:lnTo>
                    <a:pt x="4500" y="1447"/>
                  </a:lnTo>
                  <a:lnTo>
                    <a:pt x="4504" y="1443"/>
                  </a:lnTo>
                  <a:lnTo>
                    <a:pt x="4514" y="1440"/>
                  </a:lnTo>
                  <a:lnTo>
                    <a:pt x="4525" y="1438"/>
                  </a:lnTo>
                  <a:lnTo>
                    <a:pt x="4535" y="1435"/>
                  </a:lnTo>
                  <a:lnTo>
                    <a:pt x="4540" y="1429"/>
                  </a:lnTo>
                  <a:lnTo>
                    <a:pt x="4549" y="1417"/>
                  </a:lnTo>
                  <a:lnTo>
                    <a:pt x="4556" y="1403"/>
                  </a:lnTo>
                  <a:lnTo>
                    <a:pt x="4565" y="1389"/>
                  </a:lnTo>
                  <a:lnTo>
                    <a:pt x="4572" y="1375"/>
                  </a:lnTo>
                  <a:lnTo>
                    <a:pt x="4577" y="1367"/>
                  </a:lnTo>
                  <a:close/>
                  <a:moveTo>
                    <a:pt x="4570" y="1239"/>
                  </a:moveTo>
                  <a:lnTo>
                    <a:pt x="4577" y="1239"/>
                  </a:lnTo>
                  <a:lnTo>
                    <a:pt x="4593" y="1255"/>
                  </a:lnTo>
                  <a:lnTo>
                    <a:pt x="4607" y="1269"/>
                  </a:lnTo>
                  <a:lnTo>
                    <a:pt x="4621" y="1285"/>
                  </a:lnTo>
                  <a:lnTo>
                    <a:pt x="4631" y="1305"/>
                  </a:lnTo>
                  <a:lnTo>
                    <a:pt x="4636" y="1305"/>
                  </a:lnTo>
                  <a:lnTo>
                    <a:pt x="4642" y="1305"/>
                  </a:lnTo>
                  <a:lnTo>
                    <a:pt x="4645" y="1305"/>
                  </a:lnTo>
                  <a:lnTo>
                    <a:pt x="4647" y="1305"/>
                  </a:lnTo>
                  <a:lnTo>
                    <a:pt x="4650" y="1305"/>
                  </a:lnTo>
                  <a:lnTo>
                    <a:pt x="4654" y="1302"/>
                  </a:lnTo>
                  <a:lnTo>
                    <a:pt x="4656" y="1299"/>
                  </a:lnTo>
                  <a:lnTo>
                    <a:pt x="4657" y="1293"/>
                  </a:lnTo>
                  <a:lnTo>
                    <a:pt x="4661" y="1293"/>
                  </a:lnTo>
                  <a:lnTo>
                    <a:pt x="4661" y="1316"/>
                  </a:lnTo>
                  <a:lnTo>
                    <a:pt x="4659" y="1321"/>
                  </a:lnTo>
                  <a:lnTo>
                    <a:pt x="4657" y="1326"/>
                  </a:lnTo>
                  <a:lnTo>
                    <a:pt x="4656" y="1332"/>
                  </a:lnTo>
                  <a:lnTo>
                    <a:pt x="4654" y="1335"/>
                  </a:lnTo>
                  <a:lnTo>
                    <a:pt x="4642" y="1335"/>
                  </a:lnTo>
                  <a:lnTo>
                    <a:pt x="4642" y="1347"/>
                  </a:lnTo>
                  <a:lnTo>
                    <a:pt x="4631" y="1358"/>
                  </a:lnTo>
                  <a:lnTo>
                    <a:pt x="4622" y="1368"/>
                  </a:lnTo>
                  <a:lnTo>
                    <a:pt x="4612" y="1379"/>
                  </a:lnTo>
                  <a:lnTo>
                    <a:pt x="4612" y="1374"/>
                  </a:lnTo>
                  <a:lnTo>
                    <a:pt x="4610" y="1370"/>
                  </a:lnTo>
                  <a:lnTo>
                    <a:pt x="4610" y="1367"/>
                  </a:lnTo>
                  <a:lnTo>
                    <a:pt x="4610" y="1361"/>
                  </a:lnTo>
                  <a:lnTo>
                    <a:pt x="4612" y="1358"/>
                  </a:lnTo>
                  <a:lnTo>
                    <a:pt x="4612" y="1354"/>
                  </a:lnTo>
                  <a:lnTo>
                    <a:pt x="4612" y="1351"/>
                  </a:lnTo>
                  <a:lnTo>
                    <a:pt x="4610" y="1349"/>
                  </a:lnTo>
                  <a:lnTo>
                    <a:pt x="4607" y="1347"/>
                  </a:lnTo>
                  <a:lnTo>
                    <a:pt x="4603" y="1346"/>
                  </a:lnTo>
                  <a:lnTo>
                    <a:pt x="4600" y="1344"/>
                  </a:lnTo>
                  <a:lnTo>
                    <a:pt x="4596" y="1342"/>
                  </a:lnTo>
                  <a:lnTo>
                    <a:pt x="4593" y="1340"/>
                  </a:lnTo>
                  <a:lnTo>
                    <a:pt x="4591" y="1339"/>
                  </a:lnTo>
                  <a:lnTo>
                    <a:pt x="4591" y="1337"/>
                  </a:lnTo>
                  <a:lnTo>
                    <a:pt x="4593" y="1335"/>
                  </a:lnTo>
                  <a:lnTo>
                    <a:pt x="4596" y="1330"/>
                  </a:lnTo>
                  <a:lnTo>
                    <a:pt x="4601" y="1326"/>
                  </a:lnTo>
                  <a:lnTo>
                    <a:pt x="4607" y="1321"/>
                  </a:lnTo>
                  <a:lnTo>
                    <a:pt x="4612" y="1316"/>
                  </a:lnTo>
                  <a:lnTo>
                    <a:pt x="4605" y="1309"/>
                  </a:lnTo>
                  <a:lnTo>
                    <a:pt x="4598" y="1297"/>
                  </a:lnTo>
                  <a:lnTo>
                    <a:pt x="4587" y="1279"/>
                  </a:lnTo>
                  <a:lnTo>
                    <a:pt x="4579" y="1264"/>
                  </a:lnTo>
                  <a:lnTo>
                    <a:pt x="4574" y="1250"/>
                  </a:lnTo>
                  <a:lnTo>
                    <a:pt x="4570" y="1239"/>
                  </a:lnTo>
                  <a:close/>
                  <a:moveTo>
                    <a:pt x="4507" y="1056"/>
                  </a:moveTo>
                  <a:lnTo>
                    <a:pt x="4516" y="1056"/>
                  </a:lnTo>
                  <a:lnTo>
                    <a:pt x="4532" y="1068"/>
                  </a:lnTo>
                  <a:lnTo>
                    <a:pt x="4551" y="1079"/>
                  </a:lnTo>
                  <a:lnTo>
                    <a:pt x="4551" y="1089"/>
                  </a:lnTo>
                  <a:lnTo>
                    <a:pt x="4539" y="1089"/>
                  </a:lnTo>
                  <a:lnTo>
                    <a:pt x="4530" y="1082"/>
                  </a:lnTo>
                  <a:lnTo>
                    <a:pt x="4521" y="1075"/>
                  </a:lnTo>
                  <a:lnTo>
                    <a:pt x="4514" y="1066"/>
                  </a:lnTo>
                  <a:lnTo>
                    <a:pt x="4507" y="1056"/>
                  </a:lnTo>
                  <a:close/>
                  <a:moveTo>
                    <a:pt x="4692" y="995"/>
                  </a:moveTo>
                  <a:lnTo>
                    <a:pt x="4696" y="995"/>
                  </a:lnTo>
                  <a:lnTo>
                    <a:pt x="4699" y="997"/>
                  </a:lnTo>
                  <a:lnTo>
                    <a:pt x="4699" y="997"/>
                  </a:lnTo>
                  <a:lnTo>
                    <a:pt x="4701" y="998"/>
                  </a:lnTo>
                  <a:lnTo>
                    <a:pt x="4701" y="1000"/>
                  </a:lnTo>
                  <a:lnTo>
                    <a:pt x="4703" y="1002"/>
                  </a:lnTo>
                  <a:lnTo>
                    <a:pt x="4704" y="1005"/>
                  </a:lnTo>
                  <a:lnTo>
                    <a:pt x="4708" y="1011"/>
                  </a:lnTo>
                  <a:lnTo>
                    <a:pt x="4710" y="1017"/>
                  </a:lnTo>
                  <a:lnTo>
                    <a:pt x="4711" y="1024"/>
                  </a:lnTo>
                  <a:lnTo>
                    <a:pt x="4704" y="1024"/>
                  </a:lnTo>
                  <a:lnTo>
                    <a:pt x="4704" y="1017"/>
                  </a:lnTo>
                  <a:lnTo>
                    <a:pt x="4699" y="1014"/>
                  </a:lnTo>
                  <a:lnTo>
                    <a:pt x="4697" y="1009"/>
                  </a:lnTo>
                  <a:lnTo>
                    <a:pt x="4696" y="1005"/>
                  </a:lnTo>
                  <a:lnTo>
                    <a:pt x="4694" y="1000"/>
                  </a:lnTo>
                  <a:lnTo>
                    <a:pt x="4692" y="995"/>
                  </a:lnTo>
                  <a:close/>
                  <a:moveTo>
                    <a:pt x="4532" y="974"/>
                  </a:moveTo>
                  <a:lnTo>
                    <a:pt x="4535" y="974"/>
                  </a:lnTo>
                  <a:lnTo>
                    <a:pt x="4537" y="976"/>
                  </a:lnTo>
                  <a:lnTo>
                    <a:pt x="4537" y="977"/>
                  </a:lnTo>
                  <a:lnTo>
                    <a:pt x="4539" y="977"/>
                  </a:lnTo>
                  <a:lnTo>
                    <a:pt x="4540" y="977"/>
                  </a:lnTo>
                  <a:lnTo>
                    <a:pt x="4542" y="979"/>
                  </a:lnTo>
                  <a:lnTo>
                    <a:pt x="4544" y="984"/>
                  </a:lnTo>
                  <a:lnTo>
                    <a:pt x="4544" y="990"/>
                  </a:lnTo>
                  <a:lnTo>
                    <a:pt x="4546" y="993"/>
                  </a:lnTo>
                  <a:lnTo>
                    <a:pt x="4547" y="997"/>
                  </a:lnTo>
                  <a:lnTo>
                    <a:pt x="4549" y="1000"/>
                  </a:lnTo>
                  <a:lnTo>
                    <a:pt x="4551" y="1005"/>
                  </a:lnTo>
                  <a:lnTo>
                    <a:pt x="4539" y="1005"/>
                  </a:lnTo>
                  <a:lnTo>
                    <a:pt x="4537" y="997"/>
                  </a:lnTo>
                  <a:lnTo>
                    <a:pt x="4533" y="991"/>
                  </a:lnTo>
                  <a:lnTo>
                    <a:pt x="4532" y="984"/>
                  </a:lnTo>
                  <a:lnTo>
                    <a:pt x="4532" y="974"/>
                  </a:lnTo>
                  <a:close/>
                  <a:moveTo>
                    <a:pt x="2907" y="967"/>
                  </a:moveTo>
                  <a:lnTo>
                    <a:pt x="2907" y="974"/>
                  </a:lnTo>
                  <a:lnTo>
                    <a:pt x="2915" y="993"/>
                  </a:lnTo>
                  <a:lnTo>
                    <a:pt x="2915" y="1014"/>
                  </a:lnTo>
                  <a:lnTo>
                    <a:pt x="2910" y="1033"/>
                  </a:lnTo>
                  <a:lnTo>
                    <a:pt x="2901" y="1052"/>
                  </a:lnTo>
                  <a:lnTo>
                    <a:pt x="2891" y="1070"/>
                  </a:lnTo>
                  <a:lnTo>
                    <a:pt x="2882" y="1087"/>
                  </a:lnTo>
                  <a:lnTo>
                    <a:pt x="2875" y="1101"/>
                  </a:lnTo>
                  <a:lnTo>
                    <a:pt x="2872" y="1119"/>
                  </a:lnTo>
                  <a:lnTo>
                    <a:pt x="2870" y="1134"/>
                  </a:lnTo>
                  <a:lnTo>
                    <a:pt x="2868" y="1147"/>
                  </a:lnTo>
                  <a:lnTo>
                    <a:pt x="2861" y="1157"/>
                  </a:lnTo>
                  <a:lnTo>
                    <a:pt x="2849" y="1166"/>
                  </a:lnTo>
                  <a:lnTo>
                    <a:pt x="2849" y="1162"/>
                  </a:lnTo>
                  <a:lnTo>
                    <a:pt x="2842" y="1161"/>
                  </a:lnTo>
                  <a:lnTo>
                    <a:pt x="2837" y="1159"/>
                  </a:lnTo>
                  <a:lnTo>
                    <a:pt x="2832" y="1155"/>
                  </a:lnTo>
                  <a:lnTo>
                    <a:pt x="2828" y="1150"/>
                  </a:lnTo>
                  <a:lnTo>
                    <a:pt x="2826" y="1143"/>
                  </a:lnTo>
                  <a:lnTo>
                    <a:pt x="2819" y="1129"/>
                  </a:lnTo>
                  <a:lnTo>
                    <a:pt x="2818" y="1115"/>
                  </a:lnTo>
                  <a:lnTo>
                    <a:pt x="2823" y="1103"/>
                  </a:lnTo>
                  <a:lnTo>
                    <a:pt x="2828" y="1089"/>
                  </a:lnTo>
                  <a:lnTo>
                    <a:pt x="2833" y="1075"/>
                  </a:lnTo>
                  <a:lnTo>
                    <a:pt x="2833" y="1066"/>
                  </a:lnTo>
                  <a:lnTo>
                    <a:pt x="2832" y="1052"/>
                  </a:lnTo>
                  <a:lnTo>
                    <a:pt x="2830" y="1038"/>
                  </a:lnTo>
                  <a:lnTo>
                    <a:pt x="2830" y="1024"/>
                  </a:lnTo>
                  <a:lnTo>
                    <a:pt x="2849" y="1024"/>
                  </a:lnTo>
                  <a:lnTo>
                    <a:pt x="2854" y="1016"/>
                  </a:lnTo>
                  <a:lnTo>
                    <a:pt x="2865" y="1005"/>
                  </a:lnTo>
                  <a:lnTo>
                    <a:pt x="2875" y="993"/>
                  </a:lnTo>
                  <a:lnTo>
                    <a:pt x="2887" y="981"/>
                  </a:lnTo>
                  <a:lnTo>
                    <a:pt x="2898" y="972"/>
                  </a:lnTo>
                  <a:lnTo>
                    <a:pt x="2907" y="967"/>
                  </a:lnTo>
                  <a:close/>
                  <a:moveTo>
                    <a:pt x="4455" y="913"/>
                  </a:moveTo>
                  <a:lnTo>
                    <a:pt x="4469" y="918"/>
                  </a:lnTo>
                  <a:lnTo>
                    <a:pt x="4469" y="925"/>
                  </a:lnTo>
                  <a:lnTo>
                    <a:pt x="4458" y="925"/>
                  </a:lnTo>
                  <a:lnTo>
                    <a:pt x="4458" y="921"/>
                  </a:lnTo>
                  <a:lnTo>
                    <a:pt x="4457" y="920"/>
                  </a:lnTo>
                  <a:lnTo>
                    <a:pt x="4457" y="918"/>
                  </a:lnTo>
                  <a:lnTo>
                    <a:pt x="4455" y="918"/>
                  </a:lnTo>
                  <a:lnTo>
                    <a:pt x="4455" y="916"/>
                  </a:lnTo>
                  <a:lnTo>
                    <a:pt x="4455" y="913"/>
                  </a:lnTo>
                  <a:close/>
                  <a:moveTo>
                    <a:pt x="4205" y="909"/>
                  </a:moveTo>
                  <a:lnTo>
                    <a:pt x="4209" y="909"/>
                  </a:lnTo>
                  <a:lnTo>
                    <a:pt x="4210" y="918"/>
                  </a:lnTo>
                  <a:lnTo>
                    <a:pt x="4212" y="930"/>
                  </a:lnTo>
                  <a:lnTo>
                    <a:pt x="4217" y="944"/>
                  </a:lnTo>
                  <a:lnTo>
                    <a:pt x="4221" y="956"/>
                  </a:lnTo>
                  <a:lnTo>
                    <a:pt x="4224" y="963"/>
                  </a:lnTo>
                  <a:lnTo>
                    <a:pt x="4226" y="965"/>
                  </a:lnTo>
                  <a:lnTo>
                    <a:pt x="4231" y="967"/>
                  </a:lnTo>
                  <a:lnTo>
                    <a:pt x="4235" y="967"/>
                  </a:lnTo>
                  <a:lnTo>
                    <a:pt x="4240" y="969"/>
                  </a:lnTo>
                  <a:lnTo>
                    <a:pt x="4244" y="969"/>
                  </a:lnTo>
                  <a:lnTo>
                    <a:pt x="4247" y="970"/>
                  </a:lnTo>
                  <a:lnTo>
                    <a:pt x="4247" y="976"/>
                  </a:lnTo>
                  <a:lnTo>
                    <a:pt x="4251" y="988"/>
                  </a:lnTo>
                  <a:lnTo>
                    <a:pt x="4254" y="1002"/>
                  </a:lnTo>
                  <a:lnTo>
                    <a:pt x="4259" y="1019"/>
                  </a:lnTo>
                  <a:lnTo>
                    <a:pt x="4263" y="1031"/>
                  </a:lnTo>
                  <a:lnTo>
                    <a:pt x="4266" y="1040"/>
                  </a:lnTo>
                  <a:lnTo>
                    <a:pt x="4275" y="1040"/>
                  </a:lnTo>
                  <a:lnTo>
                    <a:pt x="4280" y="1042"/>
                  </a:lnTo>
                  <a:lnTo>
                    <a:pt x="4286" y="1044"/>
                  </a:lnTo>
                  <a:lnTo>
                    <a:pt x="4289" y="1047"/>
                  </a:lnTo>
                  <a:lnTo>
                    <a:pt x="4292" y="1052"/>
                  </a:lnTo>
                  <a:lnTo>
                    <a:pt x="4301" y="1065"/>
                  </a:lnTo>
                  <a:lnTo>
                    <a:pt x="4305" y="1082"/>
                  </a:lnTo>
                  <a:lnTo>
                    <a:pt x="4324" y="1082"/>
                  </a:lnTo>
                  <a:lnTo>
                    <a:pt x="4331" y="1100"/>
                  </a:lnTo>
                  <a:lnTo>
                    <a:pt x="4341" y="1112"/>
                  </a:lnTo>
                  <a:lnTo>
                    <a:pt x="4350" y="1124"/>
                  </a:lnTo>
                  <a:lnTo>
                    <a:pt x="4359" y="1140"/>
                  </a:lnTo>
                  <a:lnTo>
                    <a:pt x="4362" y="1166"/>
                  </a:lnTo>
                  <a:lnTo>
                    <a:pt x="4361" y="1187"/>
                  </a:lnTo>
                  <a:lnTo>
                    <a:pt x="4355" y="1208"/>
                  </a:lnTo>
                  <a:lnTo>
                    <a:pt x="4347" y="1227"/>
                  </a:lnTo>
                  <a:lnTo>
                    <a:pt x="4338" y="1248"/>
                  </a:lnTo>
                  <a:lnTo>
                    <a:pt x="4327" y="1271"/>
                  </a:lnTo>
                  <a:lnTo>
                    <a:pt x="4324" y="1285"/>
                  </a:lnTo>
                  <a:lnTo>
                    <a:pt x="4319" y="1299"/>
                  </a:lnTo>
                  <a:lnTo>
                    <a:pt x="4315" y="1314"/>
                  </a:lnTo>
                  <a:lnTo>
                    <a:pt x="4310" y="1326"/>
                  </a:lnTo>
                  <a:lnTo>
                    <a:pt x="4301" y="1335"/>
                  </a:lnTo>
                  <a:lnTo>
                    <a:pt x="4291" y="1340"/>
                  </a:lnTo>
                  <a:lnTo>
                    <a:pt x="4279" y="1346"/>
                  </a:lnTo>
                  <a:lnTo>
                    <a:pt x="4266" y="1351"/>
                  </a:lnTo>
                  <a:lnTo>
                    <a:pt x="4258" y="1354"/>
                  </a:lnTo>
                  <a:lnTo>
                    <a:pt x="4247" y="1346"/>
                  </a:lnTo>
                  <a:lnTo>
                    <a:pt x="4235" y="1335"/>
                  </a:lnTo>
                  <a:lnTo>
                    <a:pt x="4226" y="1342"/>
                  </a:lnTo>
                  <a:lnTo>
                    <a:pt x="4216" y="1346"/>
                  </a:lnTo>
                  <a:lnTo>
                    <a:pt x="4203" y="1344"/>
                  </a:lnTo>
                  <a:lnTo>
                    <a:pt x="4190" y="1342"/>
                  </a:lnTo>
                  <a:lnTo>
                    <a:pt x="4174" y="1340"/>
                  </a:lnTo>
                  <a:lnTo>
                    <a:pt x="4167" y="1305"/>
                  </a:lnTo>
                  <a:lnTo>
                    <a:pt x="4162" y="1304"/>
                  </a:lnTo>
                  <a:lnTo>
                    <a:pt x="4156" y="1302"/>
                  </a:lnTo>
                  <a:lnTo>
                    <a:pt x="4151" y="1300"/>
                  </a:lnTo>
                  <a:lnTo>
                    <a:pt x="4148" y="1297"/>
                  </a:lnTo>
                  <a:lnTo>
                    <a:pt x="4144" y="1295"/>
                  </a:lnTo>
                  <a:lnTo>
                    <a:pt x="4142" y="1293"/>
                  </a:lnTo>
                  <a:lnTo>
                    <a:pt x="4142" y="1292"/>
                  </a:lnTo>
                  <a:lnTo>
                    <a:pt x="4144" y="1290"/>
                  </a:lnTo>
                  <a:lnTo>
                    <a:pt x="4144" y="1288"/>
                  </a:lnTo>
                  <a:lnTo>
                    <a:pt x="4144" y="1286"/>
                  </a:lnTo>
                  <a:lnTo>
                    <a:pt x="4142" y="1285"/>
                  </a:lnTo>
                  <a:lnTo>
                    <a:pt x="4141" y="1283"/>
                  </a:lnTo>
                  <a:lnTo>
                    <a:pt x="4135" y="1281"/>
                  </a:lnTo>
                  <a:lnTo>
                    <a:pt x="4134" y="1283"/>
                  </a:lnTo>
                  <a:lnTo>
                    <a:pt x="4134" y="1285"/>
                  </a:lnTo>
                  <a:lnTo>
                    <a:pt x="4134" y="1285"/>
                  </a:lnTo>
                  <a:lnTo>
                    <a:pt x="4132" y="1286"/>
                  </a:lnTo>
                  <a:lnTo>
                    <a:pt x="4130" y="1286"/>
                  </a:lnTo>
                  <a:lnTo>
                    <a:pt x="4128" y="1286"/>
                  </a:lnTo>
                  <a:lnTo>
                    <a:pt x="4128" y="1281"/>
                  </a:lnTo>
                  <a:lnTo>
                    <a:pt x="4123" y="1281"/>
                  </a:lnTo>
                  <a:lnTo>
                    <a:pt x="4123" y="1278"/>
                  </a:lnTo>
                  <a:lnTo>
                    <a:pt x="4130" y="1274"/>
                  </a:lnTo>
                  <a:lnTo>
                    <a:pt x="4135" y="1269"/>
                  </a:lnTo>
                  <a:lnTo>
                    <a:pt x="4139" y="1264"/>
                  </a:lnTo>
                  <a:lnTo>
                    <a:pt x="4135" y="1264"/>
                  </a:lnTo>
                  <a:lnTo>
                    <a:pt x="4135" y="1258"/>
                  </a:lnTo>
                  <a:lnTo>
                    <a:pt x="4127" y="1267"/>
                  </a:lnTo>
                  <a:lnTo>
                    <a:pt x="4118" y="1272"/>
                  </a:lnTo>
                  <a:lnTo>
                    <a:pt x="4104" y="1278"/>
                  </a:lnTo>
                  <a:lnTo>
                    <a:pt x="4099" y="1267"/>
                  </a:lnTo>
                  <a:lnTo>
                    <a:pt x="4092" y="1257"/>
                  </a:lnTo>
                  <a:lnTo>
                    <a:pt x="4083" y="1248"/>
                  </a:lnTo>
                  <a:lnTo>
                    <a:pt x="4071" y="1241"/>
                  </a:lnTo>
                  <a:lnTo>
                    <a:pt x="4055" y="1239"/>
                  </a:lnTo>
                  <a:lnTo>
                    <a:pt x="4045" y="1236"/>
                  </a:lnTo>
                  <a:lnTo>
                    <a:pt x="4031" y="1234"/>
                  </a:lnTo>
                  <a:lnTo>
                    <a:pt x="4011" y="1236"/>
                  </a:lnTo>
                  <a:lnTo>
                    <a:pt x="3992" y="1237"/>
                  </a:lnTo>
                  <a:lnTo>
                    <a:pt x="3973" y="1241"/>
                  </a:lnTo>
                  <a:lnTo>
                    <a:pt x="3956" y="1244"/>
                  </a:lnTo>
                  <a:lnTo>
                    <a:pt x="3943" y="1248"/>
                  </a:lnTo>
                  <a:lnTo>
                    <a:pt x="3936" y="1271"/>
                  </a:lnTo>
                  <a:lnTo>
                    <a:pt x="3919" y="1271"/>
                  </a:lnTo>
                  <a:lnTo>
                    <a:pt x="3903" y="1269"/>
                  </a:lnTo>
                  <a:lnTo>
                    <a:pt x="3886" y="1271"/>
                  </a:lnTo>
                  <a:lnTo>
                    <a:pt x="3874" y="1274"/>
                  </a:lnTo>
                  <a:lnTo>
                    <a:pt x="3861" y="1279"/>
                  </a:lnTo>
                  <a:lnTo>
                    <a:pt x="3851" y="1285"/>
                  </a:lnTo>
                  <a:lnTo>
                    <a:pt x="3839" y="1286"/>
                  </a:lnTo>
                  <a:lnTo>
                    <a:pt x="3825" y="1286"/>
                  </a:lnTo>
                  <a:lnTo>
                    <a:pt x="3821" y="1279"/>
                  </a:lnTo>
                  <a:lnTo>
                    <a:pt x="3818" y="1274"/>
                  </a:lnTo>
                  <a:lnTo>
                    <a:pt x="3812" y="1269"/>
                  </a:lnTo>
                  <a:lnTo>
                    <a:pt x="3809" y="1264"/>
                  </a:lnTo>
                  <a:lnTo>
                    <a:pt x="3818" y="1251"/>
                  </a:lnTo>
                  <a:lnTo>
                    <a:pt x="3819" y="1236"/>
                  </a:lnTo>
                  <a:lnTo>
                    <a:pt x="3818" y="1218"/>
                  </a:lnTo>
                  <a:lnTo>
                    <a:pt x="3811" y="1201"/>
                  </a:lnTo>
                  <a:lnTo>
                    <a:pt x="3804" y="1182"/>
                  </a:lnTo>
                  <a:lnTo>
                    <a:pt x="3795" y="1164"/>
                  </a:lnTo>
                  <a:lnTo>
                    <a:pt x="3790" y="1148"/>
                  </a:lnTo>
                  <a:lnTo>
                    <a:pt x="3786" y="1136"/>
                  </a:lnTo>
                  <a:lnTo>
                    <a:pt x="3790" y="1136"/>
                  </a:lnTo>
                  <a:lnTo>
                    <a:pt x="3793" y="1138"/>
                  </a:lnTo>
                  <a:lnTo>
                    <a:pt x="3795" y="1138"/>
                  </a:lnTo>
                  <a:lnTo>
                    <a:pt x="3797" y="1140"/>
                  </a:lnTo>
                  <a:lnTo>
                    <a:pt x="3797" y="1140"/>
                  </a:lnTo>
                  <a:lnTo>
                    <a:pt x="3799" y="1138"/>
                  </a:lnTo>
                  <a:lnTo>
                    <a:pt x="3800" y="1136"/>
                  </a:lnTo>
                  <a:lnTo>
                    <a:pt x="3802" y="1133"/>
                  </a:lnTo>
                  <a:lnTo>
                    <a:pt x="3793" y="1124"/>
                  </a:lnTo>
                  <a:lnTo>
                    <a:pt x="3790" y="1113"/>
                  </a:lnTo>
                  <a:lnTo>
                    <a:pt x="3786" y="1101"/>
                  </a:lnTo>
                  <a:lnTo>
                    <a:pt x="3795" y="1091"/>
                  </a:lnTo>
                  <a:lnTo>
                    <a:pt x="3802" y="1080"/>
                  </a:lnTo>
                  <a:lnTo>
                    <a:pt x="3809" y="1070"/>
                  </a:lnTo>
                  <a:lnTo>
                    <a:pt x="3819" y="1061"/>
                  </a:lnTo>
                  <a:lnTo>
                    <a:pt x="3832" y="1056"/>
                  </a:lnTo>
                  <a:lnTo>
                    <a:pt x="3840" y="1056"/>
                  </a:lnTo>
                  <a:lnTo>
                    <a:pt x="3854" y="1054"/>
                  </a:lnTo>
                  <a:lnTo>
                    <a:pt x="3872" y="1051"/>
                  </a:lnTo>
                  <a:lnTo>
                    <a:pt x="3888" y="1047"/>
                  </a:lnTo>
                  <a:lnTo>
                    <a:pt x="3902" y="1044"/>
                  </a:lnTo>
                  <a:lnTo>
                    <a:pt x="3907" y="1031"/>
                  </a:lnTo>
                  <a:lnTo>
                    <a:pt x="3915" y="1017"/>
                  </a:lnTo>
                  <a:lnTo>
                    <a:pt x="3926" y="1007"/>
                  </a:lnTo>
                  <a:lnTo>
                    <a:pt x="3940" y="1002"/>
                  </a:lnTo>
                  <a:lnTo>
                    <a:pt x="3940" y="990"/>
                  </a:lnTo>
                  <a:lnTo>
                    <a:pt x="3947" y="986"/>
                  </a:lnTo>
                  <a:lnTo>
                    <a:pt x="3956" y="977"/>
                  </a:lnTo>
                  <a:lnTo>
                    <a:pt x="3966" y="969"/>
                  </a:lnTo>
                  <a:lnTo>
                    <a:pt x="3977" y="962"/>
                  </a:lnTo>
                  <a:lnTo>
                    <a:pt x="3987" y="956"/>
                  </a:lnTo>
                  <a:lnTo>
                    <a:pt x="3994" y="960"/>
                  </a:lnTo>
                  <a:lnTo>
                    <a:pt x="3996" y="962"/>
                  </a:lnTo>
                  <a:lnTo>
                    <a:pt x="3996" y="965"/>
                  </a:lnTo>
                  <a:lnTo>
                    <a:pt x="3996" y="969"/>
                  </a:lnTo>
                  <a:lnTo>
                    <a:pt x="3998" y="974"/>
                  </a:lnTo>
                  <a:lnTo>
                    <a:pt x="4003" y="976"/>
                  </a:lnTo>
                  <a:lnTo>
                    <a:pt x="4008" y="976"/>
                  </a:lnTo>
                  <a:lnTo>
                    <a:pt x="4011" y="977"/>
                  </a:lnTo>
                  <a:lnTo>
                    <a:pt x="4017" y="979"/>
                  </a:lnTo>
                  <a:lnTo>
                    <a:pt x="4020" y="963"/>
                  </a:lnTo>
                  <a:lnTo>
                    <a:pt x="4025" y="955"/>
                  </a:lnTo>
                  <a:lnTo>
                    <a:pt x="4032" y="949"/>
                  </a:lnTo>
                  <a:lnTo>
                    <a:pt x="4041" y="944"/>
                  </a:lnTo>
                  <a:lnTo>
                    <a:pt x="4050" y="941"/>
                  </a:lnTo>
                  <a:lnTo>
                    <a:pt x="4059" y="932"/>
                  </a:lnTo>
                  <a:lnTo>
                    <a:pt x="4055" y="930"/>
                  </a:lnTo>
                  <a:lnTo>
                    <a:pt x="4055" y="928"/>
                  </a:lnTo>
                  <a:lnTo>
                    <a:pt x="4053" y="927"/>
                  </a:lnTo>
                  <a:lnTo>
                    <a:pt x="4052" y="925"/>
                  </a:lnTo>
                  <a:lnTo>
                    <a:pt x="4066" y="925"/>
                  </a:lnTo>
                  <a:lnTo>
                    <a:pt x="4080" y="932"/>
                  </a:lnTo>
                  <a:lnTo>
                    <a:pt x="4095" y="934"/>
                  </a:lnTo>
                  <a:lnTo>
                    <a:pt x="4111" y="934"/>
                  </a:lnTo>
                  <a:lnTo>
                    <a:pt x="4128" y="932"/>
                  </a:lnTo>
                  <a:lnTo>
                    <a:pt x="4128" y="941"/>
                  </a:lnTo>
                  <a:lnTo>
                    <a:pt x="4116" y="956"/>
                  </a:lnTo>
                  <a:lnTo>
                    <a:pt x="4109" y="979"/>
                  </a:lnTo>
                  <a:lnTo>
                    <a:pt x="4121" y="986"/>
                  </a:lnTo>
                  <a:lnTo>
                    <a:pt x="4137" y="995"/>
                  </a:lnTo>
                  <a:lnTo>
                    <a:pt x="4153" y="1004"/>
                  </a:lnTo>
                  <a:lnTo>
                    <a:pt x="4169" y="1009"/>
                  </a:lnTo>
                  <a:lnTo>
                    <a:pt x="4181" y="1009"/>
                  </a:lnTo>
                  <a:lnTo>
                    <a:pt x="4190" y="995"/>
                  </a:lnTo>
                  <a:lnTo>
                    <a:pt x="4195" y="972"/>
                  </a:lnTo>
                  <a:lnTo>
                    <a:pt x="4196" y="949"/>
                  </a:lnTo>
                  <a:lnTo>
                    <a:pt x="4200" y="927"/>
                  </a:lnTo>
                  <a:lnTo>
                    <a:pt x="4205" y="909"/>
                  </a:lnTo>
                  <a:close/>
                  <a:moveTo>
                    <a:pt x="4439" y="897"/>
                  </a:moveTo>
                  <a:lnTo>
                    <a:pt x="4443" y="901"/>
                  </a:lnTo>
                  <a:lnTo>
                    <a:pt x="4446" y="904"/>
                  </a:lnTo>
                  <a:lnTo>
                    <a:pt x="4450" y="906"/>
                  </a:lnTo>
                  <a:lnTo>
                    <a:pt x="4450" y="913"/>
                  </a:lnTo>
                  <a:lnTo>
                    <a:pt x="4443" y="913"/>
                  </a:lnTo>
                  <a:lnTo>
                    <a:pt x="4441" y="913"/>
                  </a:lnTo>
                  <a:lnTo>
                    <a:pt x="4439" y="911"/>
                  </a:lnTo>
                  <a:lnTo>
                    <a:pt x="4437" y="911"/>
                  </a:lnTo>
                  <a:lnTo>
                    <a:pt x="4436" y="911"/>
                  </a:lnTo>
                  <a:lnTo>
                    <a:pt x="4430" y="909"/>
                  </a:lnTo>
                  <a:lnTo>
                    <a:pt x="4432" y="906"/>
                  </a:lnTo>
                  <a:lnTo>
                    <a:pt x="4432" y="902"/>
                  </a:lnTo>
                  <a:lnTo>
                    <a:pt x="4432" y="902"/>
                  </a:lnTo>
                  <a:lnTo>
                    <a:pt x="4432" y="901"/>
                  </a:lnTo>
                  <a:lnTo>
                    <a:pt x="4434" y="901"/>
                  </a:lnTo>
                  <a:lnTo>
                    <a:pt x="4436" y="901"/>
                  </a:lnTo>
                  <a:lnTo>
                    <a:pt x="4439" y="897"/>
                  </a:lnTo>
                  <a:close/>
                  <a:moveTo>
                    <a:pt x="3867" y="897"/>
                  </a:moveTo>
                  <a:lnTo>
                    <a:pt x="3874" y="899"/>
                  </a:lnTo>
                  <a:lnTo>
                    <a:pt x="3879" y="899"/>
                  </a:lnTo>
                  <a:lnTo>
                    <a:pt x="3884" y="899"/>
                  </a:lnTo>
                  <a:lnTo>
                    <a:pt x="3888" y="901"/>
                  </a:lnTo>
                  <a:lnTo>
                    <a:pt x="3893" y="902"/>
                  </a:lnTo>
                  <a:lnTo>
                    <a:pt x="3893" y="909"/>
                  </a:lnTo>
                  <a:lnTo>
                    <a:pt x="3889" y="909"/>
                  </a:lnTo>
                  <a:lnTo>
                    <a:pt x="3889" y="913"/>
                  </a:lnTo>
                  <a:lnTo>
                    <a:pt x="3884" y="911"/>
                  </a:lnTo>
                  <a:lnTo>
                    <a:pt x="3879" y="909"/>
                  </a:lnTo>
                  <a:lnTo>
                    <a:pt x="3874" y="906"/>
                  </a:lnTo>
                  <a:lnTo>
                    <a:pt x="3870" y="902"/>
                  </a:lnTo>
                  <a:lnTo>
                    <a:pt x="3867" y="897"/>
                  </a:lnTo>
                  <a:close/>
                  <a:moveTo>
                    <a:pt x="4443" y="887"/>
                  </a:moveTo>
                  <a:lnTo>
                    <a:pt x="4455" y="887"/>
                  </a:lnTo>
                  <a:lnTo>
                    <a:pt x="4462" y="909"/>
                  </a:lnTo>
                  <a:lnTo>
                    <a:pt x="4455" y="909"/>
                  </a:lnTo>
                  <a:lnTo>
                    <a:pt x="4455" y="906"/>
                  </a:lnTo>
                  <a:lnTo>
                    <a:pt x="4450" y="902"/>
                  </a:lnTo>
                  <a:lnTo>
                    <a:pt x="4448" y="899"/>
                  </a:lnTo>
                  <a:lnTo>
                    <a:pt x="4446" y="895"/>
                  </a:lnTo>
                  <a:lnTo>
                    <a:pt x="4444" y="892"/>
                  </a:lnTo>
                  <a:lnTo>
                    <a:pt x="4443" y="887"/>
                  </a:lnTo>
                  <a:close/>
                  <a:moveTo>
                    <a:pt x="3963" y="883"/>
                  </a:moveTo>
                  <a:lnTo>
                    <a:pt x="3982" y="883"/>
                  </a:lnTo>
                  <a:lnTo>
                    <a:pt x="3982" y="887"/>
                  </a:lnTo>
                  <a:lnTo>
                    <a:pt x="3978" y="887"/>
                  </a:lnTo>
                  <a:lnTo>
                    <a:pt x="3966" y="895"/>
                  </a:lnTo>
                  <a:lnTo>
                    <a:pt x="3952" y="904"/>
                  </a:lnTo>
                  <a:lnTo>
                    <a:pt x="3940" y="913"/>
                  </a:lnTo>
                  <a:lnTo>
                    <a:pt x="3936" y="913"/>
                  </a:lnTo>
                  <a:lnTo>
                    <a:pt x="3935" y="911"/>
                  </a:lnTo>
                  <a:lnTo>
                    <a:pt x="3935" y="911"/>
                  </a:lnTo>
                  <a:lnTo>
                    <a:pt x="3933" y="911"/>
                  </a:lnTo>
                  <a:lnTo>
                    <a:pt x="3931" y="909"/>
                  </a:lnTo>
                  <a:lnTo>
                    <a:pt x="3928" y="909"/>
                  </a:lnTo>
                  <a:lnTo>
                    <a:pt x="3928" y="906"/>
                  </a:lnTo>
                  <a:lnTo>
                    <a:pt x="3945" y="895"/>
                  </a:lnTo>
                  <a:lnTo>
                    <a:pt x="3963" y="883"/>
                  </a:lnTo>
                  <a:close/>
                  <a:moveTo>
                    <a:pt x="3917" y="878"/>
                  </a:moveTo>
                  <a:lnTo>
                    <a:pt x="3921" y="881"/>
                  </a:lnTo>
                  <a:lnTo>
                    <a:pt x="3922" y="881"/>
                  </a:lnTo>
                  <a:lnTo>
                    <a:pt x="3922" y="881"/>
                  </a:lnTo>
                  <a:lnTo>
                    <a:pt x="3922" y="883"/>
                  </a:lnTo>
                  <a:lnTo>
                    <a:pt x="3922" y="883"/>
                  </a:lnTo>
                  <a:lnTo>
                    <a:pt x="3922" y="887"/>
                  </a:lnTo>
                  <a:lnTo>
                    <a:pt x="3924" y="890"/>
                  </a:lnTo>
                  <a:lnTo>
                    <a:pt x="3917" y="890"/>
                  </a:lnTo>
                  <a:lnTo>
                    <a:pt x="3905" y="894"/>
                  </a:lnTo>
                  <a:lnTo>
                    <a:pt x="3891" y="894"/>
                  </a:lnTo>
                  <a:lnTo>
                    <a:pt x="3879" y="890"/>
                  </a:lnTo>
                  <a:lnTo>
                    <a:pt x="3879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2" y="887"/>
                  </a:lnTo>
                  <a:lnTo>
                    <a:pt x="3891" y="883"/>
                  </a:lnTo>
                  <a:lnTo>
                    <a:pt x="3900" y="883"/>
                  </a:lnTo>
                  <a:lnTo>
                    <a:pt x="3908" y="883"/>
                  </a:lnTo>
                  <a:lnTo>
                    <a:pt x="3917" y="878"/>
                  </a:lnTo>
                  <a:close/>
                  <a:moveTo>
                    <a:pt x="3851" y="878"/>
                  </a:moveTo>
                  <a:lnTo>
                    <a:pt x="3858" y="880"/>
                  </a:lnTo>
                  <a:lnTo>
                    <a:pt x="3861" y="881"/>
                  </a:lnTo>
                  <a:lnTo>
                    <a:pt x="3865" y="883"/>
                  </a:lnTo>
                  <a:lnTo>
                    <a:pt x="3868" y="887"/>
                  </a:lnTo>
                  <a:lnTo>
                    <a:pt x="3870" y="890"/>
                  </a:lnTo>
                  <a:lnTo>
                    <a:pt x="3867" y="890"/>
                  </a:lnTo>
                  <a:lnTo>
                    <a:pt x="3858" y="894"/>
                  </a:lnTo>
                  <a:lnTo>
                    <a:pt x="3847" y="894"/>
                  </a:lnTo>
                  <a:lnTo>
                    <a:pt x="3835" y="894"/>
                  </a:lnTo>
                  <a:lnTo>
                    <a:pt x="3835" y="887"/>
                  </a:lnTo>
                  <a:lnTo>
                    <a:pt x="3840" y="885"/>
                  </a:lnTo>
                  <a:lnTo>
                    <a:pt x="3846" y="883"/>
                  </a:lnTo>
                  <a:lnTo>
                    <a:pt x="3847" y="881"/>
                  </a:lnTo>
                  <a:lnTo>
                    <a:pt x="3851" y="878"/>
                  </a:lnTo>
                  <a:close/>
                  <a:moveTo>
                    <a:pt x="4411" y="871"/>
                  </a:moveTo>
                  <a:lnTo>
                    <a:pt x="4418" y="874"/>
                  </a:lnTo>
                  <a:lnTo>
                    <a:pt x="4422" y="876"/>
                  </a:lnTo>
                  <a:lnTo>
                    <a:pt x="4427" y="880"/>
                  </a:lnTo>
                  <a:lnTo>
                    <a:pt x="4430" y="883"/>
                  </a:lnTo>
                  <a:lnTo>
                    <a:pt x="4432" y="888"/>
                  </a:lnTo>
                  <a:lnTo>
                    <a:pt x="4436" y="894"/>
                  </a:lnTo>
                  <a:lnTo>
                    <a:pt x="4430" y="894"/>
                  </a:lnTo>
                  <a:lnTo>
                    <a:pt x="4427" y="890"/>
                  </a:lnTo>
                  <a:lnTo>
                    <a:pt x="4422" y="887"/>
                  </a:lnTo>
                  <a:lnTo>
                    <a:pt x="4418" y="883"/>
                  </a:lnTo>
                  <a:lnTo>
                    <a:pt x="4415" y="878"/>
                  </a:lnTo>
                  <a:lnTo>
                    <a:pt x="4411" y="871"/>
                  </a:lnTo>
                  <a:close/>
                  <a:moveTo>
                    <a:pt x="4385" y="864"/>
                  </a:moveTo>
                  <a:lnTo>
                    <a:pt x="4388" y="864"/>
                  </a:lnTo>
                  <a:lnTo>
                    <a:pt x="4390" y="866"/>
                  </a:lnTo>
                  <a:lnTo>
                    <a:pt x="4392" y="866"/>
                  </a:lnTo>
                  <a:lnTo>
                    <a:pt x="4394" y="867"/>
                  </a:lnTo>
                  <a:lnTo>
                    <a:pt x="4394" y="869"/>
                  </a:lnTo>
                  <a:lnTo>
                    <a:pt x="4397" y="871"/>
                  </a:lnTo>
                  <a:lnTo>
                    <a:pt x="4401" y="871"/>
                  </a:lnTo>
                  <a:lnTo>
                    <a:pt x="4401" y="874"/>
                  </a:lnTo>
                  <a:lnTo>
                    <a:pt x="4395" y="873"/>
                  </a:lnTo>
                  <a:lnTo>
                    <a:pt x="4392" y="871"/>
                  </a:lnTo>
                  <a:lnTo>
                    <a:pt x="4390" y="869"/>
                  </a:lnTo>
                  <a:lnTo>
                    <a:pt x="4388" y="867"/>
                  </a:lnTo>
                  <a:lnTo>
                    <a:pt x="4385" y="864"/>
                  </a:lnTo>
                  <a:close/>
                  <a:moveTo>
                    <a:pt x="4081" y="845"/>
                  </a:moveTo>
                  <a:lnTo>
                    <a:pt x="4094" y="848"/>
                  </a:lnTo>
                  <a:lnTo>
                    <a:pt x="4094" y="855"/>
                  </a:lnTo>
                  <a:lnTo>
                    <a:pt x="4085" y="860"/>
                  </a:lnTo>
                  <a:lnTo>
                    <a:pt x="4085" y="860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1" y="864"/>
                  </a:lnTo>
                  <a:lnTo>
                    <a:pt x="4081" y="845"/>
                  </a:lnTo>
                  <a:close/>
                  <a:moveTo>
                    <a:pt x="4362" y="825"/>
                  </a:moveTo>
                  <a:lnTo>
                    <a:pt x="4373" y="832"/>
                  </a:lnTo>
                  <a:lnTo>
                    <a:pt x="4380" y="843"/>
                  </a:lnTo>
                  <a:lnTo>
                    <a:pt x="4385" y="855"/>
                  </a:lnTo>
                  <a:lnTo>
                    <a:pt x="4382" y="855"/>
                  </a:lnTo>
                  <a:lnTo>
                    <a:pt x="4382" y="860"/>
                  </a:lnTo>
                  <a:lnTo>
                    <a:pt x="4369" y="855"/>
                  </a:lnTo>
                  <a:lnTo>
                    <a:pt x="4366" y="846"/>
                  </a:lnTo>
                  <a:lnTo>
                    <a:pt x="4364" y="838"/>
                  </a:lnTo>
                  <a:lnTo>
                    <a:pt x="4362" y="825"/>
                  </a:lnTo>
                  <a:close/>
                  <a:moveTo>
                    <a:pt x="4331" y="825"/>
                  </a:moveTo>
                  <a:lnTo>
                    <a:pt x="4340" y="825"/>
                  </a:lnTo>
                  <a:lnTo>
                    <a:pt x="4340" y="845"/>
                  </a:lnTo>
                  <a:lnTo>
                    <a:pt x="4305" y="855"/>
                  </a:lnTo>
                  <a:lnTo>
                    <a:pt x="4299" y="853"/>
                  </a:lnTo>
                  <a:lnTo>
                    <a:pt x="4294" y="852"/>
                  </a:lnTo>
                  <a:lnTo>
                    <a:pt x="4287" y="850"/>
                  </a:lnTo>
                  <a:lnTo>
                    <a:pt x="4282" y="848"/>
                  </a:lnTo>
                  <a:lnTo>
                    <a:pt x="4282" y="841"/>
                  </a:lnTo>
                  <a:lnTo>
                    <a:pt x="4303" y="839"/>
                  </a:lnTo>
                  <a:lnTo>
                    <a:pt x="4319" y="834"/>
                  </a:lnTo>
                  <a:lnTo>
                    <a:pt x="4331" y="825"/>
                  </a:lnTo>
                  <a:close/>
                  <a:moveTo>
                    <a:pt x="3966" y="810"/>
                  </a:moveTo>
                  <a:lnTo>
                    <a:pt x="3982" y="810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5" y="813"/>
                  </a:lnTo>
                  <a:lnTo>
                    <a:pt x="3985" y="820"/>
                  </a:lnTo>
                  <a:lnTo>
                    <a:pt x="3966" y="820"/>
                  </a:lnTo>
                  <a:lnTo>
                    <a:pt x="3966" y="810"/>
                  </a:lnTo>
                  <a:close/>
                  <a:moveTo>
                    <a:pt x="3994" y="806"/>
                  </a:moveTo>
                  <a:lnTo>
                    <a:pt x="4032" y="810"/>
                  </a:lnTo>
                  <a:lnTo>
                    <a:pt x="4032" y="813"/>
                  </a:lnTo>
                  <a:lnTo>
                    <a:pt x="4034" y="817"/>
                  </a:lnTo>
                  <a:lnTo>
                    <a:pt x="4034" y="820"/>
                  </a:lnTo>
                  <a:lnTo>
                    <a:pt x="4036" y="825"/>
                  </a:lnTo>
                  <a:lnTo>
                    <a:pt x="4032" y="825"/>
                  </a:lnTo>
                  <a:lnTo>
                    <a:pt x="4022" y="819"/>
                  </a:lnTo>
                  <a:lnTo>
                    <a:pt x="4010" y="817"/>
                  </a:lnTo>
                  <a:lnTo>
                    <a:pt x="3994" y="817"/>
                  </a:lnTo>
                  <a:lnTo>
                    <a:pt x="3994" y="806"/>
                  </a:lnTo>
                  <a:close/>
                  <a:moveTo>
                    <a:pt x="4312" y="798"/>
                  </a:moveTo>
                  <a:lnTo>
                    <a:pt x="4331" y="798"/>
                  </a:lnTo>
                  <a:lnTo>
                    <a:pt x="4340" y="808"/>
                  </a:lnTo>
                  <a:lnTo>
                    <a:pt x="4347" y="819"/>
                  </a:lnTo>
                  <a:lnTo>
                    <a:pt x="4350" y="832"/>
                  </a:lnTo>
                  <a:lnTo>
                    <a:pt x="4347" y="832"/>
                  </a:lnTo>
                  <a:lnTo>
                    <a:pt x="4338" y="824"/>
                  </a:lnTo>
                  <a:lnTo>
                    <a:pt x="4329" y="815"/>
                  </a:lnTo>
                  <a:lnTo>
                    <a:pt x="4319" y="808"/>
                  </a:lnTo>
                  <a:lnTo>
                    <a:pt x="4312" y="798"/>
                  </a:lnTo>
                  <a:close/>
                  <a:moveTo>
                    <a:pt x="4057" y="777"/>
                  </a:moveTo>
                  <a:lnTo>
                    <a:pt x="4067" y="777"/>
                  </a:lnTo>
                  <a:lnTo>
                    <a:pt x="4081" y="778"/>
                  </a:lnTo>
                  <a:lnTo>
                    <a:pt x="4085" y="791"/>
                  </a:lnTo>
                  <a:lnTo>
                    <a:pt x="4090" y="801"/>
                  </a:lnTo>
                  <a:lnTo>
                    <a:pt x="4097" y="810"/>
                  </a:lnTo>
                  <a:lnTo>
                    <a:pt x="4097" y="813"/>
                  </a:lnTo>
                  <a:lnTo>
                    <a:pt x="4100" y="813"/>
                  </a:lnTo>
                  <a:lnTo>
                    <a:pt x="4100" y="810"/>
                  </a:lnTo>
                  <a:lnTo>
                    <a:pt x="4109" y="801"/>
                  </a:lnTo>
                  <a:lnTo>
                    <a:pt x="4118" y="796"/>
                  </a:lnTo>
                  <a:lnTo>
                    <a:pt x="4130" y="792"/>
                  </a:lnTo>
                  <a:lnTo>
                    <a:pt x="4148" y="791"/>
                  </a:lnTo>
                  <a:lnTo>
                    <a:pt x="4162" y="799"/>
                  </a:lnTo>
                  <a:lnTo>
                    <a:pt x="4179" y="806"/>
                  </a:lnTo>
                  <a:lnTo>
                    <a:pt x="4200" y="813"/>
                  </a:lnTo>
                  <a:lnTo>
                    <a:pt x="4217" y="824"/>
                  </a:lnTo>
                  <a:lnTo>
                    <a:pt x="4231" y="834"/>
                  </a:lnTo>
                  <a:lnTo>
                    <a:pt x="4238" y="848"/>
                  </a:lnTo>
                  <a:lnTo>
                    <a:pt x="4251" y="850"/>
                  </a:lnTo>
                  <a:lnTo>
                    <a:pt x="4259" y="853"/>
                  </a:lnTo>
                  <a:lnTo>
                    <a:pt x="4270" y="855"/>
                  </a:lnTo>
                  <a:lnTo>
                    <a:pt x="4270" y="864"/>
                  </a:lnTo>
                  <a:lnTo>
                    <a:pt x="4268" y="864"/>
                  </a:lnTo>
                  <a:lnTo>
                    <a:pt x="4265" y="866"/>
                  </a:lnTo>
                  <a:lnTo>
                    <a:pt x="4261" y="866"/>
                  </a:lnTo>
                  <a:lnTo>
                    <a:pt x="4259" y="867"/>
                  </a:lnTo>
                  <a:lnTo>
                    <a:pt x="4258" y="869"/>
                  </a:lnTo>
                  <a:lnTo>
                    <a:pt x="4259" y="869"/>
                  </a:lnTo>
                  <a:lnTo>
                    <a:pt x="4263" y="871"/>
                  </a:lnTo>
                  <a:lnTo>
                    <a:pt x="4275" y="888"/>
                  </a:lnTo>
                  <a:lnTo>
                    <a:pt x="4292" y="902"/>
                  </a:lnTo>
                  <a:lnTo>
                    <a:pt x="4312" y="913"/>
                  </a:lnTo>
                  <a:lnTo>
                    <a:pt x="4312" y="921"/>
                  </a:lnTo>
                  <a:lnTo>
                    <a:pt x="4289" y="921"/>
                  </a:lnTo>
                  <a:lnTo>
                    <a:pt x="4286" y="918"/>
                  </a:lnTo>
                  <a:lnTo>
                    <a:pt x="4282" y="916"/>
                  </a:lnTo>
                  <a:lnTo>
                    <a:pt x="4279" y="916"/>
                  </a:lnTo>
                  <a:lnTo>
                    <a:pt x="4275" y="916"/>
                  </a:lnTo>
                  <a:lnTo>
                    <a:pt x="4272" y="915"/>
                  </a:lnTo>
                  <a:lnTo>
                    <a:pt x="4266" y="913"/>
                  </a:lnTo>
                  <a:lnTo>
                    <a:pt x="4261" y="909"/>
                  </a:lnTo>
                  <a:lnTo>
                    <a:pt x="4258" y="906"/>
                  </a:lnTo>
                  <a:lnTo>
                    <a:pt x="4254" y="899"/>
                  </a:lnTo>
                  <a:lnTo>
                    <a:pt x="4251" y="894"/>
                  </a:lnTo>
                  <a:lnTo>
                    <a:pt x="4247" y="890"/>
                  </a:lnTo>
                  <a:lnTo>
                    <a:pt x="4233" y="883"/>
                  </a:lnTo>
                  <a:lnTo>
                    <a:pt x="4223" y="883"/>
                  </a:lnTo>
                  <a:lnTo>
                    <a:pt x="4210" y="887"/>
                  </a:lnTo>
                  <a:lnTo>
                    <a:pt x="4198" y="894"/>
                  </a:lnTo>
                  <a:lnTo>
                    <a:pt x="4186" y="897"/>
                  </a:lnTo>
                  <a:lnTo>
                    <a:pt x="4174" y="890"/>
                  </a:lnTo>
                  <a:lnTo>
                    <a:pt x="4162" y="887"/>
                  </a:lnTo>
                  <a:lnTo>
                    <a:pt x="4149" y="885"/>
                  </a:lnTo>
                  <a:lnTo>
                    <a:pt x="4132" y="887"/>
                  </a:lnTo>
                  <a:lnTo>
                    <a:pt x="4134" y="880"/>
                  </a:lnTo>
                  <a:lnTo>
                    <a:pt x="4135" y="874"/>
                  </a:lnTo>
                  <a:lnTo>
                    <a:pt x="4137" y="871"/>
                  </a:lnTo>
                  <a:lnTo>
                    <a:pt x="4139" y="867"/>
                  </a:lnTo>
                  <a:lnTo>
                    <a:pt x="4141" y="864"/>
                  </a:lnTo>
                  <a:lnTo>
                    <a:pt x="4139" y="860"/>
                  </a:lnTo>
                  <a:lnTo>
                    <a:pt x="4130" y="845"/>
                  </a:lnTo>
                  <a:lnTo>
                    <a:pt x="4118" y="836"/>
                  </a:lnTo>
                  <a:lnTo>
                    <a:pt x="4104" y="832"/>
                  </a:lnTo>
                  <a:lnTo>
                    <a:pt x="4088" y="827"/>
                  </a:lnTo>
                  <a:lnTo>
                    <a:pt x="4073" y="824"/>
                  </a:lnTo>
                  <a:lnTo>
                    <a:pt x="4060" y="817"/>
                  </a:lnTo>
                  <a:lnTo>
                    <a:pt x="4052" y="806"/>
                  </a:lnTo>
                  <a:lnTo>
                    <a:pt x="4055" y="805"/>
                  </a:lnTo>
                  <a:lnTo>
                    <a:pt x="4057" y="805"/>
                  </a:lnTo>
                  <a:lnTo>
                    <a:pt x="4059" y="803"/>
                  </a:lnTo>
                  <a:lnTo>
                    <a:pt x="4059" y="803"/>
                  </a:lnTo>
                  <a:lnTo>
                    <a:pt x="4060" y="801"/>
                  </a:lnTo>
                  <a:lnTo>
                    <a:pt x="4062" y="798"/>
                  </a:lnTo>
                  <a:lnTo>
                    <a:pt x="4052" y="796"/>
                  </a:lnTo>
                  <a:lnTo>
                    <a:pt x="4041" y="791"/>
                  </a:lnTo>
                  <a:lnTo>
                    <a:pt x="4032" y="787"/>
                  </a:lnTo>
                  <a:lnTo>
                    <a:pt x="4032" y="778"/>
                  </a:lnTo>
                  <a:lnTo>
                    <a:pt x="4046" y="777"/>
                  </a:lnTo>
                  <a:lnTo>
                    <a:pt x="4057" y="777"/>
                  </a:lnTo>
                  <a:close/>
                  <a:moveTo>
                    <a:pt x="1543" y="756"/>
                  </a:moveTo>
                  <a:lnTo>
                    <a:pt x="1536" y="768"/>
                  </a:lnTo>
                  <a:lnTo>
                    <a:pt x="1531" y="768"/>
                  </a:lnTo>
                  <a:lnTo>
                    <a:pt x="1531" y="771"/>
                  </a:lnTo>
                  <a:lnTo>
                    <a:pt x="1542" y="775"/>
                  </a:lnTo>
                  <a:lnTo>
                    <a:pt x="1552" y="780"/>
                  </a:lnTo>
                  <a:lnTo>
                    <a:pt x="1559" y="785"/>
                  </a:lnTo>
                  <a:lnTo>
                    <a:pt x="1563" y="787"/>
                  </a:lnTo>
                  <a:lnTo>
                    <a:pt x="1564" y="785"/>
                  </a:lnTo>
                  <a:lnTo>
                    <a:pt x="1564" y="784"/>
                  </a:lnTo>
                  <a:lnTo>
                    <a:pt x="1564" y="784"/>
                  </a:lnTo>
                  <a:lnTo>
                    <a:pt x="1566" y="782"/>
                  </a:lnTo>
                  <a:lnTo>
                    <a:pt x="1566" y="778"/>
                  </a:lnTo>
                  <a:lnTo>
                    <a:pt x="1559" y="778"/>
                  </a:lnTo>
                  <a:lnTo>
                    <a:pt x="1557" y="778"/>
                  </a:lnTo>
                  <a:lnTo>
                    <a:pt x="1556" y="777"/>
                  </a:lnTo>
                  <a:lnTo>
                    <a:pt x="1554" y="777"/>
                  </a:lnTo>
                  <a:lnTo>
                    <a:pt x="1550" y="777"/>
                  </a:lnTo>
                  <a:lnTo>
                    <a:pt x="1547" y="775"/>
                  </a:lnTo>
                  <a:lnTo>
                    <a:pt x="1547" y="756"/>
                  </a:lnTo>
                  <a:lnTo>
                    <a:pt x="1543" y="756"/>
                  </a:lnTo>
                  <a:close/>
                  <a:moveTo>
                    <a:pt x="3952" y="743"/>
                  </a:moveTo>
                  <a:lnTo>
                    <a:pt x="3954" y="743"/>
                  </a:lnTo>
                  <a:lnTo>
                    <a:pt x="3954" y="745"/>
                  </a:lnTo>
                  <a:lnTo>
                    <a:pt x="3954" y="747"/>
                  </a:lnTo>
                  <a:lnTo>
                    <a:pt x="3956" y="747"/>
                  </a:lnTo>
                  <a:lnTo>
                    <a:pt x="3956" y="749"/>
                  </a:lnTo>
                  <a:lnTo>
                    <a:pt x="3959" y="749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6" y="750"/>
                  </a:lnTo>
                  <a:lnTo>
                    <a:pt x="3956" y="752"/>
                  </a:lnTo>
                  <a:lnTo>
                    <a:pt x="3950" y="757"/>
                  </a:lnTo>
                  <a:lnTo>
                    <a:pt x="3945" y="763"/>
                  </a:lnTo>
                  <a:lnTo>
                    <a:pt x="3940" y="768"/>
                  </a:lnTo>
                  <a:lnTo>
                    <a:pt x="3921" y="766"/>
                  </a:lnTo>
                  <a:lnTo>
                    <a:pt x="3905" y="766"/>
                  </a:lnTo>
                  <a:lnTo>
                    <a:pt x="3886" y="768"/>
                  </a:lnTo>
                  <a:lnTo>
                    <a:pt x="3886" y="778"/>
                  </a:lnTo>
                  <a:lnTo>
                    <a:pt x="3889" y="780"/>
                  </a:lnTo>
                  <a:lnTo>
                    <a:pt x="3889" y="782"/>
                  </a:lnTo>
                  <a:lnTo>
                    <a:pt x="3891" y="784"/>
                  </a:lnTo>
                  <a:lnTo>
                    <a:pt x="3893" y="787"/>
                  </a:lnTo>
                  <a:lnTo>
                    <a:pt x="3912" y="780"/>
                  </a:lnTo>
                  <a:lnTo>
                    <a:pt x="3931" y="775"/>
                  </a:lnTo>
                  <a:lnTo>
                    <a:pt x="3931" y="784"/>
                  </a:lnTo>
                  <a:lnTo>
                    <a:pt x="3928" y="784"/>
                  </a:lnTo>
                  <a:lnTo>
                    <a:pt x="3922" y="787"/>
                  </a:lnTo>
                  <a:lnTo>
                    <a:pt x="3915" y="791"/>
                  </a:lnTo>
                  <a:lnTo>
                    <a:pt x="3908" y="794"/>
                  </a:lnTo>
                  <a:lnTo>
                    <a:pt x="3914" y="806"/>
                  </a:lnTo>
                  <a:lnTo>
                    <a:pt x="3921" y="817"/>
                  </a:lnTo>
                  <a:lnTo>
                    <a:pt x="3924" y="827"/>
                  </a:lnTo>
                  <a:lnTo>
                    <a:pt x="3928" y="845"/>
                  </a:lnTo>
                  <a:lnTo>
                    <a:pt x="3924" y="845"/>
                  </a:lnTo>
                  <a:lnTo>
                    <a:pt x="3924" y="848"/>
                  </a:lnTo>
                  <a:lnTo>
                    <a:pt x="3921" y="846"/>
                  </a:lnTo>
                  <a:lnTo>
                    <a:pt x="3919" y="846"/>
                  </a:lnTo>
                  <a:lnTo>
                    <a:pt x="3919" y="846"/>
                  </a:lnTo>
                  <a:lnTo>
                    <a:pt x="3919" y="845"/>
                  </a:lnTo>
                  <a:lnTo>
                    <a:pt x="3917" y="845"/>
                  </a:lnTo>
                  <a:lnTo>
                    <a:pt x="3907" y="834"/>
                  </a:lnTo>
                  <a:lnTo>
                    <a:pt x="3898" y="822"/>
                  </a:lnTo>
                  <a:lnTo>
                    <a:pt x="3889" y="810"/>
                  </a:lnTo>
                  <a:lnTo>
                    <a:pt x="3889" y="848"/>
                  </a:lnTo>
                  <a:lnTo>
                    <a:pt x="3874" y="848"/>
                  </a:lnTo>
                  <a:lnTo>
                    <a:pt x="3874" y="846"/>
                  </a:lnTo>
                  <a:lnTo>
                    <a:pt x="3872" y="846"/>
                  </a:lnTo>
                  <a:lnTo>
                    <a:pt x="3872" y="846"/>
                  </a:lnTo>
                  <a:lnTo>
                    <a:pt x="3872" y="846"/>
                  </a:lnTo>
                  <a:lnTo>
                    <a:pt x="3872" y="845"/>
                  </a:lnTo>
                  <a:lnTo>
                    <a:pt x="3870" y="845"/>
                  </a:lnTo>
                  <a:lnTo>
                    <a:pt x="3872" y="832"/>
                  </a:lnTo>
                  <a:lnTo>
                    <a:pt x="3870" y="825"/>
                  </a:lnTo>
                  <a:lnTo>
                    <a:pt x="3867" y="819"/>
                  </a:lnTo>
                  <a:lnTo>
                    <a:pt x="3863" y="810"/>
                  </a:lnTo>
                  <a:lnTo>
                    <a:pt x="3863" y="801"/>
                  </a:lnTo>
                  <a:lnTo>
                    <a:pt x="3868" y="791"/>
                  </a:lnTo>
                  <a:lnTo>
                    <a:pt x="3875" y="777"/>
                  </a:lnTo>
                  <a:lnTo>
                    <a:pt x="3882" y="764"/>
                  </a:lnTo>
                  <a:lnTo>
                    <a:pt x="3889" y="754"/>
                  </a:lnTo>
                  <a:lnTo>
                    <a:pt x="3893" y="749"/>
                  </a:lnTo>
                  <a:lnTo>
                    <a:pt x="3910" y="754"/>
                  </a:lnTo>
                  <a:lnTo>
                    <a:pt x="3921" y="754"/>
                  </a:lnTo>
                  <a:lnTo>
                    <a:pt x="3929" y="752"/>
                  </a:lnTo>
                  <a:lnTo>
                    <a:pt x="3940" y="749"/>
                  </a:lnTo>
                  <a:lnTo>
                    <a:pt x="3950" y="743"/>
                  </a:lnTo>
                  <a:lnTo>
                    <a:pt x="3952" y="743"/>
                  </a:lnTo>
                  <a:close/>
                  <a:moveTo>
                    <a:pt x="3989" y="740"/>
                  </a:moveTo>
                  <a:lnTo>
                    <a:pt x="3996" y="743"/>
                  </a:lnTo>
                  <a:lnTo>
                    <a:pt x="3999" y="745"/>
                  </a:lnTo>
                  <a:lnTo>
                    <a:pt x="4003" y="749"/>
                  </a:lnTo>
                  <a:lnTo>
                    <a:pt x="4004" y="752"/>
                  </a:lnTo>
                  <a:lnTo>
                    <a:pt x="4004" y="759"/>
                  </a:lnTo>
                  <a:lnTo>
                    <a:pt x="4004" y="768"/>
                  </a:lnTo>
                  <a:lnTo>
                    <a:pt x="4001" y="770"/>
                  </a:lnTo>
                  <a:lnTo>
                    <a:pt x="3999" y="771"/>
                  </a:lnTo>
                  <a:lnTo>
                    <a:pt x="3999" y="773"/>
                  </a:lnTo>
                  <a:lnTo>
                    <a:pt x="3999" y="775"/>
                  </a:lnTo>
                  <a:lnTo>
                    <a:pt x="3999" y="777"/>
                  </a:lnTo>
                  <a:lnTo>
                    <a:pt x="3999" y="778"/>
                  </a:lnTo>
                  <a:lnTo>
                    <a:pt x="3998" y="780"/>
                  </a:lnTo>
                  <a:lnTo>
                    <a:pt x="3994" y="784"/>
                  </a:lnTo>
                  <a:lnTo>
                    <a:pt x="3994" y="775"/>
                  </a:lnTo>
                  <a:lnTo>
                    <a:pt x="3987" y="764"/>
                  </a:lnTo>
                  <a:lnTo>
                    <a:pt x="3987" y="752"/>
                  </a:lnTo>
                  <a:lnTo>
                    <a:pt x="3989" y="740"/>
                  </a:lnTo>
                  <a:close/>
                  <a:moveTo>
                    <a:pt x="3533" y="691"/>
                  </a:moveTo>
                  <a:lnTo>
                    <a:pt x="3566" y="695"/>
                  </a:lnTo>
                  <a:lnTo>
                    <a:pt x="3579" y="710"/>
                  </a:lnTo>
                  <a:lnTo>
                    <a:pt x="3593" y="719"/>
                  </a:lnTo>
                  <a:lnTo>
                    <a:pt x="3607" y="728"/>
                  </a:lnTo>
                  <a:lnTo>
                    <a:pt x="3624" y="736"/>
                  </a:lnTo>
                  <a:lnTo>
                    <a:pt x="3629" y="740"/>
                  </a:lnTo>
                  <a:lnTo>
                    <a:pt x="3629" y="742"/>
                  </a:lnTo>
                  <a:lnTo>
                    <a:pt x="3631" y="742"/>
                  </a:lnTo>
                  <a:lnTo>
                    <a:pt x="3638" y="749"/>
                  </a:lnTo>
                  <a:lnTo>
                    <a:pt x="3650" y="763"/>
                  </a:lnTo>
                  <a:lnTo>
                    <a:pt x="3661" y="778"/>
                  </a:lnTo>
                  <a:lnTo>
                    <a:pt x="3673" y="796"/>
                  </a:lnTo>
                  <a:lnTo>
                    <a:pt x="3690" y="810"/>
                  </a:lnTo>
                  <a:lnTo>
                    <a:pt x="3687" y="827"/>
                  </a:lnTo>
                  <a:lnTo>
                    <a:pt x="3687" y="848"/>
                  </a:lnTo>
                  <a:lnTo>
                    <a:pt x="3701" y="850"/>
                  </a:lnTo>
                  <a:lnTo>
                    <a:pt x="3710" y="853"/>
                  </a:lnTo>
                  <a:lnTo>
                    <a:pt x="3716" y="859"/>
                  </a:lnTo>
                  <a:lnTo>
                    <a:pt x="3725" y="864"/>
                  </a:lnTo>
                  <a:lnTo>
                    <a:pt x="3736" y="864"/>
                  </a:lnTo>
                  <a:lnTo>
                    <a:pt x="3744" y="860"/>
                  </a:lnTo>
                  <a:lnTo>
                    <a:pt x="3751" y="857"/>
                  </a:lnTo>
                  <a:lnTo>
                    <a:pt x="3758" y="855"/>
                  </a:lnTo>
                  <a:lnTo>
                    <a:pt x="3774" y="860"/>
                  </a:lnTo>
                  <a:lnTo>
                    <a:pt x="3792" y="867"/>
                  </a:lnTo>
                  <a:lnTo>
                    <a:pt x="3809" y="876"/>
                  </a:lnTo>
                  <a:lnTo>
                    <a:pt x="3825" y="883"/>
                  </a:lnTo>
                  <a:lnTo>
                    <a:pt x="3823" y="883"/>
                  </a:lnTo>
                  <a:lnTo>
                    <a:pt x="3821" y="885"/>
                  </a:lnTo>
                  <a:lnTo>
                    <a:pt x="3821" y="885"/>
                  </a:lnTo>
                  <a:lnTo>
                    <a:pt x="3819" y="885"/>
                  </a:lnTo>
                  <a:lnTo>
                    <a:pt x="3816" y="887"/>
                  </a:lnTo>
                  <a:lnTo>
                    <a:pt x="3806" y="890"/>
                  </a:lnTo>
                  <a:lnTo>
                    <a:pt x="3786" y="890"/>
                  </a:lnTo>
                  <a:lnTo>
                    <a:pt x="3764" y="887"/>
                  </a:lnTo>
                  <a:lnTo>
                    <a:pt x="3741" y="881"/>
                  </a:lnTo>
                  <a:lnTo>
                    <a:pt x="3716" y="876"/>
                  </a:lnTo>
                  <a:lnTo>
                    <a:pt x="3697" y="871"/>
                  </a:lnTo>
                  <a:lnTo>
                    <a:pt x="3682" y="864"/>
                  </a:lnTo>
                  <a:lnTo>
                    <a:pt x="3675" y="860"/>
                  </a:lnTo>
                  <a:lnTo>
                    <a:pt x="3678" y="857"/>
                  </a:lnTo>
                  <a:lnTo>
                    <a:pt x="3678" y="857"/>
                  </a:lnTo>
                  <a:lnTo>
                    <a:pt x="3680" y="855"/>
                  </a:lnTo>
                  <a:lnTo>
                    <a:pt x="3682" y="852"/>
                  </a:lnTo>
                  <a:lnTo>
                    <a:pt x="3661" y="846"/>
                  </a:lnTo>
                  <a:lnTo>
                    <a:pt x="3643" y="836"/>
                  </a:lnTo>
                  <a:lnTo>
                    <a:pt x="3627" y="820"/>
                  </a:lnTo>
                  <a:lnTo>
                    <a:pt x="3615" y="803"/>
                  </a:lnTo>
                  <a:lnTo>
                    <a:pt x="3603" y="784"/>
                  </a:lnTo>
                  <a:lnTo>
                    <a:pt x="3593" y="764"/>
                  </a:lnTo>
                  <a:lnTo>
                    <a:pt x="3582" y="749"/>
                  </a:lnTo>
                  <a:lnTo>
                    <a:pt x="3572" y="736"/>
                  </a:lnTo>
                  <a:lnTo>
                    <a:pt x="3561" y="728"/>
                  </a:lnTo>
                  <a:lnTo>
                    <a:pt x="3549" y="717"/>
                  </a:lnTo>
                  <a:lnTo>
                    <a:pt x="3538" y="707"/>
                  </a:lnTo>
                  <a:lnTo>
                    <a:pt x="3533" y="691"/>
                  </a:lnTo>
                  <a:close/>
                  <a:moveTo>
                    <a:pt x="3832" y="672"/>
                  </a:moveTo>
                  <a:lnTo>
                    <a:pt x="3842" y="675"/>
                  </a:lnTo>
                  <a:lnTo>
                    <a:pt x="3854" y="682"/>
                  </a:lnTo>
                  <a:lnTo>
                    <a:pt x="3865" y="693"/>
                  </a:lnTo>
                  <a:lnTo>
                    <a:pt x="3870" y="702"/>
                  </a:lnTo>
                  <a:lnTo>
                    <a:pt x="3865" y="705"/>
                  </a:lnTo>
                  <a:lnTo>
                    <a:pt x="3860" y="710"/>
                  </a:lnTo>
                  <a:lnTo>
                    <a:pt x="3854" y="714"/>
                  </a:lnTo>
                  <a:lnTo>
                    <a:pt x="3847" y="717"/>
                  </a:lnTo>
                  <a:lnTo>
                    <a:pt x="3853" y="733"/>
                  </a:lnTo>
                  <a:lnTo>
                    <a:pt x="3860" y="745"/>
                  </a:lnTo>
                  <a:lnTo>
                    <a:pt x="3867" y="759"/>
                  </a:lnTo>
                  <a:lnTo>
                    <a:pt x="3861" y="761"/>
                  </a:lnTo>
                  <a:lnTo>
                    <a:pt x="3858" y="761"/>
                  </a:lnTo>
                  <a:lnTo>
                    <a:pt x="3856" y="761"/>
                  </a:lnTo>
                  <a:lnTo>
                    <a:pt x="3856" y="761"/>
                  </a:lnTo>
                  <a:lnTo>
                    <a:pt x="3854" y="763"/>
                  </a:lnTo>
                  <a:lnTo>
                    <a:pt x="3853" y="764"/>
                  </a:lnTo>
                  <a:lnTo>
                    <a:pt x="3851" y="768"/>
                  </a:lnTo>
                  <a:lnTo>
                    <a:pt x="3842" y="784"/>
                  </a:lnTo>
                  <a:lnTo>
                    <a:pt x="3837" y="803"/>
                  </a:lnTo>
                  <a:lnTo>
                    <a:pt x="3828" y="820"/>
                  </a:lnTo>
                  <a:lnTo>
                    <a:pt x="3823" y="824"/>
                  </a:lnTo>
                  <a:lnTo>
                    <a:pt x="3818" y="824"/>
                  </a:lnTo>
                  <a:lnTo>
                    <a:pt x="3812" y="825"/>
                  </a:lnTo>
                  <a:lnTo>
                    <a:pt x="3806" y="825"/>
                  </a:lnTo>
                  <a:lnTo>
                    <a:pt x="3795" y="819"/>
                  </a:lnTo>
                  <a:lnTo>
                    <a:pt x="3785" y="817"/>
                  </a:lnTo>
                  <a:lnTo>
                    <a:pt x="3772" y="817"/>
                  </a:lnTo>
                  <a:lnTo>
                    <a:pt x="3760" y="815"/>
                  </a:lnTo>
                  <a:lnTo>
                    <a:pt x="3748" y="810"/>
                  </a:lnTo>
                  <a:lnTo>
                    <a:pt x="3736" y="794"/>
                  </a:lnTo>
                  <a:lnTo>
                    <a:pt x="3727" y="773"/>
                  </a:lnTo>
                  <a:lnTo>
                    <a:pt x="3725" y="749"/>
                  </a:lnTo>
                  <a:lnTo>
                    <a:pt x="3734" y="745"/>
                  </a:lnTo>
                  <a:lnTo>
                    <a:pt x="3741" y="745"/>
                  </a:lnTo>
                  <a:lnTo>
                    <a:pt x="3748" y="747"/>
                  </a:lnTo>
                  <a:lnTo>
                    <a:pt x="3755" y="743"/>
                  </a:lnTo>
                  <a:lnTo>
                    <a:pt x="3764" y="729"/>
                  </a:lnTo>
                  <a:lnTo>
                    <a:pt x="3786" y="726"/>
                  </a:lnTo>
                  <a:lnTo>
                    <a:pt x="3790" y="723"/>
                  </a:lnTo>
                  <a:lnTo>
                    <a:pt x="3793" y="719"/>
                  </a:lnTo>
                  <a:lnTo>
                    <a:pt x="3793" y="717"/>
                  </a:lnTo>
                  <a:lnTo>
                    <a:pt x="3795" y="716"/>
                  </a:lnTo>
                  <a:lnTo>
                    <a:pt x="3795" y="714"/>
                  </a:lnTo>
                  <a:lnTo>
                    <a:pt x="3795" y="712"/>
                  </a:lnTo>
                  <a:lnTo>
                    <a:pt x="3797" y="710"/>
                  </a:lnTo>
                  <a:lnTo>
                    <a:pt x="3797" y="710"/>
                  </a:lnTo>
                  <a:lnTo>
                    <a:pt x="3800" y="710"/>
                  </a:lnTo>
                  <a:lnTo>
                    <a:pt x="3806" y="710"/>
                  </a:lnTo>
                  <a:lnTo>
                    <a:pt x="3812" y="710"/>
                  </a:lnTo>
                  <a:lnTo>
                    <a:pt x="3816" y="698"/>
                  </a:lnTo>
                  <a:lnTo>
                    <a:pt x="3821" y="689"/>
                  </a:lnTo>
                  <a:lnTo>
                    <a:pt x="3826" y="681"/>
                  </a:lnTo>
                  <a:lnTo>
                    <a:pt x="3832" y="672"/>
                  </a:lnTo>
                  <a:close/>
                  <a:moveTo>
                    <a:pt x="3329" y="649"/>
                  </a:moveTo>
                  <a:lnTo>
                    <a:pt x="3339" y="656"/>
                  </a:lnTo>
                  <a:lnTo>
                    <a:pt x="3345" y="668"/>
                  </a:lnTo>
                  <a:lnTo>
                    <a:pt x="3345" y="686"/>
                  </a:lnTo>
                  <a:lnTo>
                    <a:pt x="3345" y="688"/>
                  </a:lnTo>
                  <a:lnTo>
                    <a:pt x="3346" y="688"/>
                  </a:lnTo>
                  <a:lnTo>
                    <a:pt x="3348" y="689"/>
                  </a:lnTo>
                  <a:lnTo>
                    <a:pt x="3348" y="689"/>
                  </a:lnTo>
                  <a:lnTo>
                    <a:pt x="3348" y="691"/>
                  </a:lnTo>
                  <a:lnTo>
                    <a:pt x="3348" y="695"/>
                  </a:lnTo>
                  <a:lnTo>
                    <a:pt x="3345" y="695"/>
                  </a:lnTo>
                  <a:lnTo>
                    <a:pt x="3341" y="696"/>
                  </a:lnTo>
                  <a:lnTo>
                    <a:pt x="3339" y="700"/>
                  </a:lnTo>
                  <a:lnTo>
                    <a:pt x="3336" y="702"/>
                  </a:lnTo>
                  <a:lnTo>
                    <a:pt x="3334" y="702"/>
                  </a:lnTo>
                  <a:lnTo>
                    <a:pt x="3332" y="700"/>
                  </a:lnTo>
                  <a:lnTo>
                    <a:pt x="3331" y="700"/>
                  </a:lnTo>
                  <a:lnTo>
                    <a:pt x="3331" y="700"/>
                  </a:lnTo>
                  <a:lnTo>
                    <a:pt x="3329" y="698"/>
                  </a:lnTo>
                  <a:lnTo>
                    <a:pt x="3322" y="684"/>
                  </a:lnTo>
                  <a:lnTo>
                    <a:pt x="3322" y="663"/>
                  </a:lnTo>
                  <a:lnTo>
                    <a:pt x="3324" y="660"/>
                  </a:lnTo>
                  <a:lnTo>
                    <a:pt x="3326" y="658"/>
                  </a:lnTo>
                  <a:lnTo>
                    <a:pt x="3327" y="654"/>
                  </a:lnTo>
                  <a:lnTo>
                    <a:pt x="3329" y="649"/>
                  </a:lnTo>
                  <a:close/>
                  <a:moveTo>
                    <a:pt x="3956" y="628"/>
                  </a:moveTo>
                  <a:lnTo>
                    <a:pt x="3964" y="637"/>
                  </a:lnTo>
                  <a:lnTo>
                    <a:pt x="3970" y="647"/>
                  </a:lnTo>
                  <a:lnTo>
                    <a:pt x="3970" y="663"/>
                  </a:lnTo>
                  <a:lnTo>
                    <a:pt x="3971" y="667"/>
                  </a:lnTo>
                  <a:lnTo>
                    <a:pt x="3973" y="667"/>
                  </a:lnTo>
                  <a:lnTo>
                    <a:pt x="3973" y="668"/>
                  </a:lnTo>
                  <a:lnTo>
                    <a:pt x="3973" y="668"/>
                  </a:lnTo>
                  <a:lnTo>
                    <a:pt x="3971" y="668"/>
                  </a:lnTo>
                  <a:lnTo>
                    <a:pt x="3970" y="672"/>
                  </a:lnTo>
                  <a:lnTo>
                    <a:pt x="3970" y="675"/>
                  </a:lnTo>
                  <a:lnTo>
                    <a:pt x="3968" y="675"/>
                  </a:lnTo>
                  <a:lnTo>
                    <a:pt x="3968" y="677"/>
                  </a:lnTo>
                  <a:lnTo>
                    <a:pt x="3968" y="677"/>
                  </a:lnTo>
                  <a:lnTo>
                    <a:pt x="3968" y="677"/>
                  </a:lnTo>
                  <a:lnTo>
                    <a:pt x="3966" y="677"/>
                  </a:lnTo>
                  <a:lnTo>
                    <a:pt x="3963" y="679"/>
                  </a:lnTo>
                  <a:lnTo>
                    <a:pt x="3961" y="675"/>
                  </a:lnTo>
                  <a:lnTo>
                    <a:pt x="3961" y="674"/>
                  </a:lnTo>
                  <a:lnTo>
                    <a:pt x="3961" y="674"/>
                  </a:lnTo>
                  <a:lnTo>
                    <a:pt x="3961" y="674"/>
                  </a:lnTo>
                  <a:lnTo>
                    <a:pt x="3959" y="674"/>
                  </a:lnTo>
                  <a:lnTo>
                    <a:pt x="3957" y="674"/>
                  </a:lnTo>
                  <a:lnTo>
                    <a:pt x="3956" y="672"/>
                  </a:lnTo>
                  <a:lnTo>
                    <a:pt x="3956" y="675"/>
                  </a:lnTo>
                  <a:lnTo>
                    <a:pt x="3957" y="677"/>
                  </a:lnTo>
                  <a:lnTo>
                    <a:pt x="3959" y="679"/>
                  </a:lnTo>
                  <a:lnTo>
                    <a:pt x="3961" y="681"/>
                  </a:lnTo>
                  <a:lnTo>
                    <a:pt x="3961" y="681"/>
                  </a:lnTo>
                  <a:lnTo>
                    <a:pt x="3959" y="682"/>
                  </a:lnTo>
                  <a:lnTo>
                    <a:pt x="3959" y="684"/>
                  </a:lnTo>
                  <a:lnTo>
                    <a:pt x="3959" y="686"/>
                  </a:lnTo>
                  <a:lnTo>
                    <a:pt x="3959" y="691"/>
                  </a:lnTo>
                  <a:lnTo>
                    <a:pt x="3950" y="691"/>
                  </a:lnTo>
                  <a:lnTo>
                    <a:pt x="3950" y="686"/>
                  </a:lnTo>
                  <a:lnTo>
                    <a:pt x="3945" y="684"/>
                  </a:lnTo>
                  <a:lnTo>
                    <a:pt x="3940" y="681"/>
                  </a:lnTo>
                  <a:lnTo>
                    <a:pt x="3938" y="677"/>
                  </a:lnTo>
                  <a:lnTo>
                    <a:pt x="3936" y="672"/>
                  </a:lnTo>
                  <a:lnTo>
                    <a:pt x="3935" y="667"/>
                  </a:lnTo>
                  <a:lnTo>
                    <a:pt x="3931" y="660"/>
                  </a:lnTo>
                  <a:lnTo>
                    <a:pt x="3926" y="663"/>
                  </a:lnTo>
                  <a:lnTo>
                    <a:pt x="3919" y="667"/>
                  </a:lnTo>
                  <a:lnTo>
                    <a:pt x="3912" y="668"/>
                  </a:lnTo>
                  <a:lnTo>
                    <a:pt x="3905" y="672"/>
                  </a:lnTo>
                  <a:lnTo>
                    <a:pt x="3905" y="663"/>
                  </a:lnTo>
                  <a:lnTo>
                    <a:pt x="3907" y="661"/>
                  </a:lnTo>
                  <a:lnTo>
                    <a:pt x="3907" y="661"/>
                  </a:lnTo>
                  <a:lnTo>
                    <a:pt x="3907" y="660"/>
                  </a:lnTo>
                  <a:lnTo>
                    <a:pt x="3908" y="660"/>
                  </a:lnTo>
                  <a:lnTo>
                    <a:pt x="3908" y="656"/>
                  </a:lnTo>
                  <a:lnTo>
                    <a:pt x="3922" y="651"/>
                  </a:lnTo>
                  <a:lnTo>
                    <a:pt x="3935" y="647"/>
                  </a:lnTo>
                  <a:lnTo>
                    <a:pt x="3947" y="640"/>
                  </a:lnTo>
                  <a:lnTo>
                    <a:pt x="3956" y="628"/>
                  </a:lnTo>
                  <a:close/>
                  <a:moveTo>
                    <a:pt x="1243" y="628"/>
                  </a:moveTo>
                  <a:lnTo>
                    <a:pt x="1245" y="633"/>
                  </a:lnTo>
                  <a:lnTo>
                    <a:pt x="1245" y="635"/>
                  </a:lnTo>
                  <a:lnTo>
                    <a:pt x="1245" y="637"/>
                  </a:lnTo>
                  <a:lnTo>
                    <a:pt x="1245" y="637"/>
                  </a:lnTo>
                  <a:lnTo>
                    <a:pt x="1247" y="639"/>
                  </a:lnTo>
                  <a:lnTo>
                    <a:pt x="1248" y="639"/>
                  </a:lnTo>
                  <a:lnTo>
                    <a:pt x="1252" y="640"/>
                  </a:lnTo>
                  <a:lnTo>
                    <a:pt x="1252" y="633"/>
                  </a:lnTo>
                  <a:lnTo>
                    <a:pt x="1243" y="628"/>
                  </a:lnTo>
                  <a:close/>
                  <a:moveTo>
                    <a:pt x="3870" y="609"/>
                  </a:moveTo>
                  <a:lnTo>
                    <a:pt x="3874" y="613"/>
                  </a:lnTo>
                  <a:lnTo>
                    <a:pt x="3875" y="613"/>
                  </a:lnTo>
                  <a:lnTo>
                    <a:pt x="3877" y="613"/>
                  </a:lnTo>
                  <a:lnTo>
                    <a:pt x="3877" y="614"/>
                  </a:lnTo>
                  <a:lnTo>
                    <a:pt x="3877" y="614"/>
                  </a:lnTo>
                  <a:lnTo>
                    <a:pt x="3877" y="618"/>
                  </a:lnTo>
                  <a:lnTo>
                    <a:pt x="3879" y="621"/>
                  </a:lnTo>
                  <a:lnTo>
                    <a:pt x="3868" y="630"/>
                  </a:lnTo>
                  <a:lnTo>
                    <a:pt x="3861" y="639"/>
                  </a:lnTo>
                  <a:lnTo>
                    <a:pt x="3853" y="646"/>
                  </a:lnTo>
                  <a:lnTo>
                    <a:pt x="3840" y="653"/>
                  </a:lnTo>
                  <a:lnTo>
                    <a:pt x="3840" y="649"/>
                  </a:lnTo>
                  <a:lnTo>
                    <a:pt x="3851" y="637"/>
                  </a:lnTo>
                  <a:lnTo>
                    <a:pt x="3863" y="625"/>
                  </a:lnTo>
                  <a:lnTo>
                    <a:pt x="3870" y="609"/>
                  </a:lnTo>
                  <a:close/>
                  <a:moveTo>
                    <a:pt x="1371" y="517"/>
                  </a:moveTo>
                  <a:lnTo>
                    <a:pt x="1378" y="518"/>
                  </a:lnTo>
                  <a:lnTo>
                    <a:pt x="1386" y="522"/>
                  </a:lnTo>
                  <a:lnTo>
                    <a:pt x="1383" y="524"/>
                  </a:lnTo>
                  <a:lnTo>
                    <a:pt x="1381" y="527"/>
                  </a:lnTo>
                  <a:lnTo>
                    <a:pt x="1378" y="529"/>
                  </a:lnTo>
                  <a:lnTo>
                    <a:pt x="1372" y="529"/>
                  </a:lnTo>
                  <a:lnTo>
                    <a:pt x="1367" y="527"/>
                  </a:lnTo>
                  <a:lnTo>
                    <a:pt x="1362" y="527"/>
                  </a:lnTo>
                  <a:lnTo>
                    <a:pt x="1357" y="527"/>
                  </a:lnTo>
                  <a:lnTo>
                    <a:pt x="1351" y="529"/>
                  </a:lnTo>
                  <a:lnTo>
                    <a:pt x="1351" y="518"/>
                  </a:lnTo>
                  <a:lnTo>
                    <a:pt x="1364" y="517"/>
                  </a:lnTo>
                  <a:lnTo>
                    <a:pt x="1371" y="517"/>
                  </a:lnTo>
                  <a:close/>
                  <a:moveTo>
                    <a:pt x="3912" y="506"/>
                  </a:moveTo>
                  <a:lnTo>
                    <a:pt x="3912" y="524"/>
                  </a:lnTo>
                  <a:lnTo>
                    <a:pt x="3910" y="536"/>
                  </a:lnTo>
                  <a:lnTo>
                    <a:pt x="3907" y="546"/>
                  </a:lnTo>
                  <a:lnTo>
                    <a:pt x="3905" y="564"/>
                  </a:lnTo>
                  <a:lnTo>
                    <a:pt x="3908" y="564"/>
                  </a:lnTo>
                  <a:lnTo>
                    <a:pt x="3908" y="567"/>
                  </a:lnTo>
                  <a:lnTo>
                    <a:pt x="3915" y="567"/>
                  </a:lnTo>
                  <a:lnTo>
                    <a:pt x="3919" y="567"/>
                  </a:lnTo>
                  <a:lnTo>
                    <a:pt x="3922" y="567"/>
                  </a:lnTo>
                  <a:lnTo>
                    <a:pt x="3926" y="569"/>
                  </a:lnTo>
                  <a:lnTo>
                    <a:pt x="3929" y="571"/>
                  </a:lnTo>
                  <a:lnTo>
                    <a:pt x="3936" y="572"/>
                  </a:lnTo>
                  <a:lnTo>
                    <a:pt x="3940" y="585"/>
                  </a:lnTo>
                  <a:lnTo>
                    <a:pt x="3947" y="593"/>
                  </a:lnTo>
                  <a:lnTo>
                    <a:pt x="3956" y="602"/>
                  </a:lnTo>
                  <a:lnTo>
                    <a:pt x="3963" y="614"/>
                  </a:lnTo>
                  <a:lnTo>
                    <a:pt x="3957" y="616"/>
                  </a:lnTo>
                  <a:lnTo>
                    <a:pt x="3954" y="618"/>
                  </a:lnTo>
                  <a:lnTo>
                    <a:pt x="3952" y="618"/>
                  </a:lnTo>
                  <a:lnTo>
                    <a:pt x="3952" y="620"/>
                  </a:lnTo>
                  <a:lnTo>
                    <a:pt x="3952" y="621"/>
                  </a:lnTo>
                  <a:lnTo>
                    <a:pt x="3952" y="621"/>
                  </a:lnTo>
                  <a:lnTo>
                    <a:pt x="3952" y="623"/>
                  </a:lnTo>
                  <a:lnTo>
                    <a:pt x="3949" y="623"/>
                  </a:lnTo>
                  <a:lnTo>
                    <a:pt x="3943" y="625"/>
                  </a:lnTo>
                  <a:lnTo>
                    <a:pt x="3942" y="621"/>
                  </a:lnTo>
                  <a:lnTo>
                    <a:pt x="3942" y="621"/>
                  </a:lnTo>
                  <a:lnTo>
                    <a:pt x="3942" y="620"/>
                  </a:lnTo>
                  <a:lnTo>
                    <a:pt x="3942" y="620"/>
                  </a:lnTo>
                  <a:lnTo>
                    <a:pt x="3940" y="620"/>
                  </a:lnTo>
                  <a:lnTo>
                    <a:pt x="3938" y="620"/>
                  </a:lnTo>
                  <a:lnTo>
                    <a:pt x="3936" y="618"/>
                  </a:lnTo>
                  <a:lnTo>
                    <a:pt x="3933" y="625"/>
                  </a:lnTo>
                  <a:lnTo>
                    <a:pt x="3931" y="630"/>
                  </a:lnTo>
                  <a:lnTo>
                    <a:pt x="3928" y="635"/>
                  </a:lnTo>
                  <a:lnTo>
                    <a:pt x="3922" y="637"/>
                  </a:lnTo>
                  <a:lnTo>
                    <a:pt x="3917" y="640"/>
                  </a:lnTo>
                  <a:lnTo>
                    <a:pt x="3917" y="637"/>
                  </a:lnTo>
                  <a:lnTo>
                    <a:pt x="3914" y="633"/>
                  </a:lnTo>
                  <a:lnTo>
                    <a:pt x="3914" y="630"/>
                  </a:lnTo>
                  <a:lnTo>
                    <a:pt x="3914" y="628"/>
                  </a:lnTo>
                  <a:lnTo>
                    <a:pt x="3914" y="627"/>
                  </a:lnTo>
                  <a:lnTo>
                    <a:pt x="3914" y="627"/>
                  </a:lnTo>
                  <a:lnTo>
                    <a:pt x="3914" y="625"/>
                  </a:lnTo>
                  <a:lnTo>
                    <a:pt x="3912" y="623"/>
                  </a:lnTo>
                  <a:lnTo>
                    <a:pt x="3910" y="623"/>
                  </a:lnTo>
                  <a:lnTo>
                    <a:pt x="3905" y="621"/>
                  </a:lnTo>
                  <a:lnTo>
                    <a:pt x="3905" y="616"/>
                  </a:lnTo>
                  <a:lnTo>
                    <a:pt x="3905" y="611"/>
                  </a:lnTo>
                  <a:lnTo>
                    <a:pt x="3907" y="607"/>
                  </a:lnTo>
                  <a:lnTo>
                    <a:pt x="3907" y="606"/>
                  </a:lnTo>
                  <a:lnTo>
                    <a:pt x="3908" y="604"/>
                  </a:lnTo>
                  <a:lnTo>
                    <a:pt x="3912" y="604"/>
                  </a:lnTo>
                  <a:lnTo>
                    <a:pt x="3917" y="602"/>
                  </a:lnTo>
                  <a:lnTo>
                    <a:pt x="3924" y="602"/>
                  </a:lnTo>
                  <a:lnTo>
                    <a:pt x="3924" y="614"/>
                  </a:lnTo>
                  <a:lnTo>
                    <a:pt x="3936" y="614"/>
                  </a:lnTo>
                  <a:lnTo>
                    <a:pt x="3936" y="611"/>
                  </a:lnTo>
                  <a:lnTo>
                    <a:pt x="3938" y="607"/>
                  </a:lnTo>
                  <a:lnTo>
                    <a:pt x="3940" y="606"/>
                  </a:lnTo>
                  <a:lnTo>
                    <a:pt x="3940" y="604"/>
                  </a:lnTo>
                  <a:lnTo>
                    <a:pt x="3942" y="602"/>
                  </a:lnTo>
                  <a:lnTo>
                    <a:pt x="3943" y="599"/>
                  </a:lnTo>
                  <a:lnTo>
                    <a:pt x="3940" y="599"/>
                  </a:lnTo>
                  <a:lnTo>
                    <a:pt x="3922" y="585"/>
                  </a:lnTo>
                  <a:lnTo>
                    <a:pt x="3902" y="576"/>
                  </a:lnTo>
                  <a:lnTo>
                    <a:pt x="3902" y="583"/>
                  </a:lnTo>
                  <a:lnTo>
                    <a:pt x="3900" y="588"/>
                  </a:lnTo>
                  <a:lnTo>
                    <a:pt x="3898" y="593"/>
                  </a:lnTo>
                  <a:lnTo>
                    <a:pt x="3898" y="599"/>
                  </a:lnTo>
                  <a:lnTo>
                    <a:pt x="3896" y="597"/>
                  </a:lnTo>
                  <a:lnTo>
                    <a:pt x="3895" y="595"/>
                  </a:lnTo>
                  <a:lnTo>
                    <a:pt x="3895" y="595"/>
                  </a:lnTo>
                  <a:lnTo>
                    <a:pt x="3895" y="593"/>
                  </a:lnTo>
                  <a:lnTo>
                    <a:pt x="3893" y="592"/>
                  </a:lnTo>
                  <a:lnTo>
                    <a:pt x="3888" y="579"/>
                  </a:lnTo>
                  <a:lnTo>
                    <a:pt x="3882" y="564"/>
                  </a:lnTo>
                  <a:lnTo>
                    <a:pt x="3881" y="544"/>
                  </a:lnTo>
                  <a:lnTo>
                    <a:pt x="3882" y="527"/>
                  </a:lnTo>
                  <a:lnTo>
                    <a:pt x="3889" y="510"/>
                  </a:lnTo>
                  <a:lnTo>
                    <a:pt x="3895" y="508"/>
                  </a:lnTo>
                  <a:lnTo>
                    <a:pt x="3900" y="506"/>
                  </a:lnTo>
                  <a:lnTo>
                    <a:pt x="3905" y="506"/>
                  </a:lnTo>
                  <a:lnTo>
                    <a:pt x="3912" y="506"/>
                  </a:lnTo>
                  <a:close/>
                  <a:moveTo>
                    <a:pt x="1306" y="506"/>
                  </a:moveTo>
                  <a:lnTo>
                    <a:pt x="1313" y="506"/>
                  </a:lnTo>
                  <a:lnTo>
                    <a:pt x="1320" y="508"/>
                  </a:lnTo>
                  <a:lnTo>
                    <a:pt x="1327" y="508"/>
                  </a:lnTo>
                  <a:lnTo>
                    <a:pt x="1332" y="510"/>
                  </a:lnTo>
                  <a:lnTo>
                    <a:pt x="1332" y="518"/>
                  </a:lnTo>
                  <a:lnTo>
                    <a:pt x="1306" y="518"/>
                  </a:lnTo>
                  <a:lnTo>
                    <a:pt x="1306" y="506"/>
                  </a:lnTo>
                  <a:close/>
                  <a:moveTo>
                    <a:pt x="1159" y="506"/>
                  </a:moveTo>
                  <a:lnTo>
                    <a:pt x="1168" y="508"/>
                  </a:lnTo>
                  <a:lnTo>
                    <a:pt x="1173" y="511"/>
                  </a:lnTo>
                  <a:lnTo>
                    <a:pt x="1180" y="515"/>
                  </a:lnTo>
                  <a:lnTo>
                    <a:pt x="1186" y="518"/>
                  </a:lnTo>
                  <a:lnTo>
                    <a:pt x="1186" y="522"/>
                  </a:lnTo>
                  <a:lnTo>
                    <a:pt x="1179" y="522"/>
                  </a:lnTo>
                  <a:lnTo>
                    <a:pt x="1173" y="524"/>
                  </a:lnTo>
                  <a:lnTo>
                    <a:pt x="1168" y="525"/>
                  </a:lnTo>
                  <a:lnTo>
                    <a:pt x="1165" y="524"/>
                  </a:lnTo>
                  <a:lnTo>
                    <a:pt x="1158" y="524"/>
                  </a:lnTo>
                  <a:lnTo>
                    <a:pt x="1152" y="522"/>
                  </a:lnTo>
                  <a:lnTo>
                    <a:pt x="1152" y="510"/>
                  </a:lnTo>
                  <a:lnTo>
                    <a:pt x="1154" y="510"/>
                  </a:lnTo>
                  <a:lnTo>
                    <a:pt x="1156" y="508"/>
                  </a:lnTo>
                  <a:lnTo>
                    <a:pt x="1158" y="508"/>
                  </a:lnTo>
                  <a:lnTo>
                    <a:pt x="1158" y="508"/>
                  </a:lnTo>
                  <a:lnTo>
                    <a:pt x="1159" y="506"/>
                  </a:lnTo>
                  <a:close/>
                  <a:moveTo>
                    <a:pt x="1220" y="490"/>
                  </a:moveTo>
                  <a:lnTo>
                    <a:pt x="1241" y="492"/>
                  </a:lnTo>
                  <a:lnTo>
                    <a:pt x="1259" y="496"/>
                  </a:lnTo>
                  <a:lnTo>
                    <a:pt x="1273" y="501"/>
                  </a:lnTo>
                  <a:lnTo>
                    <a:pt x="1290" y="506"/>
                  </a:lnTo>
                  <a:lnTo>
                    <a:pt x="1290" y="515"/>
                  </a:lnTo>
                  <a:lnTo>
                    <a:pt x="1283" y="515"/>
                  </a:lnTo>
                  <a:lnTo>
                    <a:pt x="1280" y="517"/>
                  </a:lnTo>
                  <a:lnTo>
                    <a:pt x="1275" y="518"/>
                  </a:lnTo>
                  <a:lnTo>
                    <a:pt x="1271" y="520"/>
                  </a:lnTo>
                  <a:lnTo>
                    <a:pt x="1268" y="522"/>
                  </a:lnTo>
                  <a:lnTo>
                    <a:pt x="1262" y="522"/>
                  </a:lnTo>
                  <a:lnTo>
                    <a:pt x="1262" y="520"/>
                  </a:lnTo>
                  <a:lnTo>
                    <a:pt x="1262" y="518"/>
                  </a:lnTo>
                  <a:lnTo>
                    <a:pt x="1261" y="517"/>
                  </a:lnTo>
                  <a:lnTo>
                    <a:pt x="1259" y="515"/>
                  </a:lnTo>
                  <a:lnTo>
                    <a:pt x="1257" y="513"/>
                  </a:lnTo>
                  <a:lnTo>
                    <a:pt x="1255" y="515"/>
                  </a:lnTo>
                  <a:lnTo>
                    <a:pt x="1252" y="525"/>
                  </a:lnTo>
                  <a:lnTo>
                    <a:pt x="1247" y="525"/>
                  </a:lnTo>
                  <a:lnTo>
                    <a:pt x="1234" y="524"/>
                  </a:lnTo>
                  <a:lnTo>
                    <a:pt x="1220" y="522"/>
                  </a:lnTo>
                  <a:lnTo>
                    <a:pt x="1210" y="522"/>
                  </a:lnTo>
                  <a:lnTo>
                    <a:pt x="1205" y="510"/>
                  </a:lnTo>
                  <a:lnTo>
                    <a:pt x="1214" y="510"/>
                  </a:lnTo>
                  <a:lnTo>
                    <a:pt x="1220" y="510"/>
                  </a:lnTo>
                  <a:lnTo>
                    <a:pt x="1227" y="508"/>
                  </a:lnTo>
                  <a:lnTo>
                    <a:pt x="1233" y="506"/>
                  </a:lnTo>
                  <a:lnTo>
                    <a:pt x="1229" y="504"/>
                  </a:lnTo>
                  <a:lnTo>
                    <a:pt x="1226" y="501"/>
                  </a:lnTo>
                  <a:lnTo>
                    <a:pt x="1224" y="499"/>
                  </a:lnTo>
                  <a:lnTo>
                    <a:pt x="1222" y="496"/>
                  </a:lnTo>
                  <a:lnTo>
                    <a:pt x="1220" y="490"/>
                  </a:lnTo>
                  <a:close/>
                  <a:moveTo>
                    <a:pt x="100" y="452"/>
                  </a:moveTo>
                  <a:lnTo>
                    <a:pt x="116" y="457"/>
                  </a:lnTo>
                  <a:lnTo>
                    <a:pt x="128" y="464"/>
                  </a:lnTo>
                  <a:lnTo>
                    <a:pt x="142" y="471"/>
                  </a:lnTo>
                  <a:lnTo>
                    <a:pt x="142" y="475"/>
                  </a:lnTo>
                  <a:lnTo>
                    <a:pt x="138" y="475"/>
                  </a:lnTo>
                  <a:lnTo>
                    <a:pt x="126" y="483"/>
                  </a:lnTo>
                  <a:lnTo>
                    <a:pt x="114" y="485"/>
                  </a:lnTo>
                  <a:lnTo>
                    <a:pt x="103" y="487"/>
                  </a:lnTo>
                  <a:lnTo>
                    <a:pt x="91" y="490"/>
                  </a:lnTo>
                  <a:lnTo>
                    <a:pt x="91" y="487"/>
                  </a:lnTo>
                  <a:lnTo>
                    <a:pt x="88" y="487"/>
                  </a:lnTo>
                  <a:lnTo>
                    <a:pt x="91" y="478"/>
                  </a:lnTo>
                  <a:lnTo>
                    <a:pt x="91" y="469"/>
                  </a:lnTo>
                  <a:lnTo>
                    <a:pt x="91" y="457"/>
                  </a:lnTo>
                  <a:lnTo>
                    <a:pt x="95" y="455"/>
                  </a:lnTo>
                  <a:lnTo>
                    <a:pt x="96" y="455"/>
                  </a:lnTo>
                  <a:lnTo>
                    <a:pt x="96" y="454"/>
                  </a:lnTo>
                  <a:lnTo>
                    <a:pt x="98" y="454"/>
                  </a:lnTo>
                  <a:lnTo>
                    <a:pt x="100" y="452"/>
                  </a:lnTo>
                  <a:close/>
                  <a:moveTo>
                    <a:pt x="1098" y="441"/>
                  </a:moveTo>
                  <a:lnTo>
                    <a:pt x="1126" y="447"/>
                  </a:lnTo>
                  <a:lnTo>
                    <a:pt x="1151" y="455"/>
                  </a:lnTo>
                  <a:lnTo>
                    <a:pt x="1170" y="464"/>
                  </a:lnTo>
                  <a:lnTo>
                    <a:pt x="1189" y="473"/>
                  </a:lnTo>
                  <a:lnTo>
                    <a:pt x="1210" y="483"/>
                  </a:lnTo>
                  <a:lnTo>
                    <a:pt x="1210" y="490"/>
                  </a:lnTo>
                  <a:lnTo>
                    <a:pt x="1201" y="490"/>
                  </a:lnTo>
                  <a:lnTo>
                    <a:pt x="1191" y="494"/>
                  </a:lnTo>
                  <a:lnTo>
                    <a:pt x="1179" y="497"/>
                  </a:lnTo>
                  <a:lnTo>
                    <a:pt x="1166" y="499"/>
                  </a:lnTo>
                  <a:lnTo>
                    <a:pt x="1168" y="496"/>
                  </a:lnTo>
                  <a:lnTo>
                    <a:pt x="1168" y="492"/>
                  </a:lnTo>
                  <a:lnTo>
                    <a:pt x="1168" y="490"/>
                  </a:lnTo>
                  <a:lnTo>
                    <a:pt x="1168" y="489"/>
                  </a:lnTo>
                  <a:lnTo>
                    <a:pt x="1168" y="487"/>
                  </a:lnTo>
                  <a:lnTo>
                    <a:pt x="1166" y="483"/>
                  </a:lnTo>
                  <a:lnTo>
                    <a:pt x="1140" y="476"/>
                  </a:lnTo>
                  <a:lnTo>
                    <a:pt x="1116" y="464"/>
                  </a:lnTo>
                  <a:lnTo>
                    <a:pt x="1090" y="452"/>
                  </a:lnTo>
                  <a:lnTo>
                    <a:pt x="1084" y="457"/>
                  </a:lnTo>
                  <a:lnTo>
                    <a:pt x="1081" y="462"/>
                  </a:lnTo>
                  <a:lnTo>
                    <a:pt x="1076" y="468"/>
                  </a:lnTo>
                  <a:lnTo>
                    <a:pt x="1070" y="466"/>
                  </a:lnTo>
                  <a:lnTo>
                    <a:pt x="1063" y="462"/>
                  </a:lnTo>
                  <a:lnTo>
                    <a:pt x="1060" y="461"/>
                  </a:lnTo>
                  <a:lnTo>
                    <a:pt x="1067" y="461"/>
                  </a:lnTo>
                  <a:lnTo>
                    <a:pt x="1072" y="454"/>
                  </a:lnTo>
                  <a:lnTo>
                    <a:pt x="1077" y="450"/>
                  </a:lnTo>
                  <a:lnTo>
                    <a:pt x="1083" y="445"/>
                  </a:lnTo>
                  <a:lnTo>
                    <a:pt x="1088" y="445"/>
                  </a:lnTo>
                  <a:lnTo>
                    <a:pt x="1091" y="443"/>
                  </a:lnTo>
                  <a:lnTo>
                    <a:pt x="1095" y="443"/>
                  </a:lnTo>
                  <a:lnTo>
                    <a:pt x="1098" y="441"/>
                  </a:lnTo>
                  <a:close/>
                  <a:moveTo>
                    <a:pt x="77" y="433"/>
                  </a:moveTo>
                  <a:lnTo>
                    <a:pt x="91" y="438"/>
                  </a:lnTo>
                  <a:lnTo>
                    <a:pt x="91" y="441"/>
                  </a:lnTo>
                  <a:lnTo>
                    <a:pt x="88" y="441"/>
                  </a:lnTo>
                  <a:lnTo>
                    <a:pt x="77" y="445"/>
                  </a:lnTo>
                  <a:lnTo>
                    <a:pt x="67" y="445"/>
                  </a:lnTo>
                  <a:lnTo>
                    <a:pt x="58" y="445"/>
                  </a:lnTo>
                  <a:lnTo>
                    <a:pt x="58" y="438"/>
                  </a:lnTo>
                  <a:lnTo>
                    <a:pt x="63" y="436"/>
                  </a:lnTo>
                  <a:lnTo>
                    <a:pt x="68" y="436"/>
                  </a:lnTo>
                  <a:lnTo>
                    <a:pt x="72" y="435"/>
                  </a:lnTo>
                  <a:lnTo>
                    <a:pt x="77" y="433"/>
                  </a:lnTo>
                  <a:close/>
                  <a:moveTo>
                    <a:pt x="0" y="417"/>
                  </a:moveTo>
                  <a:lnTo>
                    <a:pt x="6" y="419"/>
                  </a:lnTo>
                  <a:lnTo>
                    <a:pt x="13" y="419"/>
                  </a:lnTo>
                  <a:lnTo>
                    <a:pt x="16" y="419"/>
                  </a:lnTo>
                  <a:lnTo>
                    <a:pt x="21" y="421"/>
                  </a:lnTo>
                  <a:lnTo>
                    <a:pt x="27" y="422"/>
                  </a:lnTo>
                  <a:lnTo>
                    <a:pt x="27" y="429"/>
                  </a:lnTo>
                  <a:lnTo>
                    <a:pt x="23" y="429"/>
                  </a:lnTo>
                  <a:lnTo>
                    <a:pt x="18" y="431"/>
                  </a:lnTo>
                  <a:lnTo>
                    <a:pt x="13" y="433"/>
                  </a:lnTo>
                  <a:lnTo>
                    <a:pt x="7" y="433"/>
                  </a:lnTo>
                  <a:lnTo>
                    <a:pt x="0" y="433"/>
                  </a:lnTo>
                  <a:lnTo>
                    <a:pt x="0" y="417"/>
                  </a:lnTo>
                  <a:close/>
                  <a:moveTo>
                    <a:pt x="1152" y="414"/>
                  </a:moveTo>
                  <a:lnTo>
                    <a:pt x="1158" y="417"/>
                  </a:lnTo>
                  <a:lnTo>
                    <a:pt x="1161" y="421"/>
                  </a:lnTo>
                  <a:lnTo>
                    <a:pt x="1165" y="424"/>
                  </a:lnTo>
                  <a:lnTo>
                    <a:pt x="1166" y="429"/>
                  </a:lnTo>
                  <a:lnTo>
                    <a:pt x="1166" y="438"/>
                  </a:lnTo>
                  <a:lnTo>
                    <a:pt x="1159" y="438"/>
                  </a:lnTo>
                  <a:lnTo>
                    <a:pt x="1158" y="433"/>
                  </a:lnTo>
                  <a:lnTo>
                    <a:pt x="1156" y="431"/>
                  </a:lnTo>
                  <a:lnTo>
                    <a:pt x="1154" y="428"/>
                  </a:lnTo>
                  <a:lnTo>
                    <a:pt x="1152" y="424"/>
                  </a:lnTo>
                  <a:lnTo>
                    <a:pt x="1152" y="421"/>
                  </a:lnTo>
                  <a:lnTo>
                    <a:pt x="1152" y="414"/>
                  </a:lnTo>
                  <a:close/>
                  <a:moveTo>
                    <a:pt x="3905" y="407"/>
                  </a:moveTo>
                  <a:lnTo>
                    <a:pt x="3908" y="410"/>
                  </a:lnTo>
                  <a:lnTo>
                    <a:pt x="3910" y="414"/>
                  </a:lnTo>
                  <a:lnTo>
                    <a:pt x="3912" y="417"/>
                  </a:lnTo>
                  <a:lnTo>
                    <a:pt x="3912" y="422"/>
                  </a:lnTo>
                  <a:lnTo>
                    <a:pt x="3912" y="429"/>
                  </a:lnTo>
                  <a:lnTo>
                    <a:pt x="3898" y="464"/>
                  </a:lnTo>
                  <a:lnTo>
                    <a:pt x="3891" y="455"/>
                  </a:lnTo>
                  <a:lnTo>
                    <a:pt x="3888" y="447"/>
                  </a:lnTo>
                  <a:lnTo>
                    <a:pt x="3886" y="433"/>
                  </a:lnTo>
                  <a:lnTo>
                    <a:pt x="3905" y="407"/>
                  </a:lnTo>
                  <a:close/>
                  <a:moveTo>
                    <a:pt x="1144" y="391"/>
                  </a:moveTo>
                  <a:lnTo>
                    <a:pt x="1166" y="391"/>
                  </a:lnTo>
                  <a:lnTo>
                    <a:pt x="1168" y="394"/>
                  </a:lnTo>
                  <a:lnTo>
                    <a:pt x="1172" y="396"/>
                  </a:lnTo>
                  <a:lnTo>
                    <a:pt x="1172" y="398"/>
                  </a:lnTo>
                  <a:lnTo>
                    <a:pt x="1173" y="400"/>
                  </a:lnTo>
                  <a:lnTo>
                    <a:pt x="1173" y="401"/>
                  </a:lnTo>
                  <a:lnTo>
                    <a:pt x="1172" y="403"/>
                  </a:lnTo>
                  <a:lnTo>
                    <a:pt x="1172" y="407"/>
                  </a:lnTo>
                  <a:lnTo>
                    <a:pt x="1166" y="403"/>
                  </a:lnTo>
                  <a:lnTo>
                    <a:pt x="1161" y="401"/>
                  </a:lnTo>
                  <a:lnTo>
                    <a:pt x="1156" y="401"/>
                  </a:lnTo>
                  <a:lnTo>
                    <a:pt x="1152" y="400"/>
                  </a:lnTo>
                  <a:lnTo>
                    <a:pt x="1149" y="400"/>
                  </a:lnTo>
                  <a:lnTo>
                    <a:pt x="1145" y="398"/>
                  </a:lnTo>
                  <a:lnTo>
                    <a:pt x="1144" y="394"/>
                  </a:lnTo>
                  <a:lnTo>
                    <a:pt x="1144" y="391"/>
                  </a:lnTo>
                  <a:close/>
                  <a:moveTo>
                    <a:pt x="4017" y="326"/>
                  </a:moveTo>
                  <a:lnTo>
                    <a:pt x="4020" y="328"/>
                  </a:lnTo>
                  <a:lnTo>
                    <a:pt x="4022" y="328"/>
                  </a:lnTo>
                  <a:lnTo>
                    <a:pt x="4022" y="328"/>
                  </a:lnTo>
                  <a:lnTo>
                    <a:pt x="4022" y="330"/>
                  </a:lnTo>
                  <a:lnTo>
                    <a:pt x="4022" y="330"/>
                  </a:lnTo>
                  <a:lnTo>
                    <a:pt x="4024" y="333"/>
                  </a:lnTo>
                  <a:lnTo>
                    <a:pt x="4024" y="337"/>
                  </a:lnTo>
                  <a:lnTo>
                    <a:pt x="4022" y="342"/>
                  </a:lnTo>
                  <a:lnTo>
                    <a:pt x="4018" y="347"/>
                  </a:lnTo>
                  <a:lnTo>
                    <a:pt x="4017" y="352"/>
                  </a:lnTo>
                  <a:lnTo>
                    <a:pt x="4008" y="352"/>
                  </a:lnTo>
                  <a:lnTo>
                    <a:pt x="4008" y="340"/>
                  </a:lnTo>
                  <a:lnTo>
                    <a:pt x="4011" y="339"/>
                  </a:lnTo>
                  <a:lnTo>
                    <a:pt x="4013" y="335"/>
                  </a:lnTo>
                  <a:lnTo>
                    <a:pt x="4015" y="332"/>
                  </a:lnTo>
                  <a:lnTo>
                    <a:pt x="4017" y="326"/>
                  </a:lnTo>
                  <a:close/>
                  <a:moveTo>
                    <a:pt x="3970" y="279"/>
                  </a:moveTo>
                  <a:lnTo>
                    <a:pt x="3982" y="279"/>
                  </a:lnTo>
                  <a:lnTo>
                    <a:pt x="3982" y="291"/>
                  </a:lnTo>
                  <a:lnTo>
                    <a:pt x="3966" y="291"/>
                  </a:lnTo>
                  <a:lnTo>
                    <a:pt x="3966" y="283"/>
                  </a:lnTo>
                  <a:lnTo>
                    <a:pt x="3970" y="283"/>
                  </a:lnTo>
                  <a:lnTo>
                    <a:pt x="3970" y="279"/>
                  </a:lnTo>
                  <a:close/>
                  <a:moveTo>
                    <a:pt x="2699" y="246"/>
                  </a:moveTo>
                  <a:lnTo>
                    <a:pt x="2708" y="246"/>
                  </a:lnTo>
                  <a:lnTo>
                    <a:pt x="2704" y="251"/>
                  </a:lnTo>
                  <a:lnTo>
                    <a:pt x="2701" y="255"/>
                  </a:lnTo>
                  <a:lnTo>
                    <a:pt x="2697" y="258"/>
                  </a:lnTo>
                  <a:lnTo>
                    <a:pt x="2694" y="262"/>
                  </a:lnTo>
                  <a:lnTo>
                    <a:pt x="2688" y="265"/>
                  </a:lnTo>
                  <a:lnTo>
                    <a:pt x="2685" y="265"/>
                  </a:lnTo>
                  <a:lnTo>
                    <a:pt x="2685" y="267"/>
                  </a:lnTo>
                  <a:lnTo>
                    <a:pt x="2683" y="267"/>
                  </a:lnTo>
                  <a:lnTo>
                    <a:pt x="2680" y="267"/>
                  </a:lnTo>
                  <a:lnTo>
                    <a:pt x="2676" y="269"/>
                  </a:lnTo>
                  <a:lnTo>
                    <a:pt x="2673" y="256"/>
                  </a:lnTo>
                  <a:lnTo>
                    <a:pt x="2680" y="255"/>
                  </a:lnTo>
                  <a:lnTo>
                    <a:pt x="2687" y="251"/>
                  </a:lnTo>
                  <a:lnTo>
                    <a:pt x="2694" y="249"/>
                  </a:lnTo>
                  <a:lnTo>
                    <a:pt x="2699" y="246"/>
                  </a:lnTo>
                  <a:close/>
                  <a:moveTo>
                    <a:pt x="2554" y="241"/>
                  </a:moveTo>
                  <a:lnTo>
                    <a:pt x="2563" y="244"/>
                  </a:lnTo>
                  <a:lnTo>
                    <a:pt x="2573" y="248"/>
                  </a:lnTo>
                  <a:lnTo>
                    <a:pt x="2585" y="251"/>
                  </a:lnTo>
                  <a:lnTo>
                    <a:pt x="2592" y="256"/>
                  </a:lnTo>
                  <a:lnTo>
                    <a:pt x="2564" y="256"/>
                  </a:lnTo>
                  <a:lnTo>
                    <a:pt x="2561" y="255"/>
                  </a:lnTo>
                  <a:lnTo>
                    <a:pt x="2559" y="255"/>
                  </a:lnTo>
                  <a:lnTo>
                    <a:pt x="2556" y="253"/>
                  </a:lnTo>
                  <a:lnTo>
                    <a:pt x="2549" y="253"/>
                  </a:lnTo>
                  <a:lnTo>
                    <a:pt x="2549" y="249"/>
                  </a:lnTo>
                  <a:lnTo>
                    <a:pt x="2551" y="248"/>
                  </a:lnTo>
                  <a:lnTo>
                    <a:pt x="2552" y="246"/>
                  </a:lnTo>
                  <a:lnTo>
                    <a:pt x="2552" y="246"/>
                  </a:lnTo>
                  <a:lnTo>
                    <a:pt x="2552" y="244"/>
                  </a:lnTo>
                  <a:lnTo>
                    <a:pt x="2554" y="241"/>
                  </a:lnTo>
                  <a:close/>
                  <a:moveTo>
                    <a:pt x="2242" y="173"/>
                  </a:moveTo>
                  <a:lnTo>
                    <a:pt x="2266" y="173"/>
                  </a:lnTo>
                  <a:lnTo>
                    <a:pt x="2266" y="176"/>
                  </a:lnTo>
                  <a:lnTo>
                    <a:pt x="2261" y="178"/>
                  </a:lnTo>
                  <a:lnTo>
                    <a:pt x="2259" y="180"/>
                  </a:lnTo>
                  <a:lnTo>
                    <a:pt x="2256" y="181"/>
                  </a:lnTo>
                  <a:lnTo>
                    <a:pt x="2252" y="183"/>
                  </a:lnTo>
                  <a:lnTo>
                    <a:pt x="2247" y="183"/>
                  </a:lnTo>
                  <a:lnTo>
                    <a:pt x="2242" y="173"/>
                  </a:lnTo>
                  <a:close/>
                  <a:moveTo>
                    <a:pt x="2612" y="153"/>
                  </a:moveTo>
                  <a:lnTo>
                    <a:pt x="2610" y="155"/>
                  </a:lnTo>
                  <a:lnTo>
                    <a:pt x="2608" y="157"/>
                  </a:lnTo>
                  <a:lnTo>
                    <a:pt x="2606" y="157"/>
                  </a:lnTo>
                  <a:lnTo>
                    <a:pt x="2606" y="159"/>
                  </a:lnTo>
                  <a:lnTo>
                    <a:pt x="2605" y="160"/>
                  </a:lnTo>
                  <a:lnTo>
                    <a:pt x="2603" y="164"/>
                  </a:lnTo>
                  <a:lnTo>
                    <a:pt x="2606" y="164"/>
                  </a:lnTo>
                  <a:lnTo>
                    <a:pt x="2612" y="162"/>
                  </a:lnTo>
                  <a:lnTo>
                    <a:pt x="2615" y="160"/>
                  </a:lnTo>
                  <a:lnTo>
                    <a:pt x="2619" y="159"/>
                  </a:lnTo>
                  <a:lnTo>
                    <a:pt x="2622" y="157"/>
                  </a:lnTo>
                  <a:lnTo>
                    <a:pt x="2626" y="153"/>
                  </a:lnTo>
                  <a:lnTo>
                    <a:pt x="2612" y="153"/>
                  </a:lnTo>
                  <a:close/>
                  <a:moveTo>
                    <a:pt x="2362" y="153"/>
                  </a:moveTo>
                  <a:lnTo>
                    <a:pt x="2364" y="169"/>
                  </a:lnTo>
                  <a:lnTo>
                    <a:pt x="2366" y="188"/>
                  </a:lnTo>
                  <a:lnTo>
                    <a:pt x="2357" y="188"/>
                  </a:lnTo>
                  <a:lnTo>
                    <a:pt x="2355" y="190"/>
                  </a:lnTo>
                  <a:lnTo>
                    <a:pt x="2352" y="190"/>
                  </a:lnTo>
                  <a:lnTo>
                    <a:pt x="2348" y="190"/>
                  </a:lnTo>
                  <a:lnTo>
                    <a:pt x="2343" y="192"/>
                  </a:lnTo>
                  <a:lnTo>
                    <a:pt x="2341" y="178"/>
                  </a:lnTo>
                  <a:lnTo>
                    <a:pt x="2341" y="164"/>
                  </a:lnTo>
                  <a:lnTo>
                    <a:pt x="2343" y="157"/>
                  </a:lnTo>
                  <a:lnTo>
                    <a:pt x="2346" y="155"/>
                  </a:lnTo>
                  <a:lnTo>
                    <a:pt x="2350" y="153"/>
                  </a:lnTo>
                  <a:lnTo>
                    <a:pt x="2355" y="153"/>
                  </a:lnTo>
                  <a:lnTo>
                    <a:pt x="2362" y="153"/>
                  </a:lnTo>
                  <a:close/>
                  <a:moveTo>
                    <a:pt x="2353" y="119"/>
                  </a:moveTo>
                  <a:lnTo>
                    <a:pt x="2362" y="119"/>
                  </a:lnTo>
                  <a:lnTo>
                    <a:pt x="2360" y="126"/>
                  </a:lnTo>
                  <a:lnTo>
                    <a:pt x="2360" y="131"/>
                  </a:lnTo>
                  <a:lnTo>
                    <a:pt x="2360" y="136"/>
                  </a:lnTo>
                  <a:lnTo>
                    <a:pt x="2359" y="140"/>
                  </a:lnTo>
                  <a:lnTo>
                    <a:pt x="2357" y="145"/>
                  </a:lnTo>
                  <a:lnTo>
                    <a:pt x="2350" y="145"/>
                  </a:lnTo>
                  <a:lnTo>
                    <a:pt x="2350" y="138"/>
                  </a:lnTo>
                  <a:lnTo>
                    <a:pt x="2352" y="131"/>
                  </a:lnTo>
                  <a:lnTo>
                    <a:pt x="2352" y="124"/>
                  </a:lnTo>
                  <a:lnTo>
                    <a:pt x="2353" y="119"/>
                  </a:lnTo>
                  <a:close/>
                  <a:moveTo>
                    <a:pt x="4193" y="71"/>
                  </a:moveTo>
                  <a:lnTo>
                    <a:pt x="4202" y="84"/>
                  </a:lnTo>
                  <a:lnTo>
                    <a:pt x="4210" y="91"/>
                  </a:lnTo>
                  <a:lnTo>
                    <a:pt x="4221" y="94"/>
                  </a:lnTo>
                  <a:lnTo>
                    <a:pt x="4228" y="98"/>
                  </a:lnTo>
                  <a:lnTo>
                    <a:pt x="4235" y="103"/>
                  </a:lnTo>
                  <a:lnTo>
                    <a:pt x="4237" y="106"/>
                  </a:lnTo>
                  <a:lnTo>
                    <a:pt x="4238" y="110"/>
                  </a:lnTo>
                  <a:lnTo>
                    <a:pt x="4238" y="113"/>
                  </a:lnTo>
                  <a:lnTo>
                    <a:pt x="4238" y="119"/>
                  </a:lnTo>
                  <a:lnTo>
                    <a:pt x="4226" y="122"/>
                  </a:lnTo>
                  <a:lnTo>
                    <a:pt x="4217" y="129"/>
                  </a:lnTo>
                  <a:lnTo>
                    <a:pt x="4210" y="136"/>
                  </a:lnTo>
                  <a:lnTo>
                    <a:pt x="4200" y="141"/>
                  </a:lnTo>
                  <a:lnTo>
                    <a:pt x="4196" y="136"/>
                  </a:lnTo>
                  <a:lnTo>
                    <a:pt x="4193" y="134"/>
                  </a:lnTo>
                  <a:lnTo>
                    <a:pt x="4190" y="133"/>
                  </a:lnTo>
                  <a:lnTo>
                    <a:pt x="4186" y="134"/>
                  </a:lnTo>
                  <a:lnTo>
                    <a:pt x="4183" y="136"/>
                  </a:lnTo>
                  <a:lnTo>
                    <a:pt x="4181" y="140"/>
                  </a:lnTo>
                  <a:lnTo>
                    <a:pt x="4177" y="141"/>
                  </a:lnTo>
                  <a:lnTo>
                    <a:pt x="4183" y="162"/>
                  </a:lnTo>
                  <a:lnTo>
                    <a:pt x="4184" y="178"/>
                  </a:lnTo>
                  <a:lnTo>
                    <a:pt x="4184" y="190"/>
                  </a:lnTo>
                  <a:lnTo>
                    <a:pt x="4183" y="202"/>
                  </a:lnTo>
                  <a:lnTo>
                    <a:pt x="4179" y="215"/>
                  </a:lnTo>
                  <a:lnTo>
                    <a:pt x="4176" y="232"/>
                  </a:lnTo>
                  <a:lnTo>
                    <a:pt x="4174" y="253"/>
                  </a:lnTo>
                  <a:lnTo>
                    <a:pt x="4151" y="265"/>
                  </a:lnTo>
                  <a:lnTo>
                    <a:pt x="4125" y="277"/>
                  </a:lnTo>
                  <a:lnTo>
                    <a:pt x="4100" y="288"/>
                  </a:lnTo>
                  <a:lnTo>
                    <a:pt x="4095" y="279"/>
                  </a:lnTo>
                  <a:lnTo>
                    <a:pt x="4090" y="272"/>
                  </a:lnTo>
                  <a:lnTo>
                    <a:pt x="4088" y="279"/>
                  </a:lnTo>
                  <a:lnTo>
                    <a:pt x="4088" y="283"/>
                  </a:lnTo>
                  <a:lnTo>
                    <a:pt x="4087" y="288"/>
                  </a:lnTo>
                  <a:lnTo>
                    <a:pt x="4085" y="291"/>
                  </a:lnTo>
                  <a:lnTo>
                    <a:pt x="4080" y="291"/>
                  </a:lnTo>
                  <a:lnTo>
                    <a:pt x="4076" y="291"/>
                  </a:lnTo>
                  <a:lnTo>
                    <a:pt x="4074" y="293"/>
                  </a:lnTo>
                  <a:lnTo>
                    <a:pt x="4073" y="293"/>
                  </a:lnTo>
                  <a:lnTo>
                    <a:pt x="4071" y="295"/>
                  </a:lnTo>
                  <a:lnTo>
                    <a:pt x="4069" y="297"/>
                  </a:lnTo>
                  <a:lnTo>
                    <a:pt x="4064" y="297"/>
                  </a:lnTo>
                  <a:lnTo>
                    <a:pt x="4059" y="298"/>
                  </a:lnTo>
                  <a:lnTo>
                    <a:pt x="4057" y="295"/>
                  </a:lnTo>
                  <a:lnTo>
                    <a:pt x="4057" y="290"/>
                  </a:lnTo>
                  <a:lnTo>
                    <a:pt x="4057" y="288"/>
                  </a:lnTo>
                  <a:lnTo>
                    <a:pt x="4057" y="284"/>
                  </a:lnTo>
                  <a:lnTo>
                    <a:pt x="4057" y="283"/>
                  </a:lnTo>
                  <a:lnTo>
                    <a:pt x="4053" y="283"/>
                  </a:lnTo>
                  <a:lnTo>
                    <a:pt x="4050" y="281"/>
                  </a:lnTo>
                  <a:lnTo>
                    <a:pt x="4043" y="279"/>
                  </a:lnTo>
                  <a:lnTo>
                    <a:pt x="4043" y="283"/>
                  </a:lnTo>
                  <a:lnTo>
                    <a:pt x="4046" y="288"/>
                  </a:lnTo>
                  <a:lnTo>
                    <a:pt x="4050" y="290"/>
                  </a:lnTo>
                  <a:lnTo>
                    <a:pt x="4050" y="293"/>
                  </a:lnTo>
                  <a:lnTo>
                    <a:pt x="4050" y="298"/>
                  </a:lnTo>
                  <a:lnTo>
                    <a:pt x="4052" y="307"/>
                  </a:lnTo>
                  <a:lnTo>
                    <a:pt x="4046" y="312"/>
                  </a:lnTo>
                  <a:lnTo>
                    <a:pt x="4043" y="319"/>
                  </a:lnTo>
                  <a:lnTo>
                    <a:pt x="4039" y="326"/>
                  </a:lnTo>
                  <a:lnTo>
                    <a:pt x="4027" y="326"/>
                  </a:lnTo>
                  <a:lnTo>
                    <a:pt x="4025" y="312"/>
                  </a:lnTo>
                  <a:lnTo>
                    <a:pt x="4024" y="305"/>
                  </a:lnTo>
                  <a:lnTo>
                    <a:pt x="4020" y="298"/>
                  </a:lnTo>
                  <a:lnTo>
                    <a:pt x="4017" y="288"/>
                  </a:lnTo>
                  <a:lnTo>
                    <a:pt x="4027" y="288"/>
                  </a:lnTo>
                  <a:lnTo>
                    <a:pt x="4039" y="272"/>
                  </a:lnTo>
                  <a:lnTo>
                    <a:pt x="4055" y="258"/>
                  </a:lnTo>
                  <a:lnTo>
                    <a:pt x="4074" y="249"/>
                  </a:lnTo>
                  <a:lnTo>
                    <a:pt x="4081" y="248"/>
                  </a:lnTo>
                  <a:lnTo>
                    <a:pt x="4088" y="248"/>
                  </a:lnTo>
                  <a:lnTo>
                    <a:pt x="4094" y="249"/>
                  </a:lnTo>
                  <a:lnTo>
                    <a:pt x="4097" y="249"/>
                  </a:lnTo>
                  <a:lnTo>
                    <a:pt x="4100" y="249"/>
                  </a:lnTo>
                  <a:lnTo>
                    <a:pt x="4104" y="244"/>
                  </a:lnTo>
                  <a:lnTo>
                    <a:pt x="4107" y="239"/>
                  </a:lnTo>
                  <a:lnTo>
                    <a:pt x="4109" y="234"/>
                  </a:lnTo>
                  <a:lnTo>
                    <a:pt x="4111" y="230"/>
                  </a:lnTo>
                  <a:lnTo>
                    <a:pt x="4114" y="225"/>
                  </a:lnTo>
                  <a:lnTo>
                    <a:pt x="4120" y="222"/>
                  </a:lnTo>
                  <a:lnTo>
                    <a:pt x="4121" y="225"/>
                  </a:lnTo>
                  <a:lnTo>
                    <a:pt x="4123" y="227"/>
                  </a:lnTo>
                  <a:lnTo>
                    <a:pt x="4125" y="227"/>
                  </a:lnTo>
                  <a:lnTo>
                    <a:pt x="4125" y="227"/>
                  </a:lnTo>
                  <a:lnTo>
                    <a:pt x="4127" y="227"/>
                  </a:lnTo>
                  <a:lnTo>
                    <a:pt x="4128" y="225"/>
                  </a:lnTo>
                  <a:lnTo>
                    <a:pt x="4142" y="213"/>
                  </a:lnTo>
                  <a:lnTo>
                    <a:pt x="4151" y="202"/>
                  </a:lnTo>
                  <a:lnTo>
                    <a:pt x="4155" y="190"/>
                  </a:lnTo>
                  <a:lnTo>
                    <a:pt x="4158" y="176"/>
                  </a:lnTo>
                  <a:lnTo>
                    <a:pt x="4163" y="164"/>
                  </a:lnTo>
                  <a:lnTo>
                    <a:pt x="4174" y="148"/>
                  </a:lnTo>
                  <a:lnTo>
                    <a:pt x="4167" y="148"/>
                  </a:lnTo>
                  <a:lnTo>
                    <a:pt x="4162" y="145"/>
                  </a:lnTo>
                  <a:lnTo>
                    <a:pt x="4160" y="141"/>
                  </a:lnTo>
                  <a:lnTo>
                    <a:pt x="4158" y="138"/>
                  </a:lnTo>
                  <a:lnTo>
                    <a:pt x="4158" y="131"/>
                  </a:lnTo>
                  <a:lnTo>
                    <a:pt x="4158" y="122"/>
                  </a:lnTo>
                  <a:lnTo>
                    <a:pt x="4160" y="120"/>
                  </a:lnTo>
                  <a:lnTo>
                    <a:pt x="4160" y="120"/>
                  </a:lnTo>
                  <a:lnTo>
                    <a:pt x="4162" y="119"/>
                  </a:lnTo>
                  <a:lnTo>
                    <a:pt x="4162" y="117"/>
                  </a:lnTo>
                  <a:lnTo>
                    <a:pt x="4162" y="115"/>
                  </a:lnTo>
                  <a:lnTo>
                    <a:pt x="4169" y="113"/>
                  </a:lnTo>
                  <a:lnTo>
                    <a:pt x="4174" y="113"/>
                  </a:lnTo>
                  <a:lnTo>
                    <a:pt x="4177" y="112"/>
                  </a:lnTo>
                  <a:lnTo>
                    <a:pt x="4181" y="112"/>
                  </a:lnTo>
                  <a:lnTo>
                    <a:pt x="4181" y="94"/>
                  </a:lnTo>
                  <a:lnTo>
                    <a:pt x="4184" y="80"/>
                  </a:lnTo>
                  <a:lnTo>
                    <a:pt x="4193" y="71"/>
                  </a:lnTo>
                  <a:close/>
                  <a:moveTo>
                    <a:pt x="2414" y="68"/>
                  </a:moveTo>
                  <a:lnTo>
                    <a:pt x="2413" y="70"/>
                  </a:lnTo>
                  <a:lnTo>
                    <a:pt x="2411" y="70"/>
                  </a:lnTo>
                  <a:lnTo>
                    <a:pt x="2409" y="70"/>
                  </a:lnTo>
                  <a:lnTo>
                    <a:pt x="2409" y="71"/>
                  </a:lnTo>
                  <a:lnTo>
                    <a:pt x="2407" y="71"/>
                  </a:lnTo>
                  <a:lnTo>
                    <a:pt x="2404" y="75"/>
                  </a:lnTo>
                  <a:lnTo>
                    <a:pt x="2400" y="77"/>
                  </a:lnTo>
                  <a:lnTo>
                    <a:pt x="2400" y="78"/>
                  </a:lnTo>
                  <a:lnTo>
                    <a:pt x="2400" y="82"/>
                  </a:lnTo>
                  <a:lnTo>
                    <a:pt x="2400" y="85"/>
                  </a:lnTo>
                  <a:lnTo>
                    <a:pt x="2400" y="91"/>
                  </a:lnTo>
                  <a:lnTo>
                    <a:pt x="2414" y="105"/>
                  </a:lnTo>
                  <a:lnTo>
                    <a:pt x="2427" y="120"/>
                  </a:lnTo>
                  <a:lnTo>
                    <a:pt x="2439" y="138"/>
                  </a:lnTo>
                  <a:lnTo>
                    <a:pt x="2453" y="138"/>
                  </a:lnTo>
                  <a:lnTo>
                    <a:pt x="2453" y="148"/>
                  </a:lnTo>
                  <a:lnTo>
                    <a:pt x="2467" y="153"/>
                  </a:lnTo>
                  <a:lnTo>
                    <a:pt x="2477" y="160"/>
                  </a:lnTo>
                  <a:lnTo>
                    <a:pt x="2488" y="169"/>
                  </a:lnTo>
                  <a:lnTo>
                    <a:pt x="2488" y="173"/>
                  </a:lnTo>
                  <a:lnTo>
                    <a:pt x="2484" y="173"/>
                  </a:lnTo>
                  <a:lnTo>
                    <a:pt x="2481" y="173"/>
                  </a:lnTo>
                  <a:lnTo>
                    <a:pt x="2477" y="173"/>
                  </a:lnTo>
                  <a:lnTo>
                    <a:pt x="2475" y="173"/>
                  </a:lnTo>
                  <a:lnTo>
                    <a:pt x="2472" y="171"/>
                  </a:lnTo>
                  <a:lnTo>
                    <a:pt x="2467" y="169"/>
                  </a:lnTo>
                  <a:lnTo>
                    <a:pt x="2462" y="169"/>
                  </a:lnTo>
                  <a:lnTo>
                    <a:pt x="2462" y="174"/>
                  </a:lnTo>
                  <a:lnTo>
                    <a:pt x="2463" y="178"/>
                  </a:lnTo>
                  <a:lnTo>
                    <a:pt x="2465" y="181"/>
                  </a:lnTo>
                  <a:lnTo>
                    <a:pt x="2465" y="183"/>
                  </a:lnTo>
                  <a:lnTo>
                    <a:pt x="2467" y="187"/>
                  </a:lnTo>
                  <a:lnTo>
                    <a:pt x="2468" y="192"/>
                  </a:lnTo>
                  <a:lnTo>
                    <a:pt x="2463" y="195"/>
                  </a:lnTo>
                  <a:lnTo>
                    <a:pt x="2460" y="199"/>
                  </a:lnTo>
                  <a:lnTo>
                    <a:pt x="2456" y="204"/>
                  </a:lnTo>
                  <a:lnTo>
                    <a:pt x="2453" y="211"/>
                  </a:lnTo>
                  <a:lnTo>
                    <a:pt x="2442" y="211"/>
                  </a:lnTo>
                  <a:lnTo>
                    <a:pt x="2442" y="234"/>
                  </a:lnTo>
                  <a:lnTo>
                    <a:pt x="2434" y="234"/>
                  </a:lnTo>
                  <a:lnTo>
                    <a:pt x="2425" y="227"/>
                  </a:lnTo>
                  <a:lnTo>
                    <a:pt x="2414" y="223"/>
                  </a:lnTo>
                  <a:lnTo>
                    <a:pt x="2406" y="218"/>
                  </a:lnTo>
                  <a:lnTo>
                    <a:pt x="2400" y="206"/>
                  </a:lnTo>
                  <a:lnTo>
                    <a:pt x="2414" y="208"/>
                  </a:lnTo>
                  <a:lnTo>
                    <a:pt x="2428" y="206"/>
                  </a:lnTo>
                  <a:lnTo>
                    <a:pt x="2439" y="202"/>
                  </a:lnTo>
                  <a:lnTo>
                    <a:pt x="2446" y="195"/>
                  </a:lnTo>
                  <a:lnTo>
                    <a:pt x="2448" y="194"/>
                  </a:lnTo>
                  <a:lnTo>
                    <a:pt x="2448" y="192"/>
                  </a:lnTo>
                  <a:lnTo>
                    <a:pt x="2449" y="190"/>
                  </a:lnTo>
                  <a:lnTo>
                    <a:pt x="2449" y="187"/>
                  </a:lnTo>
                  <a:lnTo>
                    <a:pt x="2449" y="183"/>
                  </a:lnTo>
                  <a:lnTo>
                    <a:pt x="2423" y="164"/>
                  </a:lnTo>
                  <a:lnTo>
                    <a:pt x="2395" y="145"/>
                  </a:lnTo>
                  <a:lnTo>
                    <a:pt x="2386" y="134"/>
                  </a:lnTo>
                  <a:lnTo>
                    <a:pt x="2378" y="124"/>
                  </a:lnTo>
                  <a:lnTo>
                    <a:pt x="2371" y="112"/>
                  </a:lnTo>
                  <a:lnTo>
                    <a:pt x="2360" y="101"/>
                  </a:lnTo>
                  <a:lnTo>
                    <a:pt x="2346" y="96"/>
                  </a:lnTo>
                  <a:lnTo>
                    <a:pt x="2334" y="106"/>
                  </a:lnTo>
                  <a:lnTo>
                    <a:pt x="2318" y="115"/>
                  </a:lnTo>
                  <a:lnTo>
                    <a:pt x="2299" y="119"/>
                  </a:lnTo>
                  <a:lnTo>
                    <a:pt x="2297" y="115"/>
                  </a:lnTo>
                  <a:lnTo>
                    <a:pt x="2296" y="112"/>
                  </a:lnTo>
                  <a:lnTo>
                    <a:pt x="2294" y="110"/>
                  </a:lnTo>
                  <a:lnTo>
                    <a:pt x="2290" y="110"/>
                  </a:lnTo>
                  <a:lnTo>
                    <a:pt x="2289" y="110"/>
                  </a:lnTo>
                  <a:lnTo>
                    <a:pt x="2285" y="112"/>
                  </a:lnTo>
                  <a:lnTo>
                    <a:pt x="2276" y="119"/>
                  </a:lnTo>
                  <a:lnTo>
                    <a:pt x="2273" y="129"/>
                  </a:lnTo>
                  <a:lnTo>
                    <a:pt x="2271" y="140"/>
                  </a:lnTo>
                  <a:lnTo>
                    <a:pt x="2266" y="148"/>
                  </a:lnTo>
                  <a:lnTo>
                    <a:pt x="2247" y="148"/>
                  </a:lnTo>
                  <a:lnTo>
                    <a:pt x="2240" y="157"/>
                  </a:lnTo>
                  <a:lnTo>
                    <a:pt x="2235" y="167"/>
                  </a:lnTo>
                  <a:lnTo>
                    <a:pt x="2231" y="180"/>
                  </a:lnTo>
                  <a:lnTo>
                    <a:pt x="2229" y="181"/>
                  </a:lnTo>
                  <a:lnTo>
                    <a:pt x="2229" y="185"/>
                  </a:lnTo>
                  <a:lnTo>
                    <a:pt x="2231" y="187"/>
                  </a:lnTo>
                  <a:lnTo>
                    <a:pt x="2233" y="188"/>
                  </a:lnTo>
                  <a:lnTo>
                    <a:pt x="2236" y="192"/>
                  </a:lnTo>
                  <a:lnTo>
                    <a:pt x="2238" y="195"/>
                  </a:lnTo>
                  <a:lnTo>
                    <a:pt x="2233" y="195"/>
                  </a:lnTo>
                  <a:lnTo>
                    <a:pt x="2231" y="197"/>
                  </a:lnTo>
                  <a:lnTo>
                    <a:pt x="2229" y="197"/>
                  </a:lnTo>
                  <a:lnTo>
                    <a:pt x="2228" y="199"/>
                  </a:lnTo>
                  <a:lnTo>
                    <a:pt x="2226" y="201"/>
                  </a:lnTo>
                  <a:lnTo>
                    <a:pt x="2222" y="202"/>
                  </a:lnTo>
                  <a:lnTo>
                    <a:pt x="2222" y="206"/>
                  </a:lnTo>
                  <a:lnTo>
                    <a:pt x="2222" y="206"/>
                  </a:lnTo>
                  <a:lnTo>
                    <a:pt x="2222" y="208"/>
                  </a:lnTo>
                  <a:lnTo>
                    <a:pt x="2222" y="208"/>
                  </a:lnTo>
                  <a:lnTo>
                    <a:pt x="2222" y="209"/>
                  </a:lnTo>
                  <a:lnTo>
                    <a:pt x="2222" y="215"/>
                  </a:lnTo>
                  <a:lnTo>
                    <a:pt x="2210" y="216"/>
                  </a:lnTo>
                  <a:lnTo>
                    <a:pt x="2205" y="220"/>
                  </a:lnTo>
                  <a:lnTo>
                    <a:pt x="2201" y="223"/>
                  </a:lnTo>
                  <a:lnTo>
                    <a:pt x="2198" y="229"/>
                  </a:lnTo>
                  <a:lnTo>
                    <a:pt x="2193" y="234"/>
                  </a:lnTo>
                  <a:lnTo>
                    <a:pt x="2187" y="236"/>
                  </a:lnTo>
                  <a:lnTo>
                    <a:pt x="2184" y="236"/>
                  </a:lnTo>
                  <a:lnTo>
                    <a:pt x="2179" y="234"/>
                  </a:lnTo>
                  <a:lnTo>
                    <a:pt x="2175" y="232"/>
                  </a:lnTo>
                  <a:lnTo>
                    <a:pt x="2172" y="230"/>
                  </a:lnTo>
                  <a:lnTo>
                    <a:pt x="2170" y="230"/>
                  </a:lnTo>
                  <a:lnTo>
                    <a:pt x="2167" y="232"/>
                  </a:lnTo>
                  <a:lnTo>
                    <a:pt x="2163" y="234"/>
                  </a:lnTo>
                  <a:lnTo>
                    <a:pt x="2160" y="236"/>
                  </a:lnTo>
                  <a:lnTo>
                    <a:pt x="2154" y="237"/>
                  </a:lnTo>
                  <a:lnTo>
                    <a:pt x="2154" y="246"/>
                  </a:lnTo>
                  <a:lnTo>
                    <a:pt x="2203" y="253"/>
                  </a:lnTo>
                  <a:lnTo>
                    <a:pt x="2217" y="246"/>
                  </a:lnTo>
                  <a:lnTo>
                    <a:pt x="2231" y="237"/>
                  </a:lnTo>
                  <a:lnTo>
                    <a:pt x="2242" y="230"/>
                  </a:lnTo>
                  <a:lnTo>
                    <a:pt x="2257" y="227"/>
                  </a:lnTo>
                  <a:lnTo>
                    <a:pt x="2280" y="223"/>
                  </a:lnTo>
                  <a:lnTo>
                    <a:pt x="2304" y="222"/>
                  </a:lnTo>
                  <a:lnTo>
                    <a:pt x="2331" y="222"/>
                  </a:lnTo>
                  <a:lnTo>
                    <a:pt x="2353" y="222"/>
                  </a:lnTo>
                  <a:lnTo>
                    <a:pt x="2372" y="223"/>
                  </a:lnTo>
                  <a:lnTo>
                    <a:pt x="2381" y="225"/>
                  </a:lnTo>
                  <a:lnTo>
                    <a:pt x="2385" y="225"/>
                  </a:lnTo>
                  <a:lnTo>
                    <a:pt x="2379" y="241"/>
                  </a:lnTo>
                  <a:lnTo>
                    <a:pt x="2376" y="258"/>
                  </a:lnTo>
                  <a:lnTo>
                    <a:pt x="2372" y="276"/>
                  </a:lnTo>
                  <a:lnTo>
                    <a:pt x="2378" y="279"/>
                  </a:lnTo>
                  <a:lnTo>
                    <a:pt x="2379" y="283"/>
                  </a:lnTo>
                  <a:lnTo>
                    <a:pt x="2383" y="286"/>
                  </a:lnTo>
                  <a:lnTo>
                    <a:pt x="2385" y="288"/>
                  </a:lnTo>
                  <a:lnTo>
                    <a:pt x="2388" y="291"/>
                  </a:lnTo>
                  <a:lnTo>
                    <a:pt x="2400" y="295"/>
                  </a:lnTo>
                  <a:lnTo>
                    <a:pt x="2414" y="295"/>
                  </a:lnTo>
                  <a:lnTo>
                    <a:pt x="2428" y="297"/>
                  </a:lnTo>
                  <a:lnTo>
                    <a:pt x="2442" y="304"/>
                  </a:lnTo>
                  <a:lnTo>
                    <a:pt x="2446" y="318"/>
                  </a:lnTo>
                  <a:lnTo>
                    <a:pt x="2453" y="321"/>
                  </a:lnTo>
                  <a:lnTo>
                    <a:pt x="2463" y="325"/>
                  </a:lnTo>
                  <a:lnTo>
                    <a:pt x="2477" y="328"/>
                  </a:lnTo>
                  <a:lnTo>
                    <a:pt x="2489" y="332"/>
                  </a:lnTo>
                  <a:lnTo>
                    <a:pt x="2496" y="333"/>
                  </a:lnTo>
                  <a:lnTo>
                    <a:pt x="2498" y="323"/>
                  </a:lnTo>
                  <a:lnTo>
                    <a:pt x="2502" y="314"/>
                  </a:lnTo>
                  <a:lnTo>
                    <a:pt x="2505" y="305"/>
                  </a:lnTo>
                  <a:lnTo>
                    <a:pt x="2516" y="298"/>
                  </a:lnTo>
                  <a:lnTo>
                    <a:pt x="2531" y="295"/>
                  </a:lnTo>
                  <a:lnTo>
                    <a:pt x="2545" y="298"/>
                  </a:lnTo>
                  <a:lnTo>
                    <a:pt x="2559" y="305"/>
                  </a:lnTo>
                  <a:lnTo>
                    <a:pt x="2573" y="311"/>
                  </a:lnTo>
                  <a:lnTo>
                    <a:pt x="2580" y="312"/>
                  </a:lnTo>
                  <a:lnTo>
                    <a:pt x="2594" y="314"/>
                  </a:lnTo>
                  <a:lnTo>
                    <a:pt x="2608" y="318"/>
                  </a:lnTo>
                  <a:lnTo>
                    <a:pt x="2622" y="319"/>
                  </a:lnTo>
                  <a:lnTo>
                    <a:pt x="2633" y="321"/>
                  </a:lnTo>
                  <a:lnTo>
                    <a:pt x="2638" y="323"/>
                  </a:lnTo>
                  <a:lnTo>
                    <a:pt x="2641" y="321"/>
                  </a:lnTo>
                  <a:lnTo>
                    <a:pt x="2643" y="318"/>
                  </a:lnTo>
                  <a:lnTo>
                    <a:pt x="2645" y="316"/>
                  </a:lnTo>
                  <a:lnTo>
                    <a:pt x="2648" y="312"/>
                  </a:lnTo>
                  <a:lnTo>
                    <a:pt x="2652" y="311"/>
                  </a:lnTo>
                  <a:lnTo>
                    <a:pt x="2655" y="311"/>
                  </a:lnTo>
                  <a:lnTo>
                    <a:pt x="2660" y="311"/>
                  </a:lnTo>
                  <a:lnTo>
                    <a:pt x="2673" y="314"/>
                  </a:lnTo>
                  <a:lnTo>
                    <a:pt x="2683" y="319"/>
                  </a:lnTo>
                  <a:lnTo>
                    <a:pt x="2695" y="318"/>
                  </a:lnTo>
                  <a:lnTo>
                    <a:pt x="2708" y="314"/>
                  </a:lnTo>
                  <a:lnTo>
                    <a:pt x="2709" y="300"/>
                  </a:lnTo>
                  <a:lnTo>
                    <a:pt x="2716" y="283"/>
                  </a:lnTo>
                  <a:lnTo>
                    <a:pt x="2722" y="267"/>
                  </a:lnTo>
                  <a:lnTo>
                    <a:pt x="2725" y="253"/>
                  </a:lnTo>
                  <a:lnTo>
                    <a:pt x="2722" y="241"/>
                  </a:lnTo>
                  <a:lnTo>
                    <a:pt x="2720" y="237"/>
                  </a:lnTo>
                  <a:lnTo>
                    <a:pt x="2720" y="234"/>
                  </a:lnTo>
                  <a:lnTo>
                    <a:pt x="2718" y="232"/>
                  </a:lnTo>
                  <a:lnTo>
                    <a:pt x="2716" y="230"/>
                  </a:lnTo>
                  <a:lnTo>
                    <a:pt x="2713" y="230"/>
                  </a:lnTo>
                  <a:lnTo>
                    <a:pt x="2709" y="230"/>
                  </a:lnTo>
                  <a:lnTo>
                    <a:pt x="2702" y="230"/>
                  </a:lnTo>
                  <a:lnTo>
                    <a:pt x="2694" y="237"/>
                  </a:lnTo>
                  <a:lnTo>
                    <a:pt x="2687" y="239"/>
                  </a:lnTo>
                  <a:lnTo>
                    <a:pt x="2680" y="237"/>
                  </a:lnTo>
                  <a:lnTo>
                    <a:pt x="2673" y="234"/>
                  </a:lnTo>
                  <a:lnTo>
                    <a:pt x="2664" y="230"/>
                  </a:lnTo>
                  <a:lnTo>
                    <a:pt x="2659" y="229"/>
                  </a:lnTo>
                  <a:lnTo>
                    <a:pt x="2655" y="230"/>
                  </a:lnTo>
                  <a:lnTo>
                    <a:pt x="2650" y="232"/>
                  </a:lnTo>
                  <a:lnTo>
                    <a:pt x="2648" y="236"/>
                  </a:lnTo>
                  <a:lnTo>
                    <a:pt x="2645" y="239"/>
                  </a:lnTo>
                  <a:lnTo>
                    <a:pt x="2641" y="241"/>
                  </a:lnTo>
                  <a:lnTo>
                    <a:pt x="2626" y="237"/>
                  </a:lnTo>
                  <a:lnTo>
                    <a:pt x="2610" y="227"/>
                  </a:lnTo>
                  <a:lnTo>
                    <a:pt x="2598" y="211"/>
                  </a:lnTo>
                  <a:lnTo>
                    <a:pt x="2592" y="195"/>
                  </a:lnTo>
                  <a:lnTo>
                    <a:pt x="2592" y="192"/>
                  </a:lnTo>
                  <a:lnTo>
                    <a:pt x="2592" y="188"/>
                  </a:lnTo>
                  <a:lnTo>
                    <a:pt x="2592" y="185"/>
                  </a:lnTo>
                  <a:lnTo>
                    <a:pt x="2592" y="181"/>
                  </a:lnTo>
                  <a:lnTo>
                    <a:pt x="2592" y="178"/>
                  </a:lnTo>
                  <a:lnTo>
                    <a:pt x="2594" y="174"/>
                  </a:lnTo>
                  <a:lnTo>
                    <a:pt x="2596" y="169"/>
                  </a:lnTo>
                  <a:lnTo>
                    <a:pt x="2592" y="166"/>
                  </a:lnTo>
                  <a:lnTo>
                    <a:pt x="2589" y="164"/>
                  </a:lnTo>
                  <a:lnTo>
                    <a:pt x="2587" y="162"/>
                  </a:lnTo>
                  <a:lnTo>
                    <a:pt x="2585" y="160"/>
                  </a:lnTo>
                  <a:lnTo>
                    <a:pt x="2582" y="159"/>
                  </a:lnTo>
                  <a:lnTo>
                    <a:pt x="2577" y="157"/>
                  </a:lnTo>
                  <a:lnTo>
                    <a:pt x="2575" y="155"/>
                  </a:lnTo>
                  <a:lnTo>
                    <a:pt x="2573" y="155"/>
                  </a:lnTo>
                  <a:lnTo>
                    <a:pt x="2571" y="153"/>
                  </a:lnTo>
                  <a:lnTo>
                    <a:pt x="2568" y="153"/>
                  </a:lnTo>
                  <a:lnTo>
                    <a:pt x="2564" y="153"/>
                  </a:lnTo>
                  <a:lnTo>
                    <a:pt x="2564" y="157"/>
                  </a:lnTo>
                  <a:lnTo>
                    <a:pt x="2561" y="157"/>
                  </a:lnTo>
                  <a:lnTo>
                    <a:pt x="2561" y="162"/>
                  </a:lnTo>
                  <a:lnTo>
                    <a:pt x="2563" y="166"/>
                  </a:lnTo>
                  <a:lnTo>
                    <a:pt x="2563" y="167"/>
                  </a:lnTo>
                  <a:lnTo>
                    <a:pt x="2563" y="169"/>
                  </a:lnTo>
                  <a:lnTo>
                    <a:pt x="2561" y="171"/>
                  </a:lnTo>
                  <a:lnTo>
                    <a:pt x="2559" y="171"/>
                  </a:lnTo>
                  <a:lnTo>
                    <a:pt x="2556" y="171"/>
                  </a:lnTo>
                  <a:lnTo>
                    <a:pt x="2549" y="173"/>
                  </a:lnTo>
                  <a:lnTo>
                    <a:pt x="2547" y="169"/>
                  </a:lnTo>
                  <a:lnTo>
                    <a:pt x="2545" y="167"/>
                  </a:lnTo>
                  <a:lnTo>
                    <a:pt x="2545" y="166"/>
                  </a:lnTo>
                  <a:lnTo>
                    <a:pt x="2542" y="164"/>
                  </a:lnTo>
                  <a:lnTo>
                    <a:pt x="2542" y="169"/>
                  </a:lnTo>
                  <a:lnTo>
                    <a:pt x="2551" y="180"/>
                  </a:lnTo>
                  <a:lnTo>
                    <a:pt x="2558" y="195"/>
                  </a:lnTo>
                  <a:lnTo>
                    <a:pt x="2561" y="211"/>
                  </a:lnTo>
                  <a:lnTo>
                    <a:pt x="2556" y="215"/>
                  </a:lnTo>
                  <a:lnTo>
                    <a:pt x="2552" y="216"/>
                  </a:lnTo>
                  <a:lnTo>
                    <a:pt x="2551" y="220"/>
                  </a:lnTo>
                  <a:lnTo>
                    <a:pt x="2549" y="223"/>
                  </a:lnTo>
                  <a:lnTo>
                    <a:pt x="2549" y="225"/>
                  </a:lnTo>
                  <a:lnTo>
                    <a:pt x="2547" y="229"/>
                  </a:lnTo>
                  <a:lnTo>
                    <a:pt x="2545" y="230"/>
                  </a:lnTo>
                  <a:lnTo>
                    <a:pt x="2540" y="232"/>
                  </a:lnTo>
                  <a:lnTo>
                    <a:pt x="2535" y="234"/>
                  </a:lnTo>
                  <a:lnTo>
                    <a:pt x="2533" y="232"/>
                  </a:lnTo>
                  <a:lnTo>
                    <a:pt x="2531" y="232"/>
                  </a:lnTo>
                  <a:lnTo>
                    <a:pt x="2531" y="232"/>
                  </a:lnTo>
                  <a:lnTo>
                    <a:pt x="2530" y="230"/>
                  </a:lnTo>
                  <a:lnTo>
                    <a:pt x="2526" y="230"/>
                  </a:lnTo>
                  <a:lnTo>
                    <a:pt x="2510" y="183"/>
                  </a:lnTo>
                  <a:lnTo>
                    <a:pt x="2507" y="181"/>
                  </a:lnTo>
                  <a:lnTo>
                    <a:pt x="2503" y="178"/>
                  </a:lnTo>
                  <a:lnTo>
                    <a:pt x="2498" y="174"/>
                  </a:lnTo>
                  <a:lnTo>
                    <a:pt x="2495" y="173"/>
                  </a:lnTo>
                  <a:lnTo>
                    <a:pt x="2491" y="169"/>
                  </a:lnTo>
                  <a:lnTo>
                    <a:pt x="2489" y="159"/>
                  </a:lnTo>
                  <a:lnTo>
                    <a:pt x="2491" y="150"/>
                  </a:lnTo>
                  <a:lnTo>
                    <a:pt x="2493" y="143"/>
                  </a:lnTo>
                  <a:lnTo>
                    <a:pt x="2493" y="136"/>
                  </a:lnTo>
                  <a:lnTo>
                    <a:pt x="2488" y="131"/>
                  </a:lnTo>
                  <a:lnTo>
                    <a:pt x="2475" y="122"/>
                  </a:lnTo>
                  <a:lnTo>
                    <a:pt x="2465" y="117"/>
                  </a:lnTo>
                  <a:lnTo>
                    <a:pt x="2456" y="115"/>
                  </a:lnTo>
                  <a:lnTo>
                    <a:pt x="2448" y="110"/>
                  </a:lnTo>
                  <a:lnTo>
                    <a:pt x="2441" y="99"/>
                  </a:lnTo>
                  <a:lnTo>
                    <a:pt x="2434" y="80"/>
                  </a:lnTo>
                  <a:lnTo>
                    <a:pt x="2420" y="84"/>
                  </a:lnTo>
                  <a:lnTo>
                    <a:pt x="2418" y="78"/>
                  </a:lnTo>
                  <a:lnTo>
                    <a:pt x="2418" y="75"/>
                  </a:lnTo>
                  <a:lnTo>
                    <a:pt x="2416" y="71"/>
                  </a:lnTo>
                  <a:lnTo>
                    <a:pt x="2414" y="68"/>
                  </a:lnTo>
                  <a:close/>
                  <a:moveTo>
                    <a:pt x="1217" y="64"/>
                  </a:moveTo>
                  <a:lnTo>
                    <a:pt x="1215" y="68"/>
                  </a:lnTo>
                  <a:lnTo>
                    <a:pt x="1212" y="71"/>
                  </a:lnTo>
                  <a:lnTo>
                    <a:pt x="1210" y="73"/>
                  </a:lnTo>
                  <a:lnTo>
                    <a:pt x="1208" y="75"/>
                  </a:lnTo>
                  <a:lnTo>
                    <a:pt x="1208" y="77"/>
                  </a:lnTo>
                  <a:lnTo>
                    <a:pt x="1210" y="78"/>
                  </a:lnTo>
                  <a:lnTo>
                    <a:pt x="1214" y="80"/>
                  </a:lnTo>
                  <a:lnTo>
                    <a:pt x="1215" y="75"/>
                  </a:lnTo>
                  <a:lnTo>
                    <a:pt x="1215" y="73"/>
                  </a:lnTo>
                  <a:lnTo>
                    <a:pt x="1217" y="70"/>
                  </a:lnTo>
                  <a:lnTo>
                    <a:pt x="1219" y="68"/>
                  </a:lnTo>
                  <a:lnTo>
                    <a:pt x="1220" y="64"/>
                  </a:lnTo>
                  <a:lnTo>
                    <a:pt x="1217" y="64"/>
                  </a:lnTo>
                  <a:close/>
                  <a:moveTo>
                    <a:pt x="2654" y="49"/>
                  </a:moveTo>
                  <a:lnTo>
                    <a:pt x="2650" y="57"/>
                  </a:lnTo>
                  <a:lnTo>
                    <a:pt x="2643" y="70"/>
                  </a:lnTo>
                  <a:lnTo>
                    <a:pt x="2634" y="84"/>
                  </a:lnTo>
                  <a:lnTo>
                    <a:pt x="2626" y="98"/>
                  </a:lnTo>
                  <a:lnTo>
                    <a:pt x="2619" y="110"/>
                  </a:lnTo>
                  <a:lnTo>
                    <a:pt x="2615" y="120"/>
                  </a:lnTo>
                  <a:lnTo>
                    <a:pt x="2615" y="126"/>
                  </a:lnTo>
                  <a:lnTo>
                    <a:pt x="2617" y="133"/>
                  </a:lnTo>
                  <a:lnTo>
                    <a:pt x="2617" y="136"/>
                  </a:lnTo>
                  <a:lnTo>
                    <a:pt x="2619" y="140"/>
                  </a:lnTo>
                  <a:lnTo>
                    <a:pt x="2622" y="141"/>
                  </a:lnTo>
                  <a:lnTo>
                    <a:pt x="2626" y="143"/>
                  </a:lnTo>
                  <a:lnTo>
                    <a:pt x="2631" y="145"/>
                  </a:lnTo>
                  <a:lnTo>
                    <a:pt x="2645" y="150"/>
                  </a:lnTo>
                  <a:lnTo>
                    <a:pt x="2659" y="148"/>
                  </a:lnTo>
                  <a:lnTo>
                    <a:pt x="2671" y="143"/>
                  </a:lnTo>
                  <a:lnTo>
                    <a:pt x="2685" y="136"/>
                  </a:lnTo>
                  <a:lnTo>
                    <a:pt x="2699" y="134"/>
                  </a:lnTo>
                  <a:lnTo>
                    <a:pt x="2713" y="134"/>
                  </a:lnTo>
                  <a:lnTo>
                    <a:pt x="2722" y="140"/>
                  </a:lnTo>
                  <a:lnTo>
                    <a:pt x="2729" y="145"/>
                  </a:lnTo>
                  <a:lnTo>
                    <a:pt x="2737" y="148"/>
                  </a:lnTo>
                  <a:lnTo>
                    <a:pt x="2758" y="152"/>
                  </a:lnTo>
                  <a:lnTo>
                    <a:pt x="2779" y="150"/>
                  </a:lnTo>
                  <a:lnTo>
                    <a:pt x="2798" y="145"/>
                  </a:lnTo>
                  <a:lnTo>
                    <a:pt x="2804" y="134"/>
                  </a:lnTo>
                  <a:lnTo>
                    <a:pt x="2798" y="134"/>
                  </a:lnTo>
                  <a:lnTo>
                    <a:pt x="2790" y="120"/>
                  </a:lnTo>
                  <a:lnTo>
                    <a:pt x="2776" y="108"/>
                  </a:lnTo>
                  <a:lnTo>
                    <a:pt x="2756" y="96"/>
                  </a:lnTo>
                  <a:lnTo>
                    <a:pt x="2737" y="85"/>
                  </a:lnTo>
                  <a:lnTo>
                    <a:pt x="2722" y="80"/>
                  </a:lnTo>
                  <a:lnTo>
                    <a:pt x="2713" y="87"/>
                  </a:lnTo>
                  <a:lnTo>
                    <a:pt x="2701" y="92"/>
                  </a:lnTo>
                  <a:lnTo>
                    <a:pt x="2692" y="91"/>
                  </a:lnTo>
                  <a:lnTo>
                    <a:pt x="2687" y="84"/>
                  </a:lnTo>
                  <a:lnTo>
                    <a:pt x="2680" y="77"/>
                  </a:lnTo>
                  <a:lnTo>
                    <a:pt x="2676" y="68"/>
                  </a:lnTo>
                  <a:lnTo>
                    <a:pt x="2688" y="64"/>
                  </a:lnTo>
                  <a:lnTo>
                    <a:pt x="2687" y="63"/>
                  </a:lnTo>
                  <a:lnTo>
                    <a:pt x="2685" y="63"/>
                  </a:lnTo>
                  <a:lnTo>
                    <a:pt x="2685" y="63"/>
                  </a:lnTo>
                  <a:lnTo>
                    <a:pt x="2683" y="63"/>
                  </a:lnTo>
                  <a:lnTo>
                    <a:pt x="2680" y="61"/>
                  </a:lnTo>
                  <a:lnTo>
                    <a:pt x="2674" y="56"/>
                  </a:lnTo>
                  <a:lnTo>
                    <a:pt x="2669" y="54"/>
                  </a:lnTo>
                  <a:lnTo>
                    <a:pt x="2662" y="51"/>
                  </a:lnTo>
                  <a:lnTo>
                    <a:pt x="2654" y="49"/>
                  </a:lnTo>
                  <a:close/>
                  <a:moveTo>
                    <a:pt x="2933" y="45"/>
                  </a:moveTo>
                  <a:lnTo>
                    <a:pt x="2922" y="54"/>
                  </a:lnTo>
                  <a:lnTo>
                    <a:pt x="2910" y="59"/>
                  </a:lnTo>
                  <a:lnTo>
                    <a:pt x="2898" y="64"/>
                  </a:lnTo>
                  <a:lnTo>
                    <a:pt x="2887" y="73"/>
                  </a:lnTo>
                  <a:lnTo>
                    <a:pt x="2880" y="84"/>
                  </a:lnTo>
                  <a:lnTo>
                    <a:pt x="2877" y="99"/>
                  </a:lnTo>
                  <a:lnTo>
                    <a:pt x="2882" y="115"/>
                  </a:lnTo>
                  <a:lnTo>
                    <a:pt x="2893" y="131"/>
                  </a:lnTo>
                  <a:lnTo>
                    <a:pt x="2903" y="147"/>
                  </a:lnTo>
                  <a:lnTo>
                    <a:pt x="2915" y="160"/>
                  </a:lnTo>
                  <a:lnTo>
                    <a:pt x="2922" y="173"/>
                  </a:lnTo>
                  <a:lnTo>
                    <a:pt x="2910" y="173"/>
                  </a:lnTo>
                  <a:lnTo>
                    <a:pt x="2910" y="195"/>
                  </a:lnTo>
                  <a:lnTo>
                    <a:pt x="2914" y="211"/>
                  </a:lnTo>
                  <a:lnTo>
                    <a:pt x="2924" y="220"/>
                  </a:lnTo>
                  <a:lnTo>
                    <a:pt x="2942" y="223"/>
                  </a:lnTo>
                  <a:lnTo>
                    <a:pt x="2968" y="222"/>
                  </a:lnTo>
                  <a:lnTo>
                    <a:pt x="2966" y="202"/>
                  </a:lnTo>
                  <a:lnTo>
                    <a:pt x="2962" y="190"/>
                  </a:lnTo>
                  <a:lnTo>
                    <a:pt x="2957" y="180"/>
                  </a:lnTo>
                  <a:lnTo>
                    <a:pt x="2955" y="169"/>
                  </a:lnTo>
                  <a:lnTo>
                    <a:pt x="2957" y="153"/>
                  </a:lnTo>
                  <a:lnTo>
                    <a:pt x="2961" y="155"/>
                  </a:lnTo>
                  <a:lnTo>
                    <a:pt x="2964" y="155"/>
                  </a:lnTo>
                  <a:lnTo>
                    <a:pt x="2968" y="155"/>
                  </a:lnTo>
                  <a:lnTo>
                    <a:pt x="2971" y="155"/>
                  </a:lnTo>
                  <a:lnTo>
                    <a:pt x="2976" y="153"/>
                  </a:lnTo>
                  <a:lnTo>
                    <a:pt x="2973" y="150"/>
                  </a:lnTo>
                  <a:lnTo>
                    <a:pt x="2969" y="148"/>
                  </a:lnTo>
                  <a:lnTo>
                    <a:pt x="2968" y="147"/>
                  </a:lnTo>
                  <a:lnTo>
                    <a:pt x="2964" y="143"/>
                  </a:lnTo>
                  <a:lnTo>
                    <a:pt x="2961" y="141"/>
                  </a:lnTo>
                  <a:lnTo>
                    <a:pt x="2959" y="143"/>
                  </a:lnTo>
                  <a:lnTo>
                    <a:pt x="2959" y="147"/>
                  </a:lnTo>
                  <a:lnTo>
                    <a:pt x="2957" y="150"/>
                  </a:lnTo>
                  <a:lnTo>
                    <a:pt x="2957" y="152"/>
                  </a:lnTo>
                  <a:lnTo>
                    <a:pt x="2955" y="153"/>
                  </a:lnTo>
                  <a:lnTo>
                    <a:pt x="2954" y="152"/>
                  </a:lnTo>
                  <a:lnTo>
                    <a:pt x="2952" y="148"/>
                  </a:lnTo>
                  <a:lnTo>
                    <a:pt x="2947" y="140"/>
                  </a:lnTo>
                  <a:lnTo>
                    <a:pt x="2942" y="131"/>
                  </a:lnTo>
                  <a:lnTo>
                    <a:pt x="2943" y="127"/>
                  </a:lnTo>
                  <a:lnTo>
                    <a:pt x="2945" y="127"/>
                  </a:lnTo>
                  <a:lnTo>
                    <a:pt x="2947" y="126"/>
                  </a:lnTo>
                  <a:lnTo>
                    <a:pt x="2948" y="122"/>
                  </a:lnTo>
                  <a:lnTo>
                    <a:pt x="2933" y="113"/>
                  </a:lnTo>
                  <a:lnTo>
                    <a:pt x="2921" y="99"/>
                  </a:lnTo>
                  <a:lnTo>
                    <a:pt x="2914" y="84"/>
                  </a:lnTo>
                  <a:lnTo>
                    <a:pt x="2933" y="82"/>
                  </a:lnTo>
                  <a:lnTo>
                    <a:pt x="2947" y="77"/>
                  </a:lnTo>
                  <a:lnTo>
                    <a:pt x="2954" y="64"/>
                  </a:lnTo>
                  <a:lnTo>
                    <a:pt x="2957" y="49"/>
                  </a:lnTo>
                  <a:lnTo>
                    <a:pt x="2952" y="47"/>
                  </a:lnTo>
                  <a:lnTo>
                    <a:pt x="2947" y="47"/>
                  </a:lnTo>
                  <a:lnTo>
                    <a:pt x="2942" y="45"/>
                  </a:lnTo>
                  <a:lnTo>
                    <a:pt x="2933" y="45"/>
                  </a:lnTo>
                  <a:close/>
                  <a:moveTo>
                    <a:pt x="2746" y="42"/>
                  </a:moveTo>
                  <a:lnTo>
                    <a:pt x="2732" y="49"/>
                  </a:lnTo>
                  <a:lnTo>
                    <a:pt x="2715" y="54"/>
                  </a:lnTo>
                  <a:lnTo>
                    <a:pt x="2715" y="68"/>
                  </a:lnTo>
                  <a:lnTo>
                    <a:pt x="2722" y="70"/>
                  </a:lnTo>
                  <a:lnTo>
                    <a:pt x="2730" y="71"/>
                  </a:lnTo>
                  <a:lnTo>
                    <a:pt x="2741" y="71"/>
                  </a:lnTo>
                  <a:lnTo>
                    <a:pt x="2741" y="64"/>
                  </a:lnTo>
                  <a:lnTo>
                    <a:pt x="2744" y="59"/>
                  </a:lnTo>
                  <a:lnTo>
                    <a:pt x="2746" y="54"/>
                  </a:lnTo>
                  <a:lnTo>
                    <a:pt x="2746" y="49"/>
                  </a:lnTo>
                  <a:lnTo>
                    <a:pt x="2746" y="45"/>
                  </a:lnTo>
                  <a:lnTo>
                    <a:pt x="2746" y="42"/>
                  </a:lnTo>
                  <a:close/>
                  <a:moveTo>
                    <a:pt x="1390" y="33"/>
                  </a:moveTo>
                  <a:lnTo>
                    <a:pt x="1393" y="42"/>
                  </a:lnTo>
                  <a:lnTo>
                    <a:pt x="1395" y="54"/>
                  </a:lnTo>
                  <a:lnTo>
                    <a:pt x="1397" y="64"/>
                  </a:lnTo>
                  <a:lnTo>
                    <a:pt x="1395" y="66"/>
                  </a:lnTo>
                  <a:lnTo>
                    <a:pt x="1393" y="66"/>
                  </a:lnTo>
                  <a:lnTo>
                    <a:pt x="1392" y="66"/>
                  </a:lnTo>
                  <a:lnTo>
                    <a:pt x="1392" y="68"/>
                  </a:lnTo>
                  <a:lnTo>
                    <a:pt x="1390" y="68"/>
                  </a:lnTo>
                  <a:lnTo>
                    <a:pt x="1383" y="68"/>
                  </a:lnTo>
                  <a:lnTo>
                    <a:pt x="1381" y="66"/>
                  </a:lnTo>
                  <a:lnTo>
                    <a:pt x="1381" y="64"/>
                  </a:lnTo>
                  <a:lnTo>
                    <a:pt x="1381" y="63"/>
                  </a:lnTo>
                  <a:lnTo>
                    <a:pt x="1379" y="63"/>
                  </a:lnTo>
                  <a:lnTo>
                    <a:pt x="1378" y="61"/>
                  </a:lnTo>
                  <a:lnTo>
                    <a:pt x="1390" y="33"/>
                  </a:lnTo>
                  <a:close/>
                  <a:moveTo>
                    <a:pt x="1002" y="0"/>
                  </a:moveTo>
                  <a:lnTo>
                    <a:pt x="994" y="12"/>
                  </a:lnTo>
                  <a:lnTo>
                    <a:pt x="985" y="23"/>
                  </a:lnTo>
                  <a:lnTo>
                    <a:pt x="980" y="38"/>
                  </a:lnTo>
                  <a:lnTo>
                    <a:pt x="990" y="37"/>
                  </a:lnTo>
                  <a:lnTo>
                    <a:pt x="997" y="40"/>
                  </a:lnTo>
                  <a:lnTo>
                    <a:pt x="1002" y="45"/>
                  </a:lnTo>
                  <a:lnTo>
                    <a:pt x="1009" y="54"/>
                  </a:lnTo>
                  <a:lnTo>
                    <a:pt x="1011" y="47"/>
                  </a:lnTo>
                  <a:lnTo>
                    <a:pt x="1011" y="42"/>
                  </a:lnTo>
                  <a:lnTo>
                    <a:pt x="1013" y="38"/>
                  </a:lnTo>
                  <a:lnTo>
                    <a:pt x="1013" y="33"/>
                  </a:lnTo>
                  <a:lnTo>
                    <a:pt x="1022" y="33"/>
                  </a:lnTo>
                  <a:lnTo>
                    <a:pt x="1027" y="45"/>
                  </a:lnTo>
                  <a:lnTo>
                    <a:pt x="1035" y="49"/>
                  </a:lnTo>
                  <a:lnTo>
                    <a:pt x="1042" y="52"/>
                  </a:lnTo>
                  <a:lnTo>
                    <a:pt x="1049" y="56"/>
                  </a:lnTo>
                  <a:lnTo>
                    <a:pt x="1056" y="64"/>
                  </a:lnTo>
                  <a:lnTo>
                    <a:pt x="1049" y="75"/>
                  </a:lnTo>
                  <a:lnTo>
                    <a:pt x="1041" y="87"/>
                  </a:lnTo>
                  <a:lnTo>
                    <a:pt x="1034" y="103"/>
                  </a:lnTo>
                  <a:lnTo>
                    <a:pt x="1028" y="117"/>
                  </a:lnTo>
                  <a:lnTo>
                    <a:pt x="1028" y="126"/>
                  </a:lnTo>
                  <a:lnTo>
                    <a:pt x="1030" y="131"/>
                  </a:lnTo>
                  <a:lnTo>
                    <a:pt x="1030" y="134"/>
                  </a:lnTo>
                  <a:lnTo>
                    <a:pt x="1032" y="136"/>
                  </a:lnTo>
                  <a:lnTo>
                    <a:pt x="1034" y="138"/>
                  </a:lnTo>
                  <a:lnTo>
                    <a:pt x="1035" y="140"/>
                  </a:lnTo>
                  <a:lnTo>
                    <a:pt x="1041" y="141"/>
                  </a:lnTo>
                  <a:lnTo>
                    <a:pt x="1041" y="138"/>
                  </a:lnTo>
                  <a:lnTo>
                    <a:pt x="1044" y="131"/>
                  </a:lnTo>
                  <a:lnTo>
                    <a:pt x="1049" y="120"/>
                  </a:lnTo>
                  <a:lnTo>
                    <a:pt x="1055" y="106"/>
                  </a:lnTo>
                  <a:lnTo>
                    <a:pt x="1060" y="94"/>
                  </a:lnTo>
                  <a:lnTo>
                    <a:pt x="1065" y="84"/>
                  </a:lnTo>
                  <a:lnTo>
                    <a:pt x="1067" y="77"/>
                  </a:lnTo>
                  <a:lnTo>
                    <a:pt x="1079" y="77"/>
                  </a:lnTo>
                  <a:lnTo>
                    <a:pt x="1081" y="96"/>
                  </a:lnTo>
                  <a:lnTo>
                    <a:pt x="1081" y="113"/>
                  </a:lnTo>
                  <a:lnTo>
                    <a:pt x="1081" y="134"/>
                  </a:lnTo>
                  <a:lnTo>
                    <a:pt x="1083" y="157"/>
                  </a:lnTo>
                  <a:lnTo>
                    <a:pt x="1105" y="160"/>
                  </a:lnTo>
                  <a:lnTo>
                    <a:pt x="1114" y="147"/>
                  </a:lnTo>
                  <a:lnTo>
                    <a:pt x="1130" y="138"/>
                  </a:lnTo>
                  <a:lnTo>
                    <a:pt x="1147" y="129"/>
                  </a:lnTo>
                  <a:lnTo>
                    <a:pt x="1165" y="122"/>
                  </a:lnTo>
                  <a:lnTo>
                    <a:pt x="1182" y="115"/>
                  </a:lnTo>
                  <a:lnTo>
                    <a:pt x="1198" y="106"/>
                  </a:lnTo>
                  <a:lnTo>
                    <a:pt x="1205" y="96"/>
                  </a:lnTo>
                  <a:lnTo>
                    <a:pt x="1201" y="96"/>
                  </a:lnTo>
                  <a:lnTo>
                    <a:pt x="1200" y="92"/>
                  </a:lnTo>
                  <a:lnTo>
                    <a:pt x="1200" y="91"/>
                  </a:lnTo>
                  <a:lnTo>
                    <a:pt x="1198" y="89"/>
                  </a:lnTo>
                  <a:lnTo>
                    <a:pt x="1198" y="89"/>
                  </a:lnTo>
                  <a:lnTo>
                    <a:pt x="1196" y="89"/>
                  </a:lnTo>
                  <a:lnTo>
                    <a:pt x="1194" y="89"/>
                  </a:lnTo>
                  <a:lnTo>
                    <a:pt x="1191" y="87"/>
                  </a:lnTo>
                  <a:lnTo>
                    <a:pt x="1184" y="92"/>
                  </a:lnTo>
                  <a:lnTo>
                    <a:pt x="1172" y="99"/>
                  </a:lnTo>
                  <a:lnTo>
                    <a:pt x="1158" y="110"/>
                  </a:lnTo>
                  <a:lnTo>
                    <a:pt x="1140" y="119"/>
                  </a:lnTo>
                  <a:lnTo>
                    <a:pt x="1124" y="129"/>
                  </a:lnTo>
                  <a:lnTo>
                    <a:pt x="1109" y="136"/>
                  </a:lnTo>
                  <a:lnTo>
                    <a:pt x="1098" y="140"/>
                  </a:lnTo>
                  <a:lnTo>
                    <a:pt x="1095" y="141"/>
                  </a:lnTo>
                  <a:lnTo>
                    <a:pt x="1093" y="140"/>
                  </a:lnTo>
                  <a:lnTo>
                    <a:pt x="1091" y="138"/>
                  </a:lnTo>
                  <a:lnTo>
                    <a:pt x="1091" y="136"/>
                  </a:lnTo>
                  <a:lnTo>
                    <a:pt x="1091" y="134"/>
                  </a:lnTo>
                  <a:lnTo>
                    <a:pt x="1090" y="131"/>
                  </a:lnTo>
                  <a:lnTo>
                    <a:pt x="1095" y="122"/>
                  </a:lnTo>
                  <a:lnTo>
                    <a:pt x="1095" y="115"/>
                  </a:lnTo>
                  <a:lnTo>
                    <a:pt x="1093" y="110"/>
                  </a:lnTo>
                  <a:lnTo>
                    <a:pt x="1091" y="101"/>
                  </a:lnTo>
                  <a:lnTo>
                    <a:pt x="1095" y="91"/>
                  </a:lnTo>
                  <a:lnTo>
                    <a:pt x="1097" y="89"/>
                  </a:lnTo>
                  <a:lnTo>
                    <a:pt x="1098" y="87"/>
                  </a:lnTo>
                  <a:lnTo>
                    <a:pt x="1100" y="85"/>
                  </a:lnTo>
                  <a:lnTo>
                    <a:pt x="1102" y="85"/>
                  </a:lnTo>
                  <a:lnTo>
                    <a:pt x="1104" y="85"/>
                  </a:lnTo>
                  <a:lnTo>
                    <a:pt x="1105" y="84"/>
                  </a:lnTo>
                  <a:lnTo>
                    <a:pt x="1107" y="82"/>
                  </a:lnTo>
                  <a:lnTo>
                    <a:pt x="1107" y="78"/>
                  </a:lnTo>
                  <a:lnTo>
                    <a:pt x="1109" y="73"/>
                  </a:lnTo>
                  <a:lnTo>
                    <a:pt x="1109" y="64"/>
                  </a:lnTo>
                  <a:lnTo>
                    <a:pt x="1100" y="59"/>
                  </a:lnTo>
                  <a:lnTo>
                    <a:pt x="1091" y="57"/>
                  </a:lnTo>
                  <a:lnTo>
                    <a:pt x="1084" y="57"/>
                  </a:lnTo>
                  <a:lnTo>
                    <a:pt x="1076" y="54"/>
                  </a:lnTo>
                  <a:lnTo>
                    <a:pt x="1063" y="45"/>
                  </a:lnTo>
                  <a:lnTo>
                    <a:pt x="1055" y="37"/>
                  </a:lnTo>
                  <a:lnTo>
                    <a:pt x="1049" y="26"/>
                  </a:lnTo>
                  <a:lnTo>
                    <a:pt x="1042" y="16"/>
                  </a:lnTo>
                  <a:lnTo>
                    <a:pt x="1034" y="9"/>
                  </a:lnTo>
                  <a:lnTo>
                    <a:pt x="1020" y="2"/>
                  </a:lnTo>
                  <a:lnTo>
                    <a:pt x="1002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6" name="Freeform 9">
              <a:extLst>
                <a:ext uri="{FF2B5EF4-FFF2-40B4-BE49-F238E27FC236}">
                  <a16:creationId xmlns:a16="http://schemas.microsoft.com/office/drawing/2014/main" id="{F694B9E0-4677-4D08-8377-1274713C06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5000" y="2108200"/>
              <a:ext cx="7697788" cy="3846513"/>
            </a:xfrm>
            <a:custGeom>
              <a:avLst/>
              <a:gdLst>
                <a:gd name="T0" fmla="*/ 1599 w 4849"/>
                <a:gd name="T1" fmla="*/ 786 h 2423"/>
                <a:gd name="T2" fmla="*/ 1536 w 4849"/>
                <a:gd name="T3" fmla="*/ 779 h 2423"/>
                <a:gd name="T4" fmla="*/ 529 w 4849"/>
                <a:gd name="T5" fmla="*/ 651 h 2423"/>
                <a:gd name="T6" fmla="*/ 4301 w 4849"/>
                <a:gd name="T7" fmla="*/ 791 h 2423"/>
                <a:gd name="T8" fmla="*/ 2510 w 4849"/>
                <a:gd name="T9" fmla="*/ 575 h 2423"/>
                <a:gd name="T10" fmla="*/ 2579 w 4849"/>
                <a:gd name="T11" fmla="*/ 552 h 2423"/>
                <a:gd name="T12" fmla="*/ 2649 w 4849"/>
                <a:gd name="T13" fmla="*/ 522 h 2423"/>
                <a:gd name="T14" fmla="*/ 2347 w 4849"/>
                <a:gd name="T15" fmla="*/ 611 h 2423"/>
                <a:gd name="T16" fmla="*/ 2304 w 4849"/>
                <a:gd name="T17" fmla="*/ 615 h 2423"/>
                <a:gd name="T18" fmla="*/ 2269 w 4849"/>
                <a:gd name="T19" fmla="*/ 580 h 2423"/>
                <a:gd name="T20" fmla="*/ 1234 w 4849"/>
                <a:gd name="T21" fmla="*/ 424 h 2423"/>
                <a:gd name="T22" fmla="*/ 1297 w 4849"/>
                <a:gd name="T23" fmla="*/ 367 h 2423"/>
                <a:gd name="T24" fmla="*/ 1178 w 4849"/>
                <a:gd name="T25" fmla="*/ 307 h 2423"/>
                <a:gd name="T26" fmla="*/ 1171 w 4849"/>
                <a:gd name="T27" fmla="*/ 369 h 2423"/>
                <a:gd name="T28" fmla="*/ 2044 w 4849"/>
                <a:gd name="T29" fmla="*/ 365 h 2423"/>
                <a:gd name="T30" fmla="*/ 2082 w 4849"/>
                <a:gd name="T31" fmla="*/ 288 h 2423"/>
                <a:gd name="T32" fmla="*/ 1297 w 4849"/>
                <a:gd name="T33" fmla="*/ 215 h 2423"/>
                <a:gd name="T34" fmla="*/ 2979 w 4849"/>
                <a:gd name="T35" fmla="*/ 177 h 2423"/>
                <a:gd name="T36" fmla="*/ 4833 w 4849"/>
                <a:gd name="T37" fmla="*/ 109 h 2423"/>
                <a:gd name="T38" fmla="*/ 1082 w 4849"/>
                <a:gd name="T39" fmla="*/ 131 h 2423"/>
                <a:gd name="T40" fmla="*/ 1167 w 4849"/>
                <a:gd name="T41" fmla="*/ 154 h 2423"/>
                <a:gd name="T42" fmla="*/ 1197 w 4849"/>
                <a:gd name="T43" fmla="*/ 273 h 2423"/>
                <a:gd name="T44" fmla="*/ 1078 w 4849"/>
                <a:gd name="T45" fmla="*/ 379 h 2423"/>
                <a:gd name="T46" fmla="*/ 1164 w 4849"/>
                <a:gd name="T47" fmla="*/ 582 h 2423"/>
                <a:gd name="T48" fmla="*/ 1281 w 4849"/>
                <a:gd name="T49" fmla="*/ 575 h 2423"/>
                <a:gd name="T50" fmla="*/ 1386 w 4849"/>
                <a:gd name="T51" fmla="*/ 484 h 2423"/>
                <a:gd name="T52" fmla="*/ 1501 w 4849"/>
                <a:gd name="T53" fmla="*/ 564 h 2423"/>
                <a:gd name="T54" fmla="*/ 1396 w 4849"/>
                <a:gd name="T55" fmla="*/ 721 h 2423"/>
                <a:gd name="T56" fmla="*/ 1459 w 4849"/>
                <a:gd name="T57" fmla="*/ 798 h 2423"/>
                <a:gd name="T58" fmla="*/ 1298 w 4849"/>
                <a:gd name="T59" fmla="*/ 955 h 2423"/>
                <a:gd name="T60" fmla="*/ 1124 w 4849"/>
                <a:gd name="T61" fmla="*/ 1077 h 2423"/>
                <a:gd name="T62" fmla="*/ 1085 w 4849"/>
                <a:gd name="T63" fmla="*/ 1234 h 2423"/>
                <a:gd name="T64" fmla="*/ 1194 w 4849"/>
                <a:gd name="T65" fmla="*/ 1320 h 2423"/>
                <a:gd name="T66" fmla="*/ 1361 w 4849"/>
                <a:gd name="T67" fmla="*/ 1344 h 2423"/>
                <a:gd name="T68" fmla="*/ 1616 w 4849"/>
                <a:gd name="T69" fmla="*/ 1421 h 2423"/>
                <a:gd name="T70" fmla="*/ 1866 w 4849"/>
                <a:gd name="T71" fmla="*/ 1604 h 2423"/>
                <a:gd name="T72" fmla="*/ 1647 w 4849"/>
                <a:gd name="T73" fmla="*/ 1966 h 2423"/>
                <a:gd name="T74" fmla="*/ 1496 w 4849"/>
                <a:gd name="T75" fmla="*/ 2105 h 2423"/>
                <a:gd name="T76" fmla="*/ 1431 w 4849"/>
                <a:gd name="T77" fmla="*/ 2215 h 2423"/>
                <a:gd name="T78" fmla="*/ 1396 w 4849"/>
                <a:gd name="T79" fmla="*/ 2371 h 2423"/>
                <a:gd name="T80" fmla="*/ 1302 w 4849"/>
                <a:gd name="T81" fmla="*/ 2315 h 2423"/>
                <a:gd name="T82" fmla="*/ 1270 w 4849"/>
                <a:gd name="T83" fmla="*/ 1667 h 2423"/>
                <a:gd name="T84" fmla="*/ 1269 w 4849"/>
                <a:gd name="T85" fmla="*/ 1400 h 2423"/>
                <a:gd name="T86" fmla="*/ 1056 w 4849"/>
                <a:gd name="T87" fmla="*/ 1288 h 2423"/>
                <a:gd name="T88" fmla="*/ 813 w 4849"/>
                <a:gd name="T89" fmla="*/ 1102 h 2423"/>
                <a:gd name="T90" fmla="*/ 818 w 4849"/>
                <a:gd name="T91" fmla="*/ 1171 h 2423"/>
                <a:gd name="T92" fmla="*/ 642 w 4849"/>
                <a:gd name="T93" fmla="*/ 939 h 2423"/>
                <a:gd name="T94" fmla="*/ 639 w 4849"/>
                <a:gd name="T95" fmla="*/ 739 h 2423"/>
                <a:gd name="T96" fmla="*/ 490 w 4849"/>
                <a:gd name="T97" fmla="*/ 522 h 2423"/>
                <a:gd name="T98" fmla="*/ 141 w 4849"/>
                <a:gd name="T99" fmla="*/ 576 h 2423"/>
                <a:gd name="T100" fmla="*/ 115 w 4849"/>
                <a:gd name="T101" fmla="*/ 482 h 2423"/>
                <a:gd name="T102" fmla="*/ 85 w 4849"/>
                <a:gd name="T103" fmla="*/ 334 h 2423"/>
                <a:gd name="T104" fmla="*/ 110 w 4849"/>
                <a:gd name="T105" fmla="*/ 255 h 2423"/>
                <a:gd name="T106" fmla="*/ 234 w 4849"/>
                <a:gd name="T107" fmla="*/ 107 h 2423"/>
                <a:gd name="T108" fmla="*/ 499 w 4849"/>
                <a:gd name="T109" fmla="*/ 136 h 2423"/>
                <a:gd name="T110" fmla="*/ 632 w 4849"/>
                <a:gd name="T111" fmla="*/ 149 h 2423"/>
                <a:gd name="T112" fmla="*/ 771 w 4849"/>
                <a:gd name="T113" fmla="*/ 218 h 2423"/>
                <a:gd name="T114" fmla="*/ 979 w 4849"/>
                <a:gd name="T115" fmla="*/ 222 h 2423"/>
                <a:gd name="T116" fmla="*/ 918 w 4849"/>
                <a:gd name="T117" fmla="*/ 131 h 2423"/>
                <a:gd name="T118" fmla="*/ 733 w 4849"/>
                <a:gd name="T119" fmla="*/ 157 h 2423"/>
                <a:gd name="T120" fmla="*/ 776 w 4849"/>
                <a:gd name="T121" fmla="*/ 42 h 2423"/>
                <a:gd name="T122" fmla="*/ 902 w 4849"/>
                <a:gd name="T123" fmla="*/ 28 h 2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49" h="2423">
                  <a:moveTo>
                    <a:pt x="1469" y="711"/>
                  </a:moveTo>
                  <a:lnTo>
                    <a:pt x="1482" y="712"/>
                  </a:lnTo>
                  <a:lnTo>
                    <a:pt x="1490" y="714"/>
                  </a:lnTo>
                  <a:lnTo>
                    <a:pt x="1501" y="718"/>
                  </a:lnTo>
                  <a:lnTo>
                    <a:pt x="1501" y="726"/>
                  </a:lnTo>
                  <a:lnTo>
                    <a:pt x="1497" y="726"/>
                  </a:lnTo>
                  <a:lnTo>
                    <a:pt x="1494" y="728"/>
                  </a:lnTo>
                  <a:lnTo>
                    <a:pt x="1490" y="728"/>
                  </a:lnTo>
                  <a:lnTo>
                    <a:pt x="1487" y="728"/>
                  </a:lnTo>
                  <a:lnTo>
                    <a:pt x="1482" y="730"/>
                  </a:lnTo>
                  <a:lnTo>
                    <a:pt x="1478" y="725"/>
                  </a:lnTo>
                  <a:lnTo>
                    <a:pt x="1476" y="723"/>
                  </a:lnTo>
                  <a:lnTo>
                    <a:pt x="1475" y="719"/>
                  </a:lnTo>
                  <a:lnTo>
                    <a:pt x="1473" y="716"/>
                  </a:lnTo>
                  <a:lnTo>
                    <a:pt x="1469" y="711"/>
                  </a:lnTo>
                  <a:close/>
                  <a:moveTo>
                    <a:pt x="1551" y="691"/>
                  </a:moveTo>
                  <a:lnTo>
                    <a:pt x="1562" y="691"/>
                  </a:lnTo>
                  <a:lnTo>
                    <a:pt x="1562" y="705"/>
                  </a:lnTo>
                  <a:lnTo>
                    <a:pt x="1562" y="718"/>
                  </a:lnTo>
                  <a:lnTo>
                    <a:pt x="1564" y="728"/>
                  </a:lnTo>
                  <a:lnTo>
                    <a:pt x="1565" y="740"/>
                  </a:lnTo>
                  <a:lnTo>
                    <a:pt x="1585" y="740"/>
                  </a:lnTo>
                  <a:lnTo>
                    <a:pt x="1585" y="760"/>
                  </a:lnTo>
                  <a:lnTo>
                    <a:pt x="1593" y="760"/>
                  </a:lnTo>
                  <a:lnTo>
                    <a:pt x="1595" y="761"/>
                  </a:lnTo>
                  <a:lnTo>
                    <a:pt x="1597" y="761"/>
                  </a:lnTo>
                  <a:lnTo>
                    <a:pt x="1599" y="761"/>
                  </a:lnTo>
                  <a:lnTo>
                    <a:pt x="1600" y="761"/>
                  </a:lnTo>
                  <a:lnTo>
                    <a:pt x="1602" y="761"/>
                  </a:lnTo>
                  <a:lnTo>
                    <a:pt x="1604" y="763"/>
                  </a:lnTo>
                  <a:lnTo>
                    <a:pt x="1602" y="774"/>
                  </a:lnTo>
                  <a:lnTo>
                    <a:pt x="1599" y="786"/>
                  </a:lnTo>
                  <a:lnTo>
                    <a:pt x="1597" y="798"/>
                  </a:lnTo>
                  <a:lnTo>
                    <a:pt x="1593" y="798"/>
                  </a:lnTo>
                  <a:lnTo>
                    <a:pt x="1592" y="794"/>
                  </a:lnTo>
                  <a:lnTo>
                    <a:pt x="1592" y="793"/>
                  </a:lnTo>
                  <a:lnTo>
                    <a:pt x="1592" y="791"/>
                  </a:lnTo>
                  <a:lnTo>
                    <a:pt x="1590" y="789"/>
                  </a:lnTo>
                  <a:lnTo>
                    <a:pt x="1590" y="787"/>
                  </a:lnTo>
                  <a:lnTo>
                    <a:pt x="1588" y="791"/>
                  </a:lnTo>
                  <a:lnTo>
                    <a:pt x="1586" y="791"/>
                  </a:lnTo>
                  <a:lnTo>
                    <a:pt x="1586" y="793"/>
                  </a:lnTo>
                  <a:lnTo>
                    <a:pt x="1586" y="793"/>
                  </a:lnTo>
                  <a:lnTo>
                    <a:pt x="1586" y="793"/>
                  </a:lnTo>
                  <a:lnTo>
                    <a:pt x="1585" y="793"/>
                  </a:lnTo>
                  <a:lnTo>
                    <a:pt x="1581" y="794"/>
                  </a:lnTo>
                  <a:lnTo>
                    <a:pt x="1581" y="787"/>
                  </a:lnTo>
                  <a:lnTo>
                    <a:pt x="1583" y="786"/>
                  </a:lnTo>
                  <a:lnTo>
                    <a:pt x="1583" y="784"/>
                  </a:lnTo>
                  <a:lnTo>
                    <a:pt x="1585" y="782"/>
                  </a:lnTo>
                  <a:lnTo>
                    <a:pt x="1585" y="779"/>
                  </a:lnTo>
                  <a:lnTo>
                    <a:pt x="1585" y="775"/>
                  </a:lnTo>
                  <a:lnTo>
                    <a:pt x="1581" y="775"/>
                  </a:lnTo>
                  <a:lnTo>
                    <a:pt x="1574" y="782"/>
                  </a:lnTo>
                  <a:lnTo>
                    <a:pt x="1567" y="789"/>
                  </a:lnTo>
                  <a:lnTo>
                    <a:pt x="1558" y="794"/>
                  </a:lnTo>
                  <a:lnTo>
                    <a:pt x="1558" y="789"/>
                  </a:lnTo>
                  <a:lnTo>
                    <a:pt x="1558" y="784"/>
                  </a:lnTo>
                  <a:lnTo>
                    <a:pt x="1558" y="782"/>
                  </a:lnTo>
                  <a:lnTo>
                    <a:pt x="1557" y="781"/>
                  </a:lnTo>
                  <a:lnTo>
                    <a:pt x="1553" y="779"/>
                  </a:lnTo>
                  <a:lnTo>
                    <a:pt x="1548" y="779"/>
                  </a:lnTo>
                  <a:lnTo>
                    <a:pt x="1539" y="779"/>
                  </a:lnTo>
                  <a:lnTo>
                    <a:pt x="1536" y="779"/>
                  </a:lnTo>
                  <a:lnTo>
                    <a:pt x="1532" y="779"/>
                  </a:lnTo>
                  <a:lnTo>
                    <a:pt x="1527" y="777"/>
                  </a:lnTo>
                  <a:lnTo>
                    <a:pt x="1522" y="777"/>
                  </a:lnTo>
                  <a:lnTo>
                    <a:pt x="1517" y="775"/>
                  </a:lnTo>
                  <a:lnTo>
                    <a:pt x="1513" y="772"/>
                  </a:lnTo>
                  <a:lnTo>
                    <a:pt x="1523" y="758"/>
                  </a:lnTo>
                  <a:lnTo>
                    <a:pt x="1534" y="737"/>
                  </a:lnTo>
                  <a:lnTo>
                    <a:pt x="1541" y="714"/>
                  </a:lnTo>
                  <a:lnTo>
                    <a:pt x="1551" y="691"/>
                  </a:lnTo>
                  <a:close/>
                  <a:moveTo>
                    <a:pt x="1220" y="630"/>
                  </a:moveTo>
                  <a:lnTo>
                    <a:pt x="1235" y="630"/>
                  </a:lnTo>
                  <a:lnTo>
                    <a:pt x="1235" y="637"/>
                  </a:lnTo>
                  <a:lnTo>
                    <a:pt x="1232" y="637"/>
                  </a:lnTo>
                  <a:lnTo>
                    <a:pt x="1230" y="639"/>
                  </a:lnTo>
                  <a:lnTo>
                    <a:pt x="1229" y="639"/>
                  </a:lnTo>
                  <a:lnTo>
                    <a:pt x="1227" y="639"/>
                  </a:lnTo>
                  <a:lnTo>
                    <a:pt x="1225" y="641"/>
                  </a:lnTo>
                  <a:lnTo>
                    <a:pt x="1220" y="641"/>
                  </a:lnTo>
                  <a:lnTo>
                    <a:pt x="1220" y="630"/>
                  </a:lnTo>
                  <a:close/>
                  <a:moveTo>
                    <a:pt x="515" y="622"/>
                  </a:moveTo>
                  <a:lnTo>
                    <a:pt x="522" y="622"/>
                  </a:lnTo>
                  <a:lnTo>
                    <a:pt x="525" y="623"/>
                  </a:lnTo>
                  <a:lnTo>
                    <a:pt x="529" y="625"/>
                  </a:lnTo>
                  <a:lnTo>
                    <a:pt x="534" y="625"/>
                  </a:lnTo>
                  <a:lnTo>
                    <a:pt x="541" y="625"/>
                  </a:lnTo>
                  <a:lnTo>
                    <a:pt x="543" y="639"/>
                  </a:lnTo>
                  <a:lnTo>
                    <a:pt x="546" y="650"/>
                  </a:lnTo>
                  <a:lnTo>
                    <a:pt x="548" y="664"/>
                  </a:lnTo>
                  <a:lnTo>
                    <a:pt x="541" y="664"/>
                  </a:lnTo>
                  <a:lnTo>
                    <a:pt x="537" y="658"/>
                  </a:lnTo>
                  <a:lnTo>
                    <a:pt x="534" y="655"/>
                  </a:lnTo>
                  <a:lnTo>
                    <a:pt x="529" y="651"/>
                  </a:lnTo>
                  <a:lnTo>
                    <a:pt x="525" y="648"/>
                  </a:lnTo>
                  <a:lnTo>
                    <a:pt x="522" y="643"/>
                  </a:lnTo>
                  <a:lnTo>
                    <a:pt x="518" y="637"/>
                  </a:lnTo>
                  <a:lnTo>
                    <a:pt x="516" y="634"/>
                  </a:lnTo>
                  <a:lnTo>
                    <a:pt x="515" y="630"/>
                  </a:lnTo>
                  <a:lnTo>
                    <a:pt x="515" y="627"/>
                  </a:lnTo>
                  <a:lnTo>
                    <a:pt x="515" y="622"/>
                  </a:lnTo>
                  <a:close/>
                  <a:moveTo>
                    <a:pt x="4304" y="609"/>
                  </a:moveTo>
                  <a:lnTo>
                    <a:pt x="4306" y="611"/>
                  </a:lnTo>
                  <a:lnTo>
                    <a:pt x="4306" y="611"/>
                  </a:lnTo>
                  <a:lnTo>
                    <a:pt x="4306" y="611"/>
                  </a:lnTo>
                  <a:lnTo>
                    <a:pt x="4306" y="613"/>
                  </a:lnTo>
                  <a:lnTo>
                    <a:pt x="4307" y="613"/>
                  </a:lnTo>
                  <a:lnTo>
                    <a:pt x="4307" y="615"/>
                  </a:lnTo>
                  <a:lnTo>
                    <a:pt x="4313" y="627"/>
                  </a:lnTo>
                  <a:lnTo>
                    <a:pt x="4313" y="643"/>
                  </a:lnTo>
                  <a:lnTo>
                    <a:pt x="4313" y="658"/>
                  </a:lnTo>
                  <a:lnTo>
                    <a:pt x="4316" y="676"/>
                  </a:lnTo>
                  <a:lnTo>
                    <a:pt x="4321" y="693"/>
                  </a:lnTo>
                  <a:lnTo>
                    <a:pt x="4330" y="712"/>
                  </a:lnTo>
                  <a:lnTo>
                    <a:pt x="4335" y="733"/>
                  </a:lnTo>
                  <a:lnTo>
                    <a:pt x="4311" y="730"/>
                  </a:lnTo>
                  <a:lnTo>
                    <a:pt x="4311" y="746"/>
                  </a:lnTo>
                  <a:lnTo>
                    <a:pt x="4314" y="758"/>
                  </a:lnTo>
                  <a:lnTo>
                    <a:pt x="4316" y="770"/>
                  </a:lnTo>
                  <a:lnTo>
                    <a:pt x="4320" y="787"/>
                  </a:lnTo>
                  <a:lnTo>
                    <a:pt x="4314" y="787"/>
                  </a:lnTo>
                  <a:lnTo>
                    <a:pt x="4311" y="787"/>
                  </a:lnTo>
                  <a:lnTo>
                    <a:pt x="4306" y="789"/>
                  </a:lnTo>
                  <a:lnTo>
                    <a:pt x="4304" y="789"/>
                  </a:lnTo>
                  <a:lnTo>
                    <a:pt x="4301" y="791"/>
                  </a:lnTo>
                  <a:lnTo>
                    <a:pt x="4301" y="791"/>
                  </a:lnTo>
                  <a:lnTo>
                    <a:pt x="4297" y="781"/>
                  </a:lnTo>
                  <a:lnTo>
                    <a:pt x="4295" y="761"/>
                  </a:lnTo>
                  <a:lnTo>
                    <a:pt x="4295" y="739"/>
                  </a:lnTo>
                  <a:lnTo>
                    <a:pt x="4295" y="714"/>
                  </a:lnTo>
                  <a:lnTo>
                    <a:pt x="4295" y="691"/>
                  </a:lnTo>
                  <a:lnTo>
                    <a:pt x="4292" y="676"/>
                  </a:lnTo>
                  <a:lnTo>
                    <a:pt x="4292" y="637"/>
                  </a:lnTo>
                  <a:lnTo>
                    <a:pt x="4295" y="632"/>
                  </a:lnTo>
                  <a:lnTo>
                    <a:pt x="4297" y="629"/>
                  </a:lnTo>
                  <a:lnTo>
                    <a:pt x="4299" y="625"/>
                  </a:lnTo>
                  <a:lnTo>
                    <a:pt x="4301" y="622"/>
                  </a:lnTo>
                  <a:lnTo>
                    <a:pt x="4302" y="616"/>
                  </a:lnTo>
                  <a:lnTo>
                    <a:pt x="4304" y="609"/>
                  </a:lnTo>
                  <a:close/>
                  <a:moveTo>
                    <a:pt x="2253" y="595"/>
                  </a:moveTo>
                  <a:lnTo>
                    <a:pt x="2257" y="616"/>
                  </a:lnTo>
                  <a:lnTo>
                    <a:pt x="2255" y="637"/>
                  </a:lnTo>
                  <a:lnTo>
                    <a:pt x="2250" y="660"/>
                  </a:lnTo>
                  <a:lnTo>
                    <a:pt x="2236" y="667"/>
                  </a:lnTo>
                  <a:lnTo>
                    <a:pt x="2223" y="671"/>
                  </a:lnTo>
                  <a:lnTo>
                    <a:pt x="2204" y="672"/>
                  </a:lnTo>
                  <a:lnTo>
                    <a:pt x="2204" y="664"/>
                  </a:lnTo>
                  <a:lnTo>
                    <a:pt x="2209" y="651"/>
                  </a:lnTo>
                  <a:lnTo>
                    <a:pt x="2209" y="636"/>
                  </a:lnTo>
                  <a:lnTo>
                    <a:pt x="2208" y="618"/>
                  </a:lnTo>
                  <a:lnTo>
                    <a:pt x="2218" y="609"/>
                  </a:lnTo>
                  <a:lnTo>
                    <a:pt x="2227" y="602"/>
                  </a:lnTo>
                  <a:lnTo>
                    <a:pt x="2237" y="597"/>
                  </a:lnTo>
                  <a:lnTo>
                    <a:pt x="2253" y="595"/>
                  </a:lnTo>
                  <a:close/>
                  <a:moveTo>
                    <a:pt x="2503" y="568"/>
                  </a:moveTo>
                  <a:lnTo>
                    <a:pt x="2506" y="571"/>
                  </a:lnTo>
                  <a:lnTo>
                    <a:pt x="2508" y="573"/>
                  </a:lnTo>
                  <a:lnTo>
                    <a:pt x="2510" y="575"/>
                  </a:lnTo>
                  <a:lnTo>
                    <a:pt x="2510" y="578"/>
                  </a:lnTo>
                  <a:lnTo>
                    <a:pt x="2510" y="582"/>
                  </a:lnTo>
                  <a:lnTo>
                    <a:pt x="2511" y="587"/>
                  </a:lnTo>
                  <a:lnTo>
                    <a:pt x="2510" y="590"/>
                  </a:lnTo>
                  <a:lnTo>
                    <a:pt x="2508" y="592"/>
                  </a:lnTo>
                  <a:lnTo>
                    <a:pt x="2508" y="594"/>
                  </a:lnTo>
                  <a:lnTo>
                    <a:pt x="2508" y="595"/>
                  </a:lnTo>
                  <a:lnTo>
                    <a:pt x="2508" y="597"/>
                  </a:lnTo>
                  <a:lnTo>
                    <a:pt x="2506" y="599"/>
                  </a:lnTo>
                  <a:lnTo>
                    <a:pt x="2504" y="601"/>
                  </a:lnTo>
                  <a:lnTo>
                    <a:pt x="2503" y="601"/>
                  </a:lnTo>
                  <a:lnTo>
                    <a:pt x="2501" y="601"/>
                  </a:lnTo>
                  <a:lnTo>
                    <a:pt x="2499" y="602"/>
                  </a:lnTo>
                  <a:lnTo>
                    <a:pt x="2496" y="602"/>
                  </a:lnTo>
                  <a:lnTo>
                    <a:pt x="2490" y="590"/>
                  </a:lnTo>
                  <a:lnTo>
                    <a:pt x="2487" y="585"/>
                  </a:lnTo>
                  <a:lnTo>
                    <a:pt x="2487" y="583"/>
                  </a:lnTo>
                  <a:lnTo>
                    <a:pt x="2489" y="582"/>
                  </a:lnTo>
                  <a:lnTo>
                    <a:pt x="2496" y="578"/>
                  </a:lnTo>
                  <a:lnTo>
                    <a:pt x="2503" y="568"/>
                  </a:lnTo>
                  <a:close/>
                  <a:moveTo>
                    <a:pt x="2583" y="529"/>
                  </a:moveTo>
                  <a:lnTo>
                    <a:pt x="2588" y="531"/>
                  </a:lnTo>
                  <a:lnTo>
                    <a:pt x="2590" y="531"/>
                  </a:lnTo>
                  <a:lnTo>
                    <a:pt x="2592" y="531"/>
                  </a:lnTo>
                  <a:lnTo>
                    <a:pt x="2593" y="533"/>
                  </a:lnTo>
                  <a:lnTo>
                    <a:pt x="2595" y="533"/>
                  </a:lnTo>
                  <a:lnTo>
                    <a:pt x="2592" y="538"/>
                  </a:lnTo>
                  <a:lnTo>
                    <a:pt x="2590" y="543"/>
                  </a:lnTo>
                  <a:lnTo>
                    <a:pt x="2588" y="548"/>
                  </a:lnTo>
                  <a:lnTo>
                    <a:pt x="2585" y="554"/>
                  </a:lnTo>
                  <a:lnTo>
                    <a:pt x="2579" y="557"/>
                  </a:lnTo>
                  <a:lnTo>
                    <a:pt x="2579" y="552"/>
                  </a:lnTo>
                  <a:lnTo>
                    <a:pt x="2578" y="552"/>
                  </a:lnTo>
                  <a:lnTo>
                    <a:pt x="2578" y="550"/>
                  </a:lnTo>
                  <a:lnTo>
                    <a:pt x="2578" y="550"/>
                  </a:lnTo>
                  <a:lnTo>
                    <a:pt x="2578" y="548"/>
                  </a:lnTo>
                  <a:lnTo>
                    <a:pt x="2576" y="545"/>
                  </a:lnTo>
                  <a:lnTo>
                    <a:pt x="2579" y="541"/>
                  </a:lnTo>
                  <a:lnTo>
                    <a:pt x="2581" y="538"/>
                  </a:lnTo>
                  <a:lnTo>
                    <a:pt x="2583" y="534"/>
                  </a:lnTo>
                  <a:lnTo>
                    <a:pt x="2583" y="529"/>
                  </a:lnTo>
                  <a:close/>
                  <a:moveTo>
                    <a:pt x="246" y="526"/>
                  </a:moveTo>
                  <a:lnTo>
                    <a:pt x="251" y="534"/>
                  </a:lnTo>
                  <a:lnTo>
                    <a:pt x="251" y="541"/>
                  </a:lnTo>
                  <a:lnTo>
                    <a:pt x="246" y="550"/>
                  </a:lnTo>
                  <a:lnTo>
                    <a:pt x="239" y="555"/>
                  </a:lnTo>
                  <a:lnTo>
                    <a:pt x="232" y="559"/>
                  </a:lnTo>
                  <a:lnTo>
                    <a:pt x="230" y="561"/>
                  </a:lnTo>
                  <a:lnTo>
                    <a:pt x="227" y="557"/>
                  </a:lnTo>
                  <a:lnTo>
                    <a:pt x="225" y="554"/>
                  </a:lnTo>
                  <a:lnTo>
                    <a:pt x="223" y="548"/>
                  </a:lnTo>
                  <a:lnTo>
                    <a:pt x="223" y="543"/>
                  </a:lnTo>
                  <a:lnTo>
                    <a:pt x="221" y="538"/>
                  </a:lnTo>
                  <a:lnTo>
                    <a:pt x="234" y="533"/>
                  </a:lnTo>
                  <a:lnTo>
                    <a:pt x="237" y="531"/>
                  </a:lnTo>
                  <a:lnTo>
                    <a:pt x="242" y="529"/>
                  </a:lnTo>
                  <a:lnTo>
                    <a:pt x="246" y="526"/>
                  </a:lnTo>
                  <a:close/>
                  <a:moveTo>
                    <a:pt x="2646" y="503"/>
                  </a:moveTo>
                  <a:lnTo>
                    <a:pt x="2660" y="510"/>
                  </a:lnTo>
                  <a:lnTo>
                    <a:pt x="2660" y="515"/>
                  </a:lnTo>
                  <a:lnTo>
                    <a:pt x="2656" y="515"/>
                  </a:lnTo>
                  <a:lnTo>
                    <a:pt x="2655" y="517"/>
                  </a:lnTo>
                  <a:lnTo>
                    <a:pt x="2651" y="519"/>
                  </a:lnTo>
                  <a:lnTo>
                    <a:pt x="2649" y="522"/>
                  </a:lnTo>
                  <a:lnTo>
                    <a:pt x="2646" y="520"/>
                  </a:lnTo>
                  <a:lnTo>
                    <a:pt x="2644" y="520"/>
                  </a:lnTo>
                  <a:lnTo>
                    <a:pt x="2644" y="520"/>
                  </a:lnTo>
                  <a:lnTo>
                    <a:pt x="2642" y="519"/>
                  </a:lnTo>
                  <a:lnTo>
                    <a:pt x="2641" y="519"/>
                  </a:lnTo>
                  <a:lnTo>
                    <a:pt x="2641" y="515"/>
                  </a:lnTo>
                  <a:lnTo>
                    <a:pt x="2641" y="512"/>
                  </a:lnTo>
                  <a:lnTo>
                    <a:pt x="2641" y="510"/>
                  </a:lnTo>
                  <a:lnTo>
                    <a:pt x="2641" y="510"/>
                  </a:lnTo>
                  <a:lnTo>
                    <a:pt x="2642" y="506"/>
                  </a:lnTo>
                  <a:lnTo>
                    <a:pt x="2646" y="503"/>
                  </a:lnTo>
                  <a:close/>
                  <a:moveTo>
                    <a:pt x="2272" y="494"/>
                  </a:moveTo>
                  <a:lnTo>
                    <a:pt x="2290" y="496"/>
                  </a:lnTo>
                  <a:lnTo>
                    <a:pt x="2304" y="499"/>
                  </a:lnTo>
                  <a:lnTo>
                    <a:pt x="2300" y="506"/>
                  </a:lnTo>
                  <a:lnTo>
                    <a:pt x="2298" y="512"/>
                  </a:lnTo>
                  <a:lnTo>
                    <a:pt x="2295" y="517"/>
                  </a:lnTo>
                  <a:lnTo>
                    <a:pt x="2291" y="522"/>
                  </a:lnTo>
                  <a:lnTo>
                    <a:pt x="2300" y="522"/>
                  </a:lnTo>
                  <a:lnTo>
                    <a:pt x="2304" y="519"/>
                  </a:lnTo>
                  <a:lnTo>
                    <a:pt x="2305" y="517"/>
                  </a:lnTo>
                  <a:lnTo>
                    <a:pt x="2309" y="515"/>
                  </a:lnTo>
                  <a:lnTo>
                    <a:pt x="2314" y="515"/>
                  </a:lnTo>
                  <a:lnTo>
                    <a:pt x="2314" y="522"/>
                  </a:lnTo>
                  <a:lnTo>
                    <a:pt x="2319" y="534"/>
                  </a:lnTo>
                  <a:lnTo>
                    <a:pt x="2316" y="545"/>
                  </a:lnTo>
                  <a:lnTo>
                    <a:pt x="2311" y="554"/>
                  </a:lnTo>
                  <a:lnTo>
                    <a:pt x="2307" y="561"/>
                  </a:lnTo>
                  <a:lnTo>
                    <a:pt x="2316" y="569"/>
                  </a:lnTo>
                  <a:lnTo>
                    <a:pt x="2325" y="582"/>
                  </a:lnTo>
                  <a:lnTo>
                    <a:pt x="2337" y="595"/>
                  </a:lnTo>
                  <a:lnTo>
                    <a:pt x="2347" y="611"/>
                  </a:lnTo>
                  <a:lnTo>
                    <a:pt x="2356" y="629"/>
                  </a:lnTo>
                  <a:lnTo>
                    <a:pt x="2363" y="644"/>
                  </a:lnTo>
                  <a:lnTo>
                    <a:pt x="2365" y="657"/>
                  </a:lnTo>
                  <a:lnTo>
                    <a:pt x="2361" y="669"/>
                  </a:lnTo>
                  <a:lnTo>
                    <a:pt x="2353" y="676"/>
                  </a:lnTo>
                  <a:lnTo>
                    <a:pt x="2342" y="683"/>
                  </a:lnTo>
                  <a:lnTo>
                    <a:pt x="2325" y="690"/>
                  </a:lnTo>
                  <a:lnTo>
                    <a:pt x="2304" y="695"/>
                  </a:lnTo>
                  <a:lnTo>
                    <a:pt x="2285" y="700"/>
                  </a:lnTo>
                  <a:lnTo>
                    <a:pt x="2269" y="702"/>
                  </a:lnTo>
                  <a:lnTo>
                    <a:pt x="2269" y="698"/>
                  </a:lnTo>
                  <a:lnTo>
                    <a:pt x="2279" y="683"/>
                  </a:lnTo>
                  <a:lnTo>
                    <a:pt x="2288" y="667"/>
                  </a:lnTo>
                  <a:lnTo>
                    <a:pt x="2283" y="667"/>
                  </a:lnTo>
                  <a:lnTo>
                    <a:pt x="2279" y="667"/>
                  </a:lnTo>
                  <a:lnTo>
                    <a:pt x="2276" y="665"/>
                  </a:lnTo>
                  <a:lnTo>
                    <a:pt x="2276" y="664"/>
                  </a:lnTo>
                  <a:lnTo>
                    <a:pt x="2274" y="662"/>
                  </a:lnTo>
                  <a:lnTo>
                    <a:pt x="2274" y="658"/>
                  </a:lnTo>
                  <a:lnTo>
                    <a:pt x="2272" y="653"/>
                  </a:lnTo>
                  <a:lnTo>
                    <a:pt x="2285" y="650"/>
                  </a:lnTo>
                  <a:lnTo>
                    <a:pt x="2281" y="646"/>
                  </a:lnTo>
                  <a:lnTo>
                    <a:pt x="2281" y="644"/>
                  </a:lnTo>
                  <a:lnTo>
                    <a:pt x="2279" y="643"/>
                  </a:lnTo>
                  <a:lnTo>
                    <a:pt x="2279" y="643"/>
                  </a:lnTo>
                  <a:lnTo>
                    <a:pt x="2279" y="641"/>
                  </a:lnTo>
                  <a:lnTo>
                    <a:pt x="2281" y="637"/>
                  </a:lnTo>
                  <a:lnTo>
                    <a:pt x="2283" y="630"/>
                  </a:lnTo>
                  <a:lnTo>
                    <a:pt x="2288" y="625"/>
                  </a:lnTo>
                  <a:lnTo>
                    <a:pt x="2291" y="622"/>
                  </a:lnTo>
                  <a:lnTo>
                    <a:pt x="2298" y="618"/>
                  </a:lnTo>
                  <a:lnTo>
                    <a:pt x="2304" y="615"/>
                  </a:lnTo>
                  <a:lnTo>
                    <a:pt x="2302" y="611"/>
                  </a:lnTo>
                  <a:lnTo>
                    <a:pt x="2302" y="609"/>
                  </a:lnTo>
                  <a:lnTo>
                    <a:pt x="2302" y="609"/>
                  </a:lnTo>
                  <a:lnTo>
                    <a:pt x="2300" y="608"/>
                  </a:lnTo>
                  <a:lnTo>
                    <a:pt x="2300" y="606"/>
                  </a:lnTo>
                  <a:lnTo>
                    <a:pt x="2298" y="602"/>
                  </a:lnTo>
                  <a:lnTo>
                    <a:pt x="2297" y="602"/>
                  </a:lnTo>
                  <a:lnTo>
                    <a:pt x="2297" y="601"/>
                  </a:lnTo>
                  <a:lnTo>
                    <a:pt x="2297" y="601"/>
                  </a:lnTo>
                  <a:lnTo>
                    <a:pt x="2297" y="601"/>
                  </a:lnTo>
                  <a:lnTo>
                    <a:pt x="2295" y="601"/>
                  </a:lnTo>
                  <a:lnTo>
                    <a:pt x="2291" y="599"/>
                  </a:lnTo>
                  <a:lnTo>
                    <a:pt x="2288" y="597"/>
                  </a:lnTo>
                  <a:lnTo>
                    <a:pt x="2286" y="597"/>
                  </a:lnTo>
                  <a:lnTo>
                    <a:pt x="2283" y="597"/>
                  </a:lnTo>
                  <a:lnTo>
                    <a:pt x="2279" y="595"/>
                  </a:lnTo>
                  <a:lnTo>
                    <a:pt x="2276" y="595"/>
                  </a:lnTo>
                  <a:lnTo>
                    <a:pt x="2276" y="594"/>
                  </a:lnTo>
                  <a:lnTo>
                    <a:pt x="2274" y="592"/>
                  </a:lnTo>
                  <a:lnTo>
                    <a:pt x="2274" y="590"/>
                  </a:lnTo>
                  <a:lnTo>
                    <a:pt x="2274" y="587"/>
                  </a:lnTo>
                  <a:lnTo>
                    <a:pt x="2272" y="583"/>
                  </a:lnTo>
                  <a:lnTo>
                    <a:pt x="2274" y="582"/>
                  </a:lnTo>
                  <a:lnTo>
                    <a:pt x="2274" y="580"/>
                  </a:lnTo>
                  <a:lnTo>
                    <a:pt x="2276" y="578"/>
                  </a:lnTo>
                  <a:lnTo>
                    <a:pt x="2276" y="576"/>
                  </a:lnTo>
                  <a:lnTo>
                    <a:pt x="2276" y="573"/>
                  </a:lnTo>
                  <a:lnTo>
                    <a:pt x="2272" y="573"/>
                  </a:lnTo>
                  <a:lnTo>
                    <a:pt x="2271" y="576"/>
                  </a:lnTo>
                  <a:lnTo>
                    <a:pt x="2271" y="578"/>
                  </a:lnTo>
                  <a:lnTo>
                    <a:pt x="2271" y="580"/>
                  </a:lnTo>
                  <a:lnTo>
                    <a:pt x="2269" y="580"/>
                  </a:lnTo>
                  <a:lnTo>
                    <a:pt x="2267" y="582"/>
                  </a:lnTo>
                  <a:lnTo>
                    <a:pt x="2265" y="583"/>
                  </a:lnTo>
                  <a:lnTo>
                    <a:pt x="2262" y="566"/>
                  </a:lnTo>
                  <a:lnTo>
                    <a:pt x="2258" y="550"/>
                  </a:lnTo>
                  <a:lnTo>
                    <a:pt x="2257" y="538"/>
                  </a:lnTo>
                  <a:lnTo>
                    <a:pt x="2260" y="529"/>
                  </a:lnTo>
                  <a:lnTo>
                    <a:pt x="2265" y="520"/>
                  </a:lnTo>
                  <a:lnTo>
                    <a:pt x="2271" y="510"/>
                  </a:lnTo>
                  <a:lnTo>
                    <a:pt x="2272" y="494"/>
                  </a:lnTo>
                  <a:close/>
                  <a:moveTo>
                    <a:pt x="29" y="458"/>
                  </a:moveTo>
                  <a:lnTo>
                    <a:pt x="49" y="458"/>
                  </a:lnTo>
                  <a:lnTo>
                    <a:pt x="49" y="465"/>
                  </a:lnTo>
                  <a:lnTo>
                    <a:pt x="45" y="465"/>
                  </a:lnTo>
                  <a:lnTo>
                    <a:pt x="45" y="468"/>
                  </a:lnTo>
                  <a:lnTo>
                    <a:pt x="40" y="466"/>
                  </a:lnTo>
                  <a:lnTo>
                    <a:pt x="36" y="463"/>
                  </a:lnTo>
                  <a:lnTo>
                    <a:pt x="33" y="461"/>
                  </a:lnTo>
                  <a:lnTo>
                    <a:pt x="29" y="458"/>
                  </a:lnTo>
                  <a:close/>
                  <a:moveTo>
                    <a:pt x="1239" y="403"/>
                  </a:moveTo>
                  <a:lnTo>
                    <a:pt x="1244" y="407"/>
                  </a:lnTo>
                  <a:lnTo>
                    <a:pt x="1249" y="412"/>
                  </a:lnTo>
                  <a:lnTo>
                    <a:pt x="1253" y="419"/>
                  </a:lnTo>
                  <a:lnTo>
                    <a:pt x="1255" y="426"/>
                  </a:lnTo>
                  <a:lnTo>
                    <a:pt x="1251" y="426"/>
                  </a:lnTo>
                  <a:lnTo>
                    <a:pt x="1248" y="428"/>
                  </a:lnTo>
                  <a:lnTo>
                    <a:pt x="1246" y="428"/>
                  </a:lnTo>
                  <a:lnTo>
                    <a:pt x="1241" y="430"/>
                  </a:lnTo>
                  <a:lnTo>
                    <a:pt x="1235" y="430"/>
                  </a:lnTo>
                  <a:lnTo>
                    <a:pt x="1235" y="426"/>
                  </a:lnTo>
                  <a:lnTo>
                    <a:pt x="1234" y="426"/>
                  </a:lnTo>
                  <a:lnTo>
                    <a:pt x="1234" y="424"/>
                  </a:lnTo>
                  <a:lnTo>
                    <a:pt x="1234" y="424"/>
                  </a:lnTo>
                  <a:lnTo>
                    <a:pt x="1232" y="423"/>
                  </a:lnTo>
                  <a:lnTo>
                    <a:pt x="1234" y="419"/>
                  </a:lnTo>
                  <a:lnTo>
                    <a:pt x="1234" y="417"/>
                  </a:lnTo>
                  <a:lnTo>
                    <a:pt x="1234" y="417"/>
                  </a:lnTo>
                  <a:lnTo>
                    <a:pt x="1234" y="416"/>
                  </a:lnTo>
                  <a:lnTo>
                    <a:pt x="1235" y="414"/>
                  </a:lnTo>
                  <a:lnTo>
                    <a:pt x="1239" y="403"/>
                  </a:lnTo>
                  <a:close/>
                  <a:moveTo>
                    <a:pt x="1209" y="391"/>
                  </a:moveTo>
                  <a:lnTo>
                    <a:pt x="1213" y="395"/>
                  </a:lnTo>
                  <a:lnTo>
                    <a:pt x="1215" y="397"/>
                  </a:lnTo>
                  <a:lnTo>
                    <a:pt x="1215" y="398"/>
                  </a:lnTo>
                  <a:lnTo>
                    <a:pt x="1216" y="402"/>
                  </a:lnTo>
                  <a:lnTo>
                    <a:pt x="1216" y="405"/>
                  </a:lnTo>
                  <a:lnTo>
                    <a:pt x="1216" y="410"/>
                  </a:lnTo>
                  <a:lnTo>
                    <a:pt x="1213" y="410"/>
                  </a:lnTo>
                  <a:lnTo>
                    <a:pt x="1213" y="414"/>
                  </a:lnTo>
                  <a:lnTo>
                    <a:pt x="1206" y="412"/>
                  </a:lnTo>
                  <a:lnTo>
                    <a:pt x="1199" y="410"/>
                  </a:lnTo>
                  <a:lnTo>
                    <a:pt x="1194" y="407"/>
                  </a:lnTo>
                  <a:lnTo>
                    <a:pt x="1190" y="407"/>
                  </a:lnTo>
                  <a:lnTo>
                    <a:pt x="1190" y="403"/>
                  </a:lnTo>
                  <a:lnTo>
                    <a:pt x="1197" y="400"/>
                  </a:lnTo>
                  <a:lnTo>
                    <a:pt x="1204" y="397"/>
                  </a:lnTo>
                  <a:lnTo>
                    <a:pt x="1209" y="391"/>
                  </a:lnTo>
                  <a:close/>
                  <a:moveTo>
                    <a:pt x="1286" y="360"/>
                  </a:moveTo>
                  <a:lnTo>
                    <a:pt x="1290" y="362"/>
                  </a:lnTo>
                  <a:lnTo>
                    <a:pt x="1290" y="362"/>
                  </a:lnTo>
                  <a:lnTo>
                    <a:pt x="1291" y="363"/>
                  </a:lnTo>
                  <a:lnTo>
                    <a:pt x="1291" y="363"/>
                  </a:lnTo>
                  <a:lnTo>
                    <a:pt x="1293" y="365"/>
                  </a:lnTo>
                  <a:lnTo>
                    <a:pt x="1297" y="365"/>
                  </a:lnTo>
                  <a:lnTo>
                    <a:pt x="1297" y="367"/>
                  </a:lnTo>
                  <a:lnTo>
                    <a:pt x="1297" y="369"/>
                  </a:lnTo>
                  <a:lnTo>
                    <a:pt x="1295" y="370"/>
                  </a:lnTo>
                  <a:lnTo>
                    <a:pt x="1295" y="370"/>
                  </a:lnTo>
                  <a:lnTo>
                    <a:pt x="1293" y="372"/>
                  </a:lnTo>
                  <a:lnTo>
                    <a:pt x="1291" y="374"/>
                  </a:lnTo>
                  <a:lnTo>
                    <a:pt x="1290" y="374"/>
                  </a:lnTo>
                  <a:lnTo>
                    <a:pt x="1288" y="376"/>
                  </a:lnTo>
                  <a:lnTo>
                    <a:pt x="1286" y="376"/>
                  </a:lnTo>
                  <a:lnTo>
                    <a:pt x="1283" y="376"/>
                  </a:lnTo>
                  <a:lnTo>
                    <a:pt x="1283" y="370"/>
                  </a:lnTo>
                  <a:lnTo>
                    <a:pt x="1283" y="367"/>
                  </a:lnTo>
                  <a:lnTo>
                    <a:pt x="1284" y="365"/>
                  </a:lnTo>
                  <a:lnTo>
                    <a:pt x="1286" y="360"/>
                  </a:lnTo>
                  <a:close/>
                  <a:moveTo>
                    <a:pt x="0" y="341"/>
                  </a:moveTo>
                  <a:lnTo>
                    <a:pt x="17" y="344"/>
                  </a:lnTo>
                  <a:lnTo>
                    <a:pt x="29" y="349"/>
                  </a:lnTo>
                  <a:lnTo>
                    <a:pt x="38" y="360"/>
                  </a:lnTo>
                  <a:lnTo>
                    <a:pt x="35" y="363"/>
                  </a:lnTo>
                  <a:lnTo>
                    <a:pt x="31" y="363"/>
                  </a:lnTo>
                  <a:lnTo>
                    <a:pt x="29" y="365"/>
                  </a:lnTo>
                  <a:lnTo>
                    <a:pt x="28" y="367"/>
                  </a:lnTo>
                  <a:lnTo>
                    <a:pt x="22" y="369"/>
                  </a:lnTo>
                  <a:lnTo>
                    <a:pt x="19" y="365"/>
                  </a:lnTo>
                  <a:lnTo>
                    <a:pt x="14" y="362"/>
                  </a:lnTo>
                  <a:lnTo>
                    <a:pt x="10" y="358"/>
                  </a:lnTo>
                  <a:lnTo>
                    <a:pt x="5" y="356"/>
                  </a:lnTo>
                  <a:lnTo>
                    <a:pt x="3" y="355"/>
                  </a:lnTo>
                  <a:lnTo>
                    <a:pt x="0" y="351"/>
                  </a:lnTo>
                  <a:lnTo>
                    <a:pt x="0" y="348"/>
                  </a:lnTo>
                  <a:lnTo>
                    <a:pt x="0" y="341"/>
                  </a:lnTo>
                  <a:close/>
                  <a:moveTo>
                    <a:pt x="1178" y="299"/>
                  </a:moveTo>
                  <a:lnTo>
                    <a:pt x="1178" y="307"/>
                  </a:lnTo>
                  <a:lnTo>
                    <a:pt x="1180" y="311"/>
                  </a:lnTo>
                  <a:lnTo>
                    <a:pt x="1181" y="314"/>
                  </a:lnTo>
                  <a:lnTo>
                    <a:pt x="1181" y="320"/>
                  </a:lnTo>
                  <a:lnTo>
                    <a:pt x="1181" y="327"/>
                  </a:lnTo>
                  <a:lnTo>
                    <a:pt x="1201" y="327"/>
                  </a:lnTo>
                  <a:lnTo>
                    <a:pt x="1218" y="346"/>
                  </a:lnTo>
                  <a:lnTo>
                    <a:pt x="1235" y="365"/>
                  </a:lnTo>
                  <a:lnTo>
                    <a:pt x="1235" y="367"/>
                  </a:lnTo>
                  <a:lnTo>
                    <a:pt x="1234" y="369"/>
                  </a:lnTo>
                  <a:lnTo>
                    <a:pt x="1234" y="370"/>
                  </a:lnTo>
                  <a:lnTo>
                    <a:pt x="1234" y="370"/>
                  </a:lnTo>
                  <a:lnTo>
                    <a:pt x="1232" y="372"/>
                  </a:lnTo>
                  <a:lnTo>
                    <a:pt x="1229" y="376"/>
                  </a:lnTo>
                  <a:lnTo>
                    <a:pt x="1227" y="377"/>
                  </a:lnTo>
                  <a:lnTo>
                    <a:pt x="1225" y="379"/>
                  </a:lnTo>
                  <a:lnTo>
                    <a:pt x="1223" y="379"/>
                  </a:lnTo>
                  <a:lnTo>
                    <a:pt x="1218" y="379"/>
                  </a:lnTo>
                  <a:lnTo>
                    <a:pt x="1213" y="381"/>
                  </a:lnTo>
                  <a:lnTo>
                    <a:pt x="1213" y="376"/>
                  </a:lnTo>
                  <a:lnTo>
                    <a:pt x="1213" y="370"/>
                  </a:lnTo>
                  <a:lnTo>
                    <a:pt x="1213" y="367"/>
                  </a:lnTo>
                  <a:lnTo>
                    <a:pt x="1213" y="365"/>
                  </a:lnTo>
                  <a:lnTo>
                    <a:pt x="1209" y="362"/>
                  </a:lnTo>
                  <a:lnTo>
                    <a:pt x="1206" y="360"/>
                  </a:lnTo>
                  <a:lnTo>
                    <a:pt x="1201" y="356"/>
                  </a:lnTo>
                  <a:lnTo>
                    <a:pt x="1195" y="370"/>
                  </a:lnTo>
                  <a:lnTo>
                    <a:pt x="1185" y="379"/>
                  </a:lnTo>
                  <a:lnTo>
                    <a:pt x="1171" y="384"/>
                  </a:lnTo>
                  <a:lnTo>
                    <a:pt x="1171" y="379"/>
                  </a:lnTo>
                  <a:lnTo>
                    <a:pt x="1171" y="376"/>
                  </a:lnTo>
                  <a:lnTo>
                    <a:pt x="1173" y="372"/>
                  </a:lnTo>
                  <a:lnTo>
                    <a:pt x="1171" y="369"/>
                  </a:lnTo>
                  <a:lnTo>
                    <a:pt x="1169" y="365"/>
                  </a:lnTo>
                  <a:lnTo>
                    <a:pt x="1167" y="360"/>
                  </a:lnTo>
                  <a:lnTo>
                    <a:pt x="1162" y="358"/>
                  </a:lnTo>
                  <a:lnTo>
                    <a:pt x="1159" y="356"/>
                  </a:lnTo>
                  <a:lnTo>
                    <a:pt x="1155" y="356"/>
                  </a:lnTo>
                  <a:lnTo>
                    <a:pt x="1152" y="355"/>
                  </a:lnTo>
                  <a:lnTo>
                    <a:pt x="1150" y="355"/>
                  </a:lnTo>
                  <a:lnTo>
                    <a:pt x="1146" y="353"/>
                  </a:lnTo>
                  <a:lnTo>
                    <a:pt x="1143" y="349"/>
                  </a:lnTo>
                  <a:lnTo>
                    <a:pt x="1153" y="337"/>
                  </a:lnTo>
                  <a:lnTo>
                    <a:pt x="1160" y="323"/>
                  </a:lnTo>
                  <a:lnTo>
                    <a:pt x="1167" y="309"/>
                  </a:lnTo>
                  <a:lnTo>
                    <a:pt x="1178" y="299"/>
                  </a:lnTo>
                  <a:close/>
                  <a:moveTo>
                    <a:pt x="2150" y="269"/>
                  </a:moveTo>
                  <a:lnTo>
                    <a:pt x="2152" y="273"/>
                  </a:lnTo>
                  <a:lnTo>
                    <a:pt x="2154" y="276"/>
                  </a:lnTo>
                  <a:lnTo>
                    <a:pt x="2155" y="278"/>
                  </a:lnTo>
                  <a:lnTo>
                    <a:pt x="2155" y="281"/>
                  </a:lnTo>
                  <a:lnTo>
                    <a:pt x="2157" y="285"/>
                  </a:lnTo>
                  <a:lnTo>
                    <a:pt x="2157" y="292"/>
                  </a:lnTo>
                  <a:lnTo>
                    <a:pt x="2157" y="297"/>
                  </a:lnTo>
                  <a:lnTo>
                    <a:pt x="2159" y="311"/>
                  </a:lnTo>
                  <a:lnTo>
                    <a:pt x="2161" y="327"/>
                  </a:lnTo>
                  <a:lnTo>
                    <a:pt x="2161" y="341"/>
                  </a:lnTo>
                  <a:lnTo>
                    <a:pt x="2141" y="351"/>
                  </a:lnTo>
                  <a:lnTo>
                    <a:pt x="2119" y="360"/>
                  </a:lnTo>
                  <a:lnTo>
                    <a:pt x="2098" y="370"/>
                  </a:lnTo>
                  <a:lnTo>
                    <a:pt x="2080" y="384"/>
                  </a:lnTo>
                  <a:lnTo>
                    <a:pt x="2075" y="381"/>
                  </a:lnTo>
                  <a:lnTo>
                    <a:pt x="2066" y="377"/>
                  </a:lnTo>
                  <a:lnTo>
                    <a:pt x="2054" y="370"/>
                  </a:lnTo>
                  <a:lnTo>
                    <a:pt x="2044" y="365"/>
                  </a:lnTo>
                  <a:lnTo>
                    <a:pt x="2035" y="360"/>
                  </a:lnTo>
                  <a:lnTo>
                    <a:pt x="2031" y="356"/>
                  </a:lnTo>
                  <a:lnTo>
                    <a:pt x="2033" y="355"/>
                  </a:lnTo>
                  <a:lnTo>
                    <a:pt x="2035" y="353"/>
                  </a:lnTo>
                  <a:lnTo>
                    <a:pt x="2035" y="353"/>
                  </a:lnTo>
                  <a:lnTo>
                    <a:pt x="2037" y="351"/>
                  </a:lnTo>
                  <a:lnTo>
                    <a:pt x="2037" y="349"/>
                  </a:lnTo>
                  <a:lnTo>
                    <a:pt x="2038" y="346"/>
                  </a:lnTo>
                  <a:lnTo>
                    <a:pt x="2033" y="342"/>
                  </a:lnTo>
                  <a:lnTo>
                    <a:pt x="2026" y="341"/>
                  </a:lnTo>
                  <a:lnTo>
                    <a:pt x="2021" y="337"/>
                  </a:lnTo>
                  <a:lnTo>
                    <a:pt x="2016" y="334"/>
                  </a:lnTo>
                  <a:lnTo>
                    <a:pt x="2019" y="334"/>
                  </a:lnTo>
                  <a:lnTo>
                    <a:pt x="2023" y="330"/>
                  </a:lnTo>
                  <a:lnTo>
                    <a:pt x="2024" y="328"/>
                  </a:lnTo>
                  <a:lnTo>
                    <a:pt x="2026" y="328"/>
                  </a:lnTo>
                  <a:lnTo>
                    <a:pt x="2028" y="327"/>
                  </a:lnTo>
                  <a:lnTo>
                    <a:pt x="2033" y="327"/>
                  </a:lnTo>
                  <a:lnTo>
                    <a:pt x="2038" y="327"/>
                  </a:lnTo>
                  <a:lnTo>
                    <a:pt x="2038" y="314"/>
                  </a:lnTo>
                  <a:lnTo>
                    <a:pt x="2012" y="314"/>
                  </a:lnTo>
                  <a:lnTo>
                    <a:pt x="2007" y="304"/>
                  </a:lnTo>
                  <a:lnTo>
                    <a:pt x="2016" y="297"/>
                  </a:lnTo>
                  <a:lnTo>
                    <a:pt x="2023" y="290"/>
                  </a:lnTo>
                  <a:lnTo>
                    <a:pt x="2031" y="287"/>
                  </a:lnTo>
                  <a:lnTo>
                    <a:pt x="2045" y="283"/>
                  </a:lnTo>
                  <a:lnTo>
                    <a:pt x="2051" y="288"/>
                  </a:lnTo>
                  <a:lnTo>
                    <a:pt x="2054" y="294"/>
                  </a:lnTo>
                  <a:lnTo>
                    <a:pt x="2058" y="297"/>
                  </a:lnTo>
                  <a:lnTo>
                    <a:pt x="2061" y="304"/>
                  </a:lnTo>
                  <a:lnTo>
                    <a:pt x="2072" y="295"/>
                  </a:lnTo>
                  <a:lnTo>
                    <a:pt x="2082" y="288"/>
                  </a:lnTo>
                  <a:lnTo>
                    <a:pt x="2096" y="283"/>
                  </a:lnTo>
                  <a:lnTo>
                    <a:pt x="2098" y="288"/>
                  </a:lnTo>
                  <a:lnTo>
                    <a:pt x="2101" y="290"/>
                  </a:lnTo>
                  <a:lnTo>
                    <a:pt x="2101" y="292"/>
                  </a:lnTo>
                  <a:lnTo>
                    <a:pt x="2103" y="292"/>
                  </a:lnTo>
                  <a:lnTo>
                    <a:pt x="2105" y="292"/>
                  </a:lnTo>
                  <a:lnTo>
                    <a:pt x="2108" y="292"/>
                  </a:lnTo>
                  <a:lnTo>
                    <a:pt x="2117" y="287"/>
                  </a:lnTo>
                  <a:lnTo>
                    <a:pt x="2122" y="281"/>
                  </a:lnTo>
                  <a:lnTo>
                    <a:pt x="2129" y="276"/>
                  </a:lnTo>
                  <a:lnTo>
                    <a:pt x="2136" y="271"/>
                  </a:lnTo>
                  <a:lnTo>
                    <a:pt x="2150" y="269"/>
                  </a:lnTo>
                  <a:close/>
                  <a:moveTo>
                    <a:pt x="1302" y="206"/>
                  </a:moveTo>
                  <a:lnTo>
                    <a:pt x="1305" y="208"/>
                  </a:lnTo>
                  <a:lnTo>
                    <a:pt x="1307" y="210"/>
                  </a:lnTo>
                  <a:lnTo>
                    <a:pt x="1309" y="210"/>
                  </a:lnTo>
                  <a:lnTo>
                    <a:pt x="1311" y="211"/>
                  </a:lnTo>
                  <a:lnTo>
                    <a:pt x="1311" y="213"/>
                  </a:lnTo>
                  <a:lnTo>
                    <a:pt x="1311" y="215"/>
                  </a:lnTo>
                  <a:lnTo>
                    <a:pt x="1312" y="218"/>
                  </a:lnTo>
                  <a:lnTo>
                    <a:pt x="1316" y="224"/>
                  </a:lnTo>
                  <a:lnTo>
                    <a:pt x="1318" y="229"/>
                  </a:lnTo>
                  <a:lnTo>
                    <a:pt x="1319" y="234"/>
                  </a:lnTo>
                  <a:lnTo>
                    <a:pt x="1321" y="241"/>
                  </a:lnTo>
                  <a:lnTo>
                    <a:pt x="1316" y="243"/>
                  </a:lnTo>
                  <a:lnTo>
                    <a:pt x="1311" y="245"/>
                  </a:lnTo>
                  <a:lnTo>
                    <a:pt x="1305" y="245"/>
                  </a:lnTo>
                  <a:lnTo>
                    <a:pt x="1297" y="246"/>
                  </a:lnTo>
                  <a:lnTo>
                    <a:pt x="1295" y="238"/>
                  </a:lnTo>
                  <a:lnTo>
                    <a:pt x="1293" y="229"/>
                  </a:lnTo>
                  <a:lnTo>
                    <a:pt x="1293" y="218"/>
                  </a:lnTo>
                  <a:lnTo>
                    <a:pt x="1297" y="215"/>
                  </a:lnTo>
                  <a:lnTo>
                    <a:pt x="1298" y="211"/>
                  </a:lnTo>
                  <a:lnTo>
                    <a:pt x="1302" y="206"/>
                  </a:lnTo>
                  <a:close/>
                  <a:moveTo>
                    <a:pt x="1604" y="177"/>
                  </a:moveTo>
                  <a:lnTo>
                    <a:pt x="1611" y="180"/>
                  </a:lnTo>
                  <a:lnTo>
                    <a:pt x="1618" y="184"/>
                  </a:lnTo>
                  <a:lnTo>
                    <a:pt x="1621" y="187"/>
                  </a:lnTo>
                  <a:lnTo>
                    <a:pt x="1626" y="191"/>
                  </a:lnTo>
                  <a:lnTo>
                    <a:pt x="1632" y="196"/>
                  </a:lnTo>
                  <a:lnTo>
                    <a:pt x="1630" y="199"/>
                  </a:lnTo>
                  <a:lnTo>
                    <a:pt x="1630" y="199"/>
                  </a:lnTo>
                  <a:lnTo>
                    <a:pt x="1630" y="201"/>
                  </a:lnTo>
                  <a:lnTo>
                    <a:pt x="1628" y="201"/>
                  </a:lnTo>
                  <a:lnTo>
                    <a:pt x="1628" y="203"/>
                  </a:lnTo>
                  <a:lnTo>
                    <a:pt x="1625" y="206"/>
                  </a:lnTo>
                  <a:lnTo>
                    <a:pt x="1625" y="208"/>
                  </a:lnTo>
                  <a:lnTo>
                    <a:pt x="1623" y="208"/>
                  </a:lnTo>
                  <a:lnTo>
                    <a:pt x="1621" y="208"/>
                  </a:lnTo>
                  <a:lnTo>
                    <a:pt x="1619" y="210"/>
                  </a:lnTo>
                  <a:lnTo>
                    <a:pt x="1616" y="211"/>
                  </a:lnTo>
                  <a:lnTo>
                    <a:pt x="1611" y="206"/>
                  </a:lnTo>
                  <a:lnTo>
                    <a:pt x="1606" y="201"/>
                  </a:lnTo>
                  <a:lnTo>
                    <a:pt x="1599" y="196"/>
                  </a:lnTo>
                  <a:lnTo>
                    <a:pt x="1593" y="192"/>
                  </a:lnTo>
                  <a:lnTo>
                    <a:pt x="1597" y="180"/>
                  </a:lnTo>
                  <a:lnTo>
                    <a:pt x="1600" y="180"/>
                  </a:lnTo>
                  <a:lnTo>
                    <a:pt x="1602" y="178"/>
                  </a:lnTo>
                  <a:lnTo>
                    <a:pt x="1602" y="178"/>
                  </a:lnTo>
                  <a:lnTo>
                    <a:pt x="1602" y="178"/>
                  </a:lnTo>
                  <a:lnTo>
                    <a:pt x="1604" y="177"/>
                  </a:lnTo>
                  <a:close/>
                  <a:moveTo>
                    <a:pt x="2963" y="170"/>
                  </a:moveTo>
                  <a:lnTo>
                    <a:pt x="2979" y="170"/>
                  </a:lnTo>
                  <a:lnTo>
                    <a:pt x="2979" y="177"/>
                  </a:lnTo>
                  <a:lnTo>
                    <a:pt x="2976" y="177"/>
                  </a:lnTo>
                  <a:lnTo>
                    <a:pt x="2972" y="180"/>
                  </a:lnTo>
                  <a:lnTo>
                    <a:pt x="2970" y="180"/>
                  </a:lnTo>
                  <a:lnTo>
                    <a:pt x="2967" y="180"/>
                  </a:lnTo>
                  <a:lnTo>
                    <a:pt x="2967" y="178"/>
                  </a:lnTo>
                  <a:lnTo>
                    <a:pt x="2965" y="175"/>
                  </a:lnTo>
                  <a:lnTo>
                    <a:pt x="2965" y="173"/>
                  </a:lnTo>
                  <a:lnTo>
                    <a:pt x="2963" y="171"/>
                  </a:lnTo>
                  <a:lnTo>
                    <a:pt x="2963" y="170"/>
                  </a:lnTo>
                  <a:close/>
                  <a:moveTo>
                    <a:pt x="989" y="149"/>
                  </a:moveTo>
                  <a:lnTo>
                    <a:pt x="1005" y="159"/>
                  </a:lnTo>
                  <a:lnTo>
                    <a:pt x="1019" y="171"/>
                  </a:lnTo>
                  <a:lnTo>
                    <a:pt x="1033" y="184"/>
                  </a:lnTo>
                  <a:lnTo>
                    <a:pt x="1028" y="184"/>
                  </a:lnTo>
                  <a:lnTo>
                    <a:pt x="1024" y="189"/>
                  </a:lnTo>
                  <a:lnTo>
                    <a:pt x="1021" y="191"/>
                  </a:lnTo>
                  <a:lnTo>
                    <a:pt x="1016" y="191"/>
                  </a:lnTo>
                  <a:lnTo>
                    <a:pt x="1010" y="192"/>
                  </a:lnTo>
                  <a:lnTo>
                    <a:pt x="1002" y="192"/>
                  </a:lnTo>
                  <a:lnTo>
                    <a:pt x="995" y="185"/>
                  </a:lnTo>
                  <a:lnTo>
                    <a:pt x="988" y="180"/>
                  </a:lnTo>
                  <a:lnTo>
                    <a:pt x="979" y="177"/>
                  </a:lnTo>
                  <a:lnTo>
                    <a:pt x="979" y="173"/>
                  </a:lnTo>
                  <a:lnTo>
                    <a:pt x="995" y="164"/>
                  </a:lnTo>
                  <a:lnTo>
                    <a:pt x="993" y="161"/>
                  </a:lnTo>
                  <a:lnTo>
                    <a:pt x="991" y="159"/>
                  </a:lnTo>
                  <a:lnTo>
                    <a:pt x="991" y="156"/>
                  </a:lnTo>
                  <a:lnTo>
                    <a:pt x="989" y="149"/>
                  </a:lnTo>
                  <a:close/>
                  <a:moveTo>
                    <a:pt x="4822" y="100"/>
                  </a:moveTo>
                  <a:lnTo>
                    <a:pt x="4826" y="105"/>
                  </a:lnTo>
                  <a:lnTo>
                    <a:pt x="4829" y="109"/>
                  </a:lnTo>
                  <a:lnTo>
                    <a:pt x="4833" y="109"/>
                  </a:lnTo>
                  <a:lnTo>
                    <a:pt x="4835" y="110"/>
                  </a:lnTo>
                  <a:lnTo>
                    <a:pt x="4836" y="110"/>
                  </a:lnTo>
                  <a:lnTo>
                    <a:pt x="4840" y="110"/>
                  </a:lnTo>
                  <a:lnTo>
                    <a:pt x="4842" y="110"/>
                  </a:lnTo>
                  <a:lnTo>
                    <a:pt x="4843" y="110"/>
                  </a:lnTo>
                  <a:lnTo>
                    <a:pt x="4847" y="112"/>
                  </a:lnTo>
                  <a:lnTo>
                    <a:pt x="4849" y="115"/>
                  </a:lnTo>
                  <a:lnTo>
                    <a:pt x="4842" y="121"/>
                  </a:lnTo>
                  <a:lnTo>
                    <a:pt x="4835" y="126"/>
                  </a:lnTo>
                  <a:lnTo>
                    <a:pt x="4800" y="129"/>
                  </a:lnTo>
                  <a:lnTo>
                    <a:pt x="4800" y="115"/>
                  </a:lnTo>
                  <a:lnTo>
                    <a:pt x="4805" y="110"/>
                  </a:lnTo>
                  <a:lnTo>
                    <a:pt x="4810" y="107"/>
                  </a:lnTo>
                  <a:lnTo>
                    <a:pt x="4815" y="103"/>
                  </a:lnTo>
                  <a:lnTo>
                    <a:pt x="4822" y="100"/>
                  </a:lnTo>
                  <a:close/>
                  <a:moveTo>
                    <a:pt x="1063" y="72"/>
                  </a:moveTo>
                  <a:lnTo>
                    <a:pt x="1064" y="79"/>
                  </a:lnTo>
                  <a:lnTo>
                    <a:pt x="1064" y="84"/>
                  </a:lnTo>
                  <a:lnTo>
                    <a:pt x="1066" y="86"/>
                  </a:lnTo>
                  <a:lnTo>
                    <a:pt x="1068" y="88"/>
                  </a:lnTo>
                  <a:lnTo>
                    <a:pt x="1070" y="89"/>
                  </a:lnTo>
                  <a:lnTo>
                    <a:pt x="1073" y="93"/>
                  </a:lnTo>
                  <a:lnTo>
                    <a:pt x="1075" y="96"/>
                  </a:lnTo>
                  <a:lnTo>
                    <a:pt x="1073" y="100"/>
                  </a:lnTo>
                  <a:lnTo>
                    <a:pt x="1071" y="105"/>
                  </a:lnTo>
                  <a:lnTo>
                    <a:pt x="1070" y="109"/>
                  </a:lnTo>
                  <a:lnTo>
                    <a:pt x="1068" y="112"/>
                  </a:lnTo>
                  <a:lnTo>
                    <a:pt x="1066" y="119"/>
                  </a:lnTo>
                  <a:lnTo>
                    <a:pt x="1073" y="121"/>
                  </a:lnTo>
                  <a:lnTo>
                    <a:pt x="1077" y="124"/>
                  </a:lnTo>
                  <a:lnTo>
                    <a:pt x="1080" y="128"/>
                  </a:lnTo>
                  <a:lnTo>
                    <a:pt x="1082" y="131"/>
                  </a:lnTo>
                  <a:lnTo>
                    <a:pt x="1082" y="138"/>
                  </a:lnTo>
                  <a:lnTo>
                    <a:pt x="1082" y="145"/>
                  </a:lnTo>
                  <a:lnTo>
                    <a:pt x="1077" y="149"/>
                  </a:lnTo>
                  <a:lnTo>
                    <a:pt x="1073" y="152"/>
                  </a:lnTo>
                  <a:lnTo>
                    <a:pt x="1071" y="157"/>
                  </a:lnTo>
                  <a:lnTo>
                    <a:pt x="1070" y="163"/>
                  </a:lnTo>
                  <a:lnTo>
                    <a:pt x="1066" y="170"/>
                  </a:lnTo>
                  <a:lnTo>
                    <a:pt x="1091" y="170"/>
                  </a:lnTo>
                  <a:lnTo>
                    <a:pt x="1091" y="185"/>
                  </a:lnTo>
                  <a:lnTo>
                    <a:pt x="1094" y="199"/>
                  </a:lnTo>
                  <a:lnTo>
                    <a:pt x="1105" y="199"/>
                  </a:lnTo>
                  <a:lnTo>
                    <a:pt x="1110" y="194"/>
                  </a:lnTo>
                  <a:lnTo>
                    <a:pt x="1115" y="189"/>
                  </a:lnTo>
                  <a:lnTo>
                    <a:pt x="1120" y="184"/>
                  </a:lnTo>
                  <a:lnTo>
                    <a:pt x="1129" y="180"/>
                  </a:lnTo>
                  <a:lnTo>
                    <a:pt x="1129" y="191"/>
                  </a:lnTo>
                  <a:lnTo>
                    <a:pt x="1127" y="205"/>
                  </a:lnTo>
                  <a:lnTo>
                    <a:pt x="1126" y="217"/>
                  </a:lnTo>
                  <a:lnTo>
                    <a:pt x="1126" y="225"/>
                  </a:lnTo>
                  <a:lnTo>
                    <a:pt x="1124" y="231"/>
                  </a:lnTo>
                  <a:lnTo>
                    <a:pt x="1127" y="234"/>
                  </a:lnTo>
                  <a:lnTo>
                    <a:pt x="1129" y="236"/>
                  </a:lnTo>
                  <a:lnTo>
                    <a:pt x="1131" y="238"/>
                  </a:lnTo>
                  <a:lnTo>
                    <a:pt x="1134" y="239"/>
                  </a:lnTo>
                  <a:lnTo>
                    <a:pt x="1139" y="241"/>
                  </a:lnTo>
                  <a:lnTo>
                    <a:pt x="1148" y="227"/>
                  </a:lnTo>
                  <a:lnTo>
                    <a:pt x="1155" y="211"/>
                  </a:lnTo>
                  <a:lnTo>
                    <a:pt x="1155" y="199"/>
                  </a:lnTo>
                  <a:lnTo>
                    <a:pt x="1153" y="187"/>
                  </a:lnTo>
                  <a:lnTo>
                    <a:pt x="1153" y="175"/>
                  </a:lnTo>
                  <a:lnTo>
                    <a:pt x="1157" y="163"/>
                  </a:lnTo>
                  <a:lnTo>
                    <a:pt x="1167" y="154"/>
                  </a:lnTo>
                  <a:lnTo>
                    <a:pt x="1171" y="150"/>
                  </a:lnTo>
                  <a:lnTo>
                    <a:pt x="1174" y="150"/>
                  </a:lnTo>
                  <a:lnTo>
                    <a:pt x="1178" y="152"/>
                  </a:lnTo>
                  <a:lnTo>
                    <a:pt x="1181" y="154"/>
                  </a:lnTo>
                  <a:lnTo>
                    <a:pt x="1183" y="157"/>
                  </a:lnTo>
                  <a:lnTo>
                    <a:pt x="1187" y="161"/>
                  </a:lnTo>
                  <a:lnTo>
                    <a:pt x="1188" y="164"/>
                  </a:lnTo>
                  <a:lnTo>
                    <a:pt x="1192" y="166"/>
                  </a:lnTo>
                  <a:lnTo>
                    <a:pt x="1194" y="170"/>
                  </a:lnTo>
                  <a:lnTo>
                    <a:pt x="1201" y="170"/>
                  </a:lnTo>
                  <a:lnTo>
                    <a:pt x="1209" y="166"/>
                  </a:lnTo>
                  <a:lnTo>
                    <a:pt x="1218" y="164"/>
                  </a:lnTo>
                  <a:lnTo>
                    <a:pt x="1225" y="170"/>
                  </a:lnTo>
                  <a:lnTo>
                    <a:pt x="1225" y="184"/>
                  </a:lnTo>
                  <a:lnTo>
                    <a:pt x="1225" y="191"/>
                  </a:lnTo>
                  <a:lnTo>
                    <a:pt x="1223" y="203"/>
                  </a:lnTo>
                  <a:lnTo>
                    <a:pt x="1222" y="218"/>
                  </a:lnTo>
                  <a:lnTo>
                    <a:pt x="1218" y="236"/>
                  </a:lnTo>
                  <a:lnTo>
                    <a:pt x="1215" y="250"/>
                  </a:lnTo>
                  <a:lnTo>
                    <a:pt x="1213" y="260"/>
                  </a:lnTo>
                  <a:lnTo>
                    <a:pt x="1206" y="260"/>
                  </a:lnTo>
                  <a:lnTo>
                    <a:pt x="1202" y="259"/>
                  </a:lnTo>
                  <a:lnTo>
                    <a:pt x="1199" y="257"/>
                  </a:lnTo>
                  <a:lnTo>
                    <a:pt x="1195" y="255"/>
                  </a:lnTo>
                  <a:lnTo>
                    <a:pt x="1190" y="253"/>
                  </a:lnTo>
                  <a:lnTo>
                    <a:pt x="1190" y="257"/>
                  </a:lnTo>
                  <a:lnTo>
                    <a:pt x="1192" y="259"/>
                  </a:lnTo>
                  <a:lnTo>
                    <a:pt x="1194" y="260"/>
                  </a:lnTo>
                  <a:lnTo>
                    <a:pt x="1195" y="262"/>
                  </a:lnTo>
                  <a:lnTo>
                    <a:pt x="1195" y="264"/>
                  </a:lnTo>
                  <a:lnTo>
                    <a:pt x="1197" y="267"/>
                  </a:lnTo>
                  <a:lnTo>
                    <a:pt x="1197" y="273"/>
                  </a:lnTo>
                  <a:lnTo>
                    <a:pt x="1148" y="276"/>
                  </a:lnTo>
                  <a:lnTo>
                    <a:pt x="1148" y="280"/>
                  </a:lnTo>
                  <a:lnTo>
                    <a:pt x="1152" y="290"/>
                  </a:lnTo>
                  <a:lnTo>
                    <a:pt x="1150" y="301"/>
                  </a:lnTo>
                  <a:lnTo>
                    <a:pt x="1148" y="318"/>
                  </a:lnTo>
                  <a:lnTo>
                    <a:pt x="1139" y="318"/>
                  </a:lnTo>
                  <a:lnTo>
                    <a:pt x="1127" y="311"/>
                  </a:lnTo>
                  <a:lnTo>
                    <a:pt x="1110" y="307"/>
                  </a:lnTo>
                  <a:lnTo>
                    <a:pt x="1110" y="311"/>
                  </a:lnTo>
                  <a:lnTo>
                    <a:pt x="1113" y="311"/>
                  </a:lnTo>
                  <a:lnTo>
                    <a:pt x="1117" y="314"/>
                  </a:lnTo>
                  <a:lnTo>
                    <a:pt x="1119" y="316"/>
                  </a:lnTo>
                  <a:lnTo>
                    <a:pt x="1120" y="318"/>
                  </a:lnTo>
                  <a:lnTo>
                    <a:pt x="1122" y="320"/>
                  </a:lnTo>
                  <a:lnTo>
                    <a:pt x="1124" y="325"/>
                  </a:lnTo>
                  <a:lnTo>
                    <a:pt x="1124" y="330"/>
                  </a:lnTo>
                  <a:lnTo>
                    <a:pt x="1122" y="334"/>
                  </a:lnTo>
                  <a:lnTo>
                    <a:pt x="1119" y="337"/>
                  </a:lnTo>
                  <a:lnTo>
                    <a:pt x="1117" y="341"/>
                  </a:lnTo>
                  <a:lnTo>
                    <a:pt x="1108" y="348"/>
                  </a:lnTo>
                  <a:lnTo>
                    <a:pt x="1101" y="355"/>
                  </a:lnTo>
                  <a:lnTo>
                    <a:pt x="1098" y="363"/>
                  </a:lnTo>
                  <a:lnTo>
                    <a:pt x="1094" y="376"/>
                  </a:lnTo>
                  <a:lnTo>
                    <a:pt x="1087" y="376"/>
                  </a:lnTo>
                  <a:lnTo>
                    <a:pt x="1082" y="374"/>
                  </a:lnTo>
                  <a:lnTo>
                    <a:pt x="1077" y="372"/>
                  </a:lnTo>
                  <a:lnTo>
                    <a:pt x="1073" y="370"/>
                  </a:lnTo>
                  <a:lnTo>
                    <a:pt x="1066" y="369"/>
                  </a:lnTo>
                  <a:lnTo>
                    <a:pt x="1066" y="372"/>
                  </a:lnTo>
                  <a:lnTo>
                    <a:pt x="1075" y="372"/>
                  </a:lnTo>
                  <a:lnTo>
                    <a:pt x="1077" y="376"/>
                  </a:lnTo>
                  <a:lnTo>
                    <a:pt x="1078" y="379"/>
                  </a:lnTo>
                  <a:lnTo>
                    <a:pt x="1080" y="381"/>
                  </a:lnTo>
                  <a:lnTo>
                    <a:pt x="1080" y="384"/>
                  </a:lnTo>
                  <a:lnTo>
                    <a:pt x="1082" y="390"/>
                  </a:lnTo>
                  <a:lnTo>
                    <a:pt x="1082" y="395"/>
                  </a:lnTo>
                  <a:lnTo>
                    <a:pt x="1066" y="400"/>
                  </a:lnTo>
                  <a:lnTo>
                    <a:pt x="1052" y="409"/>
                  </a:lnTo>
                  <a:lnTo>
                    <a:pt x="1043" y="419"/>
                  </a:lnTo>
                  <a:lnTo>
                    <a:pt x="1037" y="435"/>
                  </a:lnTo>
                  <a:lnTo>
                    <a:pt x="1037" y="458"/>
                  </a:lnTo>
                  <a:lnTo>
                    <a:pt x="1043" y="472"/>
                  </a:lnTo>
                  <a:lnTo>
                    <a:pt x="1047" y="491"/>
                  </a:lnTo>
                  <a:lnTo>
                    <a:pt x="1047" y="510"/>
                  </a:lnTo>
                  <a:lnTo>
                    <a:pt x="1066" y="510"/>
                  </a:lnTo>
                  <a:lnTo>
                    <a:pt x="1066" y="519"/>
                  </a:lnTo>
                  <a:lnTo>
                    <a:pt x="1070" y="522"/>
                  </a:lnTo>
                  <a:lnTo>
                    <a:pt x="1070" y="526"/>
                  </a:lnTo>
                  <a:lnTo>
                    <a:pt x="1070" y="529"/>
                  </a:lnTo>
                  <a:lnTo>
                    <a:pt x="1070" y="531"/>
                  </a:lnTo>
                  <a:lnTo>
                    <a:pt x="1070" y="533"/>
                  </a:lnTo>
                  <a:lnTo>
                    <a:pt x="1070" y="534"/>
                  </a:lnTo>
                  <a:lnTo>
                    <a:pt x="1071" y="536"/>
                  </a:lnTo>
                  <a:lnTo>
                    <a:pt x="1077" y="536"/>
                  </a:lnTo>
                  <a:lnTo>
                    <a:pt x="1082" y="538"/>
                  </a:lnTo>
                  <a:lnTo>
                    <a:pt x="1094" y="536"/>
                  </a:lnTo>
                  <a:lnTo>
                    <a:pt x="1106" y="541"/>
                  </a:lnTo>
                  <a:lnTo>
                    <a:pt x="1119" y="550"/>
                  </a:lnTo>
                  <a:lnTo>
                    <a:pt x="1131" y="562"/>
                  </a:lnTo>
                  <a:lnTo>
                    <a:pt x="1141" y="573"/>
                  </a:lnTo>
                  <a:lnTo>
                    <a:pt x="1152" y="580"/>
                  </a:lnTo>
                  <a:lnTo>
                    <a:pt x="1157" y="582"/>
                  </a:lnTo>
                  <a:lnTo>
                    <a:pt x="1160" y="583"/>
                  </a:lnTo>
                  <a:lnTo>
                    <a:pt x="1164" y="582"/>
                  </a:lnTo>
                  <a:lnTo>
                    <a:pt x="1167" y="582"/>
                  </a:lnTo>
                  <a:lnTo>
                    <a:pt x="1169" y="580"/>
                  </a:lnTo>
                  <a:lnTo>
                    <a:pt x="1173" y="578"/>
                  </a:lnTo>
                  <a:lnTo>
                    <a:pt x="1174" y="576"/>
                  </a:lnTo>
                  <a:lnTo>
                    <a:pt x="1178" y="576"/>
                  </a:lnTo>
                  <a:lnTo>
                    <a:pt x="1206" y="583"/>
                  </a:lnTo>
                  <a:lnTo>
                    <a:pt x="1209" y="602"/>
                  </a:lnTo>
                  <a:lnTo>
                    <a:pt x="1213" y="616"/>
                  </a:lnTo>
                  <a:lnTo>
                    <a:pt x="1215" y="627"/>
                  </a:lnTo>
                  <a:lnTo>
                    <a:pt x="1216" y="637"/>
                  </a:lnTo>
                  <a:lnTo>
                    <a:pt x="1220" y="648"/>
                  </a:lnTo>
                  <a:lnTo>
                    <a:pt x="1229" y="660"/>
                  </a:lnTo>
                  <a:lnTo>
                    <a:pt x="1239" y="676"/>
                  </a:lnTo>
                  <a:lnTo>
                    <a:pt x="1242" y="674"/>
                  </a:lnTo>
                  <a:lnTo>
                    <a:pt x="1244" y="674"/>
                  </a:lnTo>
                  <a:lnTo>
                    <a:pt x="1244" y="674"/>
                  </a:lnTo>
                  <a:lnTo>
                    <a:pt x="1246" y="672"/>
                  </a:lnTo>
                  <a:lnTo>
                    <a:pt x="1248" y="672"/>
                  </a:lnTo>
                  <a:lnTo>
                    <a:pt x="1251" y="671"/>
                  </a:lnTo>
                  <a:lnTo>
                    <a:pt x="1253" y="671"/>
                  </a:lnTo>
                  <a:lnTo>
                    <a:pt x="1253" y="669"/>
                  </a:lnTo>
                  <a:lnTo>
                    <a:pt x="1253" y="669"/>
                  </a:lnTo>
                  <a:lnTo>
                    <a:pt x="1253" y="669"/>
                  </a:lnTo>
                  <a:lnTo>
                    <a:pt x="1253" y="667"/>
                  </a:lnTo>
                  <a:lnTo>
                    <a:pt x="1255" y="664"/>
                  </a:lnTo>
                  <a:lnTo>
                    <a:pt x="1255" y="653"/>
                  </a:lnTo>
                  <a:lnTo>
                    <a:pt x="1253" y="639"/>
                  </a:lnTo>
                  <a:lnTo>
                    <a:pt x="1249" y="622"/>
                  </a:lnTo>
                  <a:lnTo>
                    <a:pt x="1244" y="606"/>
                  </a:lnTo>
                  <a:lnTo>
                    <a:pt x="1258" y="599"/>
                  </a:lnTo>
                  <a:lnTo>
                    <a:pt x="1272" y="589"/>
                  </a:lnTo>
                  <a:lnTo>
                    <a:pt x="1281" y="575"/>
                  </a:lnTo>
                  <a:lnTo>
                    <a:pt x="1286" y="557"/>
                  </a:lnTo>
                  <a:lnTo>
                    <a:pt x="1288" y="547"/>
                  </a:lnTo>
                  <a:lnTo>
                    <a:pt x="1286" y="531"/>
                  </a:lnTo>
                  <a:lnTo>
                    <a:pt x="1286" y="515"/>
                  </a:lnTo>
                  <a:lnTo>
                    <a:pt x="1279" y="512"/>
                  </a:lnTo>
                  <a:lnTo>
                    <a:pt x="1276" y="510"/>
                  </a:lnTo>
                  <a:lnTo>
                    <a:pt x="1272" y="508"/>
                  </a:lnTo>
                  <a:lnTo>
                    <a:pt x="1269" y="505"/>
                  </a:lnTo>
                  <a:lnTo>
                    <a:pt x="1267" y="499"/>
                  </a:lnTo>
                  <a:lnTo>
                    <a:pt x="1274" y="487"/>
                  </a:lnTo>
                  <a:lnTo>
                    <a:pt x="1277" y="473"/>
                  </a:lnTo>
                  <a:lnTo>
                    <a:pt x="1274" y="458"/>
                  </a:lnTo>
                  <a:lnTo>
                    <a:pt x="1270" y="442"/>
                  </a:lnTo>
                  <a:lnTo>
                    <a:pt x="1265" y="424"/>
                  </a:lnTo>
                  <a:lnTo>
                    <a:pt x="1263" y="407"/>
                  </a:lnTo>
                  <a:lnTo>
                    <a:pt x="1267" y="407"/>
                  </a:lnTo>
                  <a:lnTo>
                    <a:pt x="1267" y="403"/>
                  </a:lnTo>
                  <a:lnTo>
                    <a:pt x="1291" y="407"/>
                  </a:lnTo>
                  <a:lnTo>
                    <a:pt x="1312" y="407"/>
                  </a:lnTo>
                  <a:lnTo>
                    <a:pt x="1335" y="403"/>
                  </a:lnTo>
                  <a:lnTo>
                    <a:pt x="1340" y="412"/>
                  </a:lnTo>
                  <a:lnTo>
                    <a:pt x="1345" y="424"/>
                  </a:lnTo>
                  <a:lnTo>
                    <a:pt x="1351" y="433"/>
                  </a:lnTo>
                  <a:lnTo>
                    <a:pt x="1356" y="437"/>
                  </a:lnTo>
                  <a:lnTo>
                    <a:pt x="1359" y="438"/>
                  </a:lnTo>
                  <a:lnTo>
                    <a:pt x="1365" y="438"/>
                  </a:lnTo>
                  <a:lnTo>
                    <a:pt x="1370" y="440"/>
                  </a:lnTo>
                  <a:lnTo>
                    <a:pt x="1375" y="442"/>
                  </a:lnTo>
                  <a:lnTo>
                    <a:pt x="1379" y="445"/>
                  </a:lnTo>
                  <a:lnTo>
                    <a:pt x="1380" y="454"/>
                  </a:lnTo>
                  <a:lnTo>
                    <a:pt x="1384" y="470"/>
                  </a:lnTo>
                  <a:lnTo>
                    <a:pt x="1386" y="484"/>
                  </a:lnTo>
                  <a:lnTo>
                    <a:pt x="1389" y="494"/>
                  </a:lnTo>
                  <a:lnTo>
                    <a:pt x="1391" y="496"/>
                  </a:lnTo>
                  <a:lnTo>
                    <a:pt x="1394" y="499"/>
                  </a:lnTo>
                  <a:lnTo>
                    <a:pt x="1398" y="501"/>
                  </a:lnTo>
                  <a:lnTo>
                    <a:pt x="1401" y="505"/>
                  </a:lnTo>
                  <a:lnTo>
                    <a:pt x="1407" y="506"/>
                  </a:lnTo>
                  <a:lnTo>
                    <a:pt x="1408" y="510"/>
                  </a:lnTo>
                  <a:lnTo>
                    <a:pt x="1422" y="499"/>
                  </a:lnTo>
                  <a:lnTo>
                    <a:pt x="1433" y="486"/>
                  </a:lnTo>
                  <a:lnTo>
                    <a:pt x="1441" y="472"/>
                  </a:lnTo>
                  <a:lnTo>
                    <a:pt x="1455" y="461"/>
                  </a:lnTo>
                  <a:lnTo>
                    <a:pt x="1457" y="473"/>
                  </a:lnTo>
                  <a:lnTo>
                    <a:pt x="1462" y="480"/>
                  </a:lnTo>
                  <a:lnTo>
                    <a:pt x="1469" y="487"/>
                  </a:lnTo>
                  <a:lnTo>
                    <a:pt x="1476" y="494"/>
                  </a:lnTo>
                  <a:lnTo>
                    <a:pt x="1482" y="503"/>
                  </a:lnTo>
                  <a:lnTo>
                    <a:pt x="1482" y="506"/>
                  </a:lnTo>
                  <a:lnTo>
                    <a:pt x="1482" y="510"/>
                  </a:lnTo>
                  <a:lnTo>
                    <a:pt x="1480" y="512"/>
                  </a:lnTo>
                  <a:lnTo>
                    <a:pt x="1480" y="515"/>
                  </a:lnTo>
                  <a:lnTo>
                    <a:pt x="1478" y="519"/>
                  </a:lnTo>
                  <a:lnTo>
                    <a:pt x="1480" y="522"/>
                  </a:lnTo>
                  <a:lnTo>
                    <a:pt x="1482" y="526"/>
                  </a:lnTo>
                  <a:lnTo>
                    <a:pt x="1483" y="527"/>
                  </a:lnTo>
                  <a:lnTo>
                    <a:pt x="1487" y="527"/>
                  </a:lnTo>
                  <a:lnTo>
                    <a:pt x="1490" y="527"/>
                  </a:lnTo>
                  <a:lnTo>
                    <a:pt x="1492" y="527"/>
                  </a:lnTo>
                  <a:lnTo>
                    <a:pt x="1496" y="527"/>
                  </a:lnTo>
                  <a:lnTo>
                    <a:pt x="1497" y="529"/>
                  </a:lnTo>
                  <a:lnTo>
                    <a:pt x="1503" y="543"/>
                  </a:lnTo>
                  <a:lnTo>
                    <a:pt x="1503" y="554"/>
                  </a:lnTo>
                  <a:lnTo>
                    <a:pt x="1501" y="564"/>
                  </a:lnTo>
                  <a:lnTo>
                    <a:pt x="1504" y="573"/>
                  </a:lnTo>
                  <a:lnTo>
                    <a:pt x="1517" y="583"/>
                  </a:lnTo>
                  <a:lnTo>
                    <a:pt x="1506" y="604"/>
                  </a:lnTo>
                  <a:lnTo>
                    <a:pt x="1494" y="622"/>
                  </a:lnTo>
                  <a:lnTo>
                    <a:pt x="1497" y="622"/>
                  </a:lnTo>
                  <a:lnTo>
                    <a:pt x="1508" y="611"/>
                  </a:lnTo>
                  <a:lnTo>
                    <a:pt x="1518" y="602"/>
                  </a:lnTo>
                  <a:lnTo>
                    <a:pt x="1527" y="592"/>
                  </a:lnTo>
                  <a:lnTo>
                    <a:pt x="1539" y="595"/>
                  </a:lnTo>
                  <a:lnTo>
                    <a:pt x="1546" y="602"/>
                  </a:lnTo>
                  <a:lnTo>
                    <a:pt x="1553" y="611"/>
                  </a:lnTo>
                  <a:lnTo>
                    <a:pt x="1555" y="625"/>
                  </a:lnTo>
                  <a:lnTo>
                    <a:pt x="1571" y="625"/>
                  </a:lnTo>
                  <a:lnTo>
                    <a:pt x="1571" y="630"/>
                  </a:lnTo>
                  <a:lnTo>
                    <a:pt x="1572" y="634"/>
                  </a:lnTo>
                  <a:lnTo>
                    <a:pt x="1572" y="639"/>
                  </a:lnTo>
                  <a:lnTo>
                    <a:pt x="1574" y="644"/>
                  </a:lnTo>
                  <a:lnTo>
                    <a:pt x="1572" y="650"/>
                  </a:lnTo>
                  <a:lnTo>
                    <a:pt x="1572" y="653"/>
                  </a:lnTo>
                  <a:lnTo>
                    <a:pt x="1572" y="657"/>
                  </a:lnTo>
                  <a:lnTo>
                    <a:pt x="1574" y="658"/>
                  </a:lnTo>
                  <a:lnTo>
                    <a:pt x="1574" y="662"/>
                  </a:lnTo>
                  <a:lnTo>
                    <a:pt x="1574" y="664"/>
                  </a:lnTo>
                  <a:lnTo>
                    <a:pt x="1574" y="667"/>
                  </a:lnTo>
                  <a:lnTo>
                    <a:pt x="1555" y="681"/>
                  </a:lnTo>
                  <a:lnTo>
                    <a:pt x="1534" y="690"/>
                  </a:lnTo>
                  <a:lnTo>
                    <a:pt x="1510" y="695"/>
                  </a:lnTo>
                  <a:lnTo>
                    <a:pt x="1485" y="698"/>
                  </a:lnTo>
                  <a:lnTo>
                    <a:pt x="1461" y="702"/>
                  </a:lnTo>
                  <a:lnTo>
                    <a:pt x="1436" y="705"/>
                  </a:lnTo>
                  <a:lnTo>
                    <a:pt x="1415" y="712"/>
                  </a:lnTo>
                  <a:lnTo>
                    <a:pt x="1396" y="721"/>
                  </a:lnTo>
                  <a:lnTo>
                    <a:pt x="1382" y="737"/>
                  </a:lnTo>
                  <a:lnTo>
                    <a:pt x="1386" y="737"/>
                  </a:lnTo>
                  <a:lnTo>
                    <a:pt x="1403" y="725"/>
                  </a:lnTo>
                  <a:lnTo>
                    <a:pt x="1424" y="716"/>
                  </a:lnTo>
                  <a:lnTo>
                    <a:pt x="1447" y="711"/>
                  </a:lnTo>
                  <a:lnTo>
                    <a:pt x="1448" y="714"/>
                  </a:lnTo>
                  <a:lnTo>
                    <a:pt x="1450" y="718"/>
                  </a:lnTo>
                  <a:lnTo>
                    <a:pt x="1452" y="719"/>
                  </a:lnTo>
                  <a:lnTo>
                    <a:pt x="1455" y="721"/>
                  </a:lnTo>
                  <a:lnTo>
                    <a:pt x="1459" y="723"/>
                  </a:lnTo>
                  <a:lnTo>
                    <a:pt x="1462" y="726"/>
                  </a:lnTo>
                  <a:lnTo>
                    <a:pt x="1457" y="735"/>
                  </a:lnTo>
                  <a:lnTo>
                    <a:pt x="1454" y="742"/>
                  </a:lnTo>
                  <a:lnTo>
                    <a:pt x="1452" y="749"/>
                  </a:lnTo>
                  <a:lnTo>
                    <a:pt x="1450" y="760"/>
                  </a:lnTo>
                  <a:lnTo>
                    <a:pt x="1464" y="767"/>
                  </a:lnTo>
                  <a:lnTo>
                    <a:pt x="1473" y="777"/>
                  </a:lnTo>
                  <a:lnTo>
                    <a:pt x="1480" y="787"/>
                  </a:lnTo>
                  <a:lnTo>
                    <a:pt x="1489" y="798"/>
                  </a:lnTo>
                  <a:lnTo>
                    <a:pt x="1489" y="801"/>
                  </a:lnTo>
                  <a:lnTo>
                    <a:pt x="1489" y="803"/>
                  </a:lnTo>
                  <a:lnTo>
                    <a:pt x="1487" y="803"/>
                  </a:lnTo>
                  <a:lnTo>
                    <a:pt x="1487" y="805"/>
                  </a:lnTo>
                  <a:lnTo>
                    <a:pt x="1485" y="807"/>
                  </a:lnTo>
                  <a:lnTo>
                    <a:pt x="1475" y="819"/>
                  </a:lnTo>
                  <a:lnTo>
                    <a:pt x="1461" y="829"/>
                  </a:lnTo>
                  <a:lnTo>
                    <a:pt x="1443" y="836"/>
                  </a:lnTo>
                  <a:lnTo>
                    <a:pt x="1443" y="821"/>
                  </a:lnTo>
                  <a:lnTo>
                    <a:pt x="1452" y="815"/>
                  </a:lnTo>
                  <a:lnTo>
                    <a:pt x="1459" y="810"/>
                  </a:lnTo>
                  <a:lnTo>
                    <a:pt x="1466" y="801"/>
                  </a:lnTo>
                  <a:lnTo>
                    <a:pt x="1459" y="798"/>
                  </a:lnTo>
                  <a:lnTo>
                    <a:pt x="1459" y="794"/>
                  </a:lnTo>
                  <a:lnTo>
                    <a:pt x="1457" y="794"/>
                  </a:lnTo>
                  <a:lnTo>
                    <a:pt x="1455" y="794"/>
                  </a:lnTo>
                  <a:lnTo>
                    <a:pt x="1455" y="794"/>
                  </a:lnTo>
                  <a:lnTo>
                    <a:pt x="1455" y="796"/>
                  </a:lnTo>
                  <a:lnTo>
                    <a:pt x="1455" y="798"/>
                  </a:lnTo>
                  <a:lnTo>
                    <a:pt x="1455" y="798"/>
                  </a:lnTo>
                  <a:lnTo>
                    <a:pt x="1443" y="807"/>
                  </a:lnTo>
                  <a:lnTo>
                    <a:pt x="1427" y="814"/>
                  </a:lnTo>
                  <a:lnTo>
                    <a:pt x="1414" y="819"/>
                  </a:lnTo>
                  <a:lnTo>
                    <a:pt x="1400" y="826"/>
                  </a:lnTo>
                  <a:lnTo>
                    <a:pt x="1387" y="835"/>
                  </a:lnTo>
                  <a:lnTo>
                    <a:pt x="1379" y="847"/>
                  </a:lnTo>
                  <a:lnTo>
                    <a:pt x="1373" y="864"/>
                  </a:lnTo>
                  <a:lnTo>
                    <a:pt x="1379" y="866"/>
                  </a:lnTo>
                  <a:lnTo>
                    <a:pt x="1386" y="868"/>
                  </a:lnTo>
                  <a:lnTo>
                    <a:pt x="1389" y="871"/>
                  </a:lnTo>
                  <a:lnTo>
                    <a:pt x="1382" y="871"/>
                  </a:lnTo>
                  <a:lnTo>
                    <a:pt x="1372" y="880"/>
                  </a:lnTo>
                  <a:lnTo>
                    <a:pt x="1358" y="883"/>
                  </a:lnTo>
                  <a:lnTo>
                    <a:pt x="1345" y="885"/>
                  </a:lnTo>
                  <a:lnTo>
                    <a:pt x="1331" y="887"/>
                  </a:lnTo>
                  <a:lnTo>
                    <a:pt x="1321" y="915"/>
                  </a:lnTo>
                  <a:lnTo>
                    <a:pt x="1309" y="945"/>
                  </a:lnTo>
                  <a:lnTo>
                    <a:pt x="1305" y="941"/>
                  </a:lnTo>
                  <a:lnTo>
                    <a:pt x="1304" y="939"/>
                  </a:lnTo>
                  <a:lnTo>
                    <a:pt x="1300" y="938"/>
                  </a:lnTo>
                  <a:lnTo>
                    <a:pt x="1298" y="936"/>
                  </a:lnTo>
                  <a:lnTo>
                    <a:pt x="1293" y="932"/>
                  </a:lnTo>
                  <a:lnTo>
                    <a:pt x="1293" y="941"/>
                  </a:lnTo>
                  <a:lnTo>
                    <a:pt x="1295" y="945"/>
                  </a:lnTo>
                  <a:lnTo>
                    <a:pt x="1298" y="955"/>
                  </a:lnTo>
                  <a:lnTo>
                    <a:pt x="1302" y="967"/>
                  </a:lnTo>
                  <a:lnTo>
                    <a:pt x="1305" y="978"/>
                  </a:lnTo>
                  <a:lnTo>
                    <a:pt x="1305" y="983"/>
                  </a:lnTo>
                  <a:lnTo>
                    <a:pt x="1291" y="992"/>
                  </a:lnTo>
                  <a:lnTo>
                    <a:pt x="1276" y="1000"/>
                  </a:lnTo>
                  <a:lnTo>
                    <a:pt x="1260" y="1011"/>
                  </a:lnTo>
                  <a:lnTo>
                    <a:pt x="1244" y="1021"/>
                  </a:lnTo>
                  <a:lnTo>
                    <a:pt x="1234" y="1035"/>
                  </a:lnTo>
                  <a:lnTo>
                    <a:pt x="1229" y="1053"/>
                  </a:lnTo>
                  <a:lnTo>
                    <a:pt x="1223" y="1067"/>
                  </a:lnTo>
                  <a:lnTo>
                    <a:pt x="1225" y="1084"/>
                  </a:lnTo>
                  <a:lnTo>
                    <a:pt x="1230" y="1103"/>
                  </a:lnTo>
                  <a:lnTo>
                    <a:pt x="1237" y="1123"/>
                  </a:lnTo>
                  <a:lnTo>
                    <a:pt x="1244" y="1142"/>
                  </a:lnTo>
                  <a:lnTo>
                    <a:pt x="1248" y="1159"/>
                  </a:lnTo>
                  <a:lnTo>
                    <a:pt x="1244" y="1159"/>
                  </a:lnTo>
                  <a:lnTo>
                    <a:pt x="1244" y="1163"/>
                  </a:lnTo>
                  <a:lnTo>
                    <a:pt x="1232" y="1159"/>
                  </a:lnTo>
                  <a:lnTo>
                    <a:pt x="1227" y="1144"/>
                  </a:lnTo>
                  <a:lnTo>
                    <a:pt x="1218" y="1124"/>
                  </a:lnTo>
                  <a:lnTo>
                    <a:pt x="1208" y="1103"/>
                  </a:lnTo>
                  <a:lnTo>
                    <a:pt x="1197" y="1088"/>
                  </a:lnTo>
                  <a:lnTo>
                    <a:pt x="1187" y="1079"/>
                  </a:lnTo>
                  <a:lnTo>
                    <a:pt x="1174" y="1077"/>
                  </a:lnTo>
                  <a:lnTo>
                    <a:pt x="1159" y="1070"/>
                  </a:lnTo>
                  <a:lnTo>
                    <a:pt x="1141" y="1063"/>
                  </a:lnTo>
                  <a:lnTo>
                    <a:pt x="1120" y="1060"/>
                  </a:lnTo>
                  <a:lnTo>
                    <a:pt x="1120" y="1063"/>
                  </a:lnTo>
                  <a:lnTo>
                    <a:pt x="1117" y="1063"/>
                  </a:lnTo>
                  <a:lnTo>
                    <a:pt x="1119" y="1069"/>
                  </a:lnTo>
                  <a:lnTo>
                    <a:pt x="1122" y="1074"/>
                  </a:lnTo>
                  <a:lnTo>
                    <a:pt x="1124" y="1077"/>
                  </a:lnTo>
                  <a:lnTo>
                    <a:pt x="1126" y="1081"/>
                  </a:lnTo>
                  <a:lnTo>
                    <a:pt x="1129" y="1086"/>
                  </a:lnTo>
                  <a:lnTo>
                    <a:pt x="1113" y="1086"/>
                  </a:lnTo>
                  <a:lnTo>
                    <a:pt x="1101" y="1081"/>
                  </a:lnTo>
                  <a:lnTo>
                    <a:pt x="1085" y="1077"/>
                  </a:lnTo>
                  <a:lnTo>
                    <a:pt x="1070" y="1077"/>
                  </a:lnTo>
                  <a:lnTo>
                    <a:pt x="1054" y="1079"/>
                  </a:lnTo>
                  <a:lnTo>
                    <a:pt x="1043" y="1082"/>
                  </a:lnTo>
                  <a:lnTo>
                    <a:pt x="1031" y="1088"/>
                  </a:lnTo>
                  <a:lnTo>
                    <a:pt x="1021" y="1095"/>
                  </a:lnTo>
                  <a:lnTo>
                    <a:pt x="1014" y="1105"/>
                  </a:lnTo>
                  <a:lnTo>
                    <a:pt x="1010" y="1114"/>
                  </a:lnTo>
                  <a:lnTo>
                    <a:pt x="1012" y="1121"/>
                  </a:lnTo>
                  <a:lnTo>
                    <a:pt x="1012" y="1130"/>
                  </a:lnTo>
                  <a:lnTo>
                    <a:pt x="1009" y="1140"/>
                  </a:lnTo>
                  <a:lnTo>
                    <a:pt x="1002" y="1163"/>
                  </a:lnTo>
                  <a:lnTo>
                    <a:pt x="1002" y="1180"/>
                  </a:lnTo>
                  <a:lnTo>
                    <a:pt x="1003" y="1198"/>
                  </a:lnTo>
                  <a:lnTo>
                    <a:pt x="1010" y="1215"/>
                  </a:lnTo>
                  <a:lnTo>
                    <a:pt x="1021" y="1236"/>
                  </a:lnTo>
                  <a:lnTo>
                    <a:pt x="1033" y="1238"/>
                  </a:lnTo>
                  <a:lnTo>
                    <a:pt x="1040" y="1240"/>
                  </a:lnTo>
                  <a:lnTo>
                    <a:pt x="1043" y="1243"/>
                  </a:lnTo>
                  <a:lnTo>
                    <a:pt x="1047" y="1245"/>
                  </a:lnTo>
                  <a:lnTo>
                    <a:pt x="1052" y="1247"/>
                  </a:lnTo>
                  <a:lnTo>
                    <a:pt x="1061" y="1243"/>
                  </a:lnTo>
                  <a:lnTo>
                    <a:pt x="1075" y="1236"/>
                  </a:lnTo>
                  <a:lnTo>
                    <a:pt x="1078" y="1234"/>
                  </a:lnTo>
                  <a:lnTo>
                    <a:pt x="1080" y="1234"/>
                  </a:lnTo>
                  <a:lnTo>
                    <a:pt x="1084" y="1234"/>
                  </a:lnTo>
                  <a:lnTo>
                    <a:pt x="1084" y="1234"/>
                  </a:lnTo>
                  <a:lnTo>
                    <a:pt x="1085" y="1234"/>
                  </a:lnTo>
                  <a:lnTo>
                    <a:pt x="1087" y="1234"/>
                  </a:lnTo>
                  <a:lnTo>
                    <a:pt x="1087" y="1233"/>
                  </a:lnTo>
                  <a:lnTo>
                    <a:pt x="1091" y="1229"/>
                  </a:lnTo>
                  <a:lnTo>
                    <a:pt x="1092" y="1224"/>
                  </a:lnTo>
                  <a:lnTo>
                    <a:pt x="1094" y="1219"/>
                  </a:lnTo>
                  <a:lnTo>
                    <a:pt x="1096" y="1213"/>
                  </a:lnTo>
                  <a:lnTo>
                    <a:pt x="1098" y="1210"/>
                  </a:lnTo>
                  <a:lnTo>
                    <a:pt x="1106" y="1201"/>
                  </a:lnTo>
                  <a:lnTo>
                    <a:pt x="1117" y="1196"/>
                  </a:lnTo>
                  <a:lnTo>
                    <a:pt x="1133" y="1194"/>
                  </a:lnTo>
                  <a:lnTo>
                    <a:pt x="1134" y="1198"/>
                  </a:lnTo>
                  <a:lnTo>
                    <a:pt x="1136" y="1199"/>
                  </a:lnTo>
                  <a:lnTo>
                    <a:pt x="1136" y="1201"/>
                  </a:lnTo>
                  <a:lnTo>
                    <a:pt x="1138" y="1201"/>
                  </a:lnTo>
                  <a:lnTo>
                    <a:pt x="1138" y="1199"/>
                  </a:lnTo>
                  <a:lnTo>
                    <a:pt x="1139" y="1199"/>
                  </a:lnTo>
                  <a:lnTo>
                    <a:pt x="1143" y="1199"/>
                  </a:lnTo>
                  <a:lnTo>
                    <a:pt x="1148" y="1198"/>
                  </a:lnTo>
                  <a:lnTo>
                    <a:pt x="1148" y="1213"/>
                  </a:lnTo>
                  <a:lnTo>
                    <a:pt x="1141" y="1220"/>
                  </a:lnTo>
                  <a:lnTo>
                    <a:pt x="1136" y="1233"/>
                  </a:lnTo>
                  <a:lnTo>
                    <a:pt x="1131" y="1250"/>
                  </a:lnTo>
                  <a:lnTo>
                    <a:pt x="1126" y="1266"/>
                  </a:lnTo>
                  <a:lnTo>
                    <a:pt x="1120" y="1278"/>
                  </a:lnTo>
                  <a:lnTo>
                    <a:pt x="1138" y="1278"/>
                  </a:lnTo>
                  <a:lnTo>
                    <a:pt x="1153" y="1276"/>
                  </a:lnTo>
                  <a:lnTo>
                    <a:pt x="1167" y="1276"/>
                  </a:lnTo>
                  <a:lnTo>
                    <a:pt x="1180" y="1278"/>
                  </a:lnTo>
                  <a:lnTo>
                    <a:pt x="1188" y="1283"/>
                  </a:lnTo>
                  <a:lnTo>
                    <a:pt x="1195" y="1294"/>
                  </a:lnTo>
                  <a:lnTo>
                    <a:pt x="1197" y="1309"/>
                  </a:lnTo>
                  <a:lnTo>
                    <a:pt x="1194" y="1320"/>
                  </a:lnTo>
                  <a:lnTo>
                    <a:pt x="1190" y="1334"/>
                  </a:lnTo>
                  <a:lnTo>
                    <a:pt x="1190" y="1348"/>
                  </a:lnTo>
                  <a:lnTo>
                    <a:pt x="1199" y="1357"/>
                  </a:lnTo>
                  <a:lnTo>
                    <a:pt x="1204" y="1363"/>
                  </a:lnTo>
                  <a:lnTo>
                    <a:pt x="1211" y="1370"/>
                  </a:lnTo>
                  <a:lnTo>
                    <a:pt x="1222" y="1376"/>
                  </a:lnTo>
                  <a:lnTo>
                    <a:pt x="1235" y="1379"/>
                  </a:lnTo>
                  <a:lnTo>
                    <a:pt x="1242" y="1370"/>
                  </a:lnTo>
                  <a:lnTo>
                    <a:pt x="1251" y="1367"/>
                  </a:lnTo>
                  <a:lnTo>
                    <a:pt x="1267" y="1367"/>
                  </a:lnTo>
                  <a:lnTo>
                    <a:pt x="1269" y="1370"/>
                  </a:lnTo>
                  <a:lnTo>
                    <a:pt x="1272" y="1374"/>
                  </a:lnTo>
                  <a:lnTo>
                    <a:pt x="1274" y="1376"/>
                  </a:lnTo>
                  <a:lnTo>
                    <a:pt x="1276" y="1376"/>
                  </a:lnTo>
                  <a:lnTo>
                    <a:pt x="1281" y="1377"/>
                  </a:lnTo>
                  <a:lnTo>
                    <a:pt x="1286" y="1379"/>
                  </a:lnTo>
                  <a:lnTo>
                    <a:pt x="1293" y="1365"/>
                  </a:lnTo>
                  <a:lnTo>
                    <a:pt x="1302" y="1355"/>
                  </a:lnTo>
                  <a:lnTo>
                    <a:pt x="1312" y="1346"/>
                  </a:lnTo>
                  <a:lnTo>
                    <a:pt x="1325" y="1339"/>
                  </a:lnTo>
                  <a:lnTo>
                    <a:pt x="1344" y="1336"/>
                  </a:lnTo>
                  <a:lnTo>
                    <a:pt x="1347" y="1334"/>
                  </a:lnTo>
                  <a:lnTo>
                    <a:pt x="1349" y="1334"/>
                  </a:lnTo>
                  <a:lnTo>
                    <a:pt x="1352" y="1334"/>
                  </a:lnTo>
                  <a:lnTo>
                    <a:pt x="1354" y="1334"/>
                  </a:lnTo>
                  <a:lnTo>
                    <a:pt x="1358" y="1336"/>
                  </a:lnTo>
                  <a:lnTo>
                    <a:pt x="1363" y="1336"/>
                  </a:lnTo>
                  <a:lnTo>
                    <a:pt x="1361" y="1339"/>
                  </a:lnTo>
                  <a:lnTo>
                    <a:pt x="1361" y="1343"/>
                  </a:lnTo>
                  <a:lnTo>
                    <a:pt x="1359" y="1343"/>
                  </a:lnTo>
                  <a:lnTo>
                    <a:pt x="1359" y="1344"/>
                  </a:lnTo>
                  <a:lnTo>
                    <a:pt x="1361" y="1344"/>
                  </a:lnTo>
                  <a:lnTo>
                    <a:pt x="1363" y="1346"/>
                  </a:lnTo>
                  <a:lnTo>
                    <a:pt x="1366" y="1348"/>
                  </a:lnTo>
                  <a:lnTo>
                    <a:pt x="1366" y="1344"/>
                  </a:lnTo>
                  <a:lnTo>
                    <a:pt x="1370" y="1341"/>
                  </a:lnTo>
                  <a:lnTo>
                    <a:pt x="1372" y="1339"/>
                  </a:lnTo>
                  <a:lnTo>
                    <a:pt x="1373" y="1337"/>
                  </a:lnTo>
                  <a:lnTo>
                    <a:pt x="1375" y="1336"/>
                  </a:lnTo>
                  <a:lnTo>
                    <a:pt x="1379" y="1334"/>
                  </a:lnTo>
                  <a:lnTo>
                    <a:pt x="1382" y="1332"/>
                  </a:lnTo>
                  <a:lnTo>
                    <a:pt x="1398" y="1346"/>
                  </a:lnTo>
                  <a:lnTo>
                    <a:pt x="1419" y="1353"/>
                  </a:lnTo>
                  <a:lnTo>
                    <a:pt x="1440" y="1355"/>
                  </a:lnTo>
                  <a:lnTo>
                    <a:pt x="1464" y="1353"/>
                  </a:lnTo>
                  <a:lnTo>
                    <a:pt x="1489" y="1351"/>
                  </a:lnTo>
                  <a:lnTo>
                    <a:pt x="1489" y="1355"/>
                  </a:lnTo>
                  <a:lnTo>
                    <a:pt x="1489" y="1357"/>
                  </a:lnTo>
                  <a:lnTo>
                    <a:pt x="1487" y="1358"/>
                  </a:lnTo>
                  <a:lnTo>
                    <a:pt x="1487" y="1358"/>
                  </a:lnTo>
                  <a:lnTo>
                    <a:pt x="1487" y="1360"/>
                  </a:lnTo>
                  <a:lnTo>
                    <a:pt x="1485" y="1363"/>
                  </a:lnTo>
                  <a:lnTo>
                    <a:pt x="1497" y="1367"/>
                  </a:lnTo>
                  <a:lnTo>
                    <a:pt x="1504" y="1372"/>
                  </a:lnTo>
                  <a:lnTo>
                    <a:pt x="1511" y="1377"/>
                  </a:lnTo>
                  <a:lnTo>
                    <a:pt x="1523" y="1383"/>
                  </a:lnTo>
                  <a:lnTo>
                    <a:pt x="1523" y="1393"/>
                  </a:lnTo>
                  <a:lnTo>
                    <a:pt x="1536" y="1397"/>
                  </a:lnTo>
                  <a:lnTo>
                    <a:pt x="1544" y="1398"/>
                  </a:lnTo>
                  <a:lnTo>
                    <a:pt x="1551" y="1405"/>
                  </a:lnTo>
                  <a:lnTo>
                    <a:pt x="1555" y="1416"/>
                  </a:lnTo>
                  <a:lnTo>
                    <a:pt x="1576" y="1418"/>
                  </a:lnTo>
                  <a:lnTo>
                    <a:pt x="1593" y="1419"/>
                  </a:lnTo>
                  <a:lnTo>
                    <a:pt x="1616" y="1421"/>
                  </a:lnTo>
                  <a:lnTo>
                    <a:pt x="1632" y="1442"/>
                  </a:lnTo>
                  <a:lnTo>
                    <a:pt x="1651" y="1461"/>
                  </a:lnTo>
                  <a:lnTo>
                    <a:pt x="1672" y="1477"/>
                  </a:lnTo>
                  <a:lnTo>
                    <a:pt x="1696" y="1489"/>
                  </a:lnTo>
                  <a:lnTo>
                    <a:pt x="1695" y="1496"/>
                  </a:lnTo>
                  <a:lnTo>
                    <a:pt x="1691" y="1500"/>
                  </a:lnTo>
                  <a:lnTo>
                    <a:pt x="1688" y="1505"/>
                  </a:lnTo>
                  <a:lnTo>
                    <a:pt x="1684" y="1508"/>
                  </a:lnTo>
                  <a:lnTo>
                    <a:pt x="1681" y="1514"/>
                  </a:lnTo>
                  <a:lnTo>
                    <a:pt x="1703" y="1514"/>
                  </a:lnTo>
                  <a:lnTo>
                    <a:pt x="1724" y="1521"/>
                  </a:lnTo>
                  <a:lnTo>
                    <a:pt x="1728" y="1533"/>
                  </a:lnTo>
                  <a:lnTo>
                    <a:pt x="1733" y="1531"/>
                  </a:lnTo>
                  <a:lnTo>
                    <a:pt x="1736" y="1529"/>
                  </a:lnTo>
                  <a:lnTo>
                    <a:pt x="1742" y="1531"/>
                  </a:lnTo>
                  <a:lnTo>
                    <a:pt x="1743" y="1531"/>
                  </a:lnTo>
                  <a:lnTo>
                    <a:pt x="1747" y="1533"/>
                  </a:lnTo>
                  <a:lnTo>
                    <a:pt x="1750" y="1535"/>
                  </a:lnTo>
                  <a:lnTo>
                    <a:pt x="1754" y="1536"/>
                  </a:lnTo>
                  <a:lnTo>
                    <a:pt x="1808" y="1540"/>
                  </a:lnTo>
                  <a:lnTo>
                    <a:pt x="1813" y="1545"/>
                  </a:lnTo>
                  <a:lnTo>
                    <a:pt x="1817" y="1555"/>
                  </a:lnTo>
                  <a:lnTo>
                    <a:pt x="1818" y="1564"/>
                  </a:lnTo>
                  <a:lnTo>
                    <a:pt x="1824" y="1571"/>
                  </a:lnTo>
                  <a:lnTo>
                    <a:pt x="1832" y="1573"/>
                  </a:lnTo>
                  <a:lnTo>
                    <a:pt x="1841" y="1573"/>
                  </a:lnTo>
                  <a:lnTo>
                    <a:pt x="1848" y="1571"/>
                  </a:lnTo>
                  <a:lnTo>
                    <a:pt x="1853" y="1578"/>
                  </a:lnTo>
                  <a:lnTo>
                    <a:pt x="1859" y="1583"/>
                  </a:lnTo>
                  <a:lnTo>
                    <a:pt x="1862" y="1589"/>
                  </a:lnTo>
                  <a:lnTo>
                    <a:pt x="1864" y="1596"/>
                  </a:lnTo>
                  <a:lnTo>
                    <a:pt x="1866" y="1604"/>
                  </a:lnTo>
                  <a:lnTo>
                    <a:pt x="1853" y="1620"/>
                  </a:lnTo>
                  <a:lnTo>
                    <a:pt x="1839" y="1639"/>
                  </a:lnTo>
                  <a:lnTo>
                    <a:pt x="1825" y="1660"/>
                  </a:lnTo>
                  <a:lnTo>
                    <a:pt x="1813" y="1681"/>
                  </a:lnTo>
                  <a:lnTo>
                    <a:pt x="1805" y="1697"/>
                  </a:lnTo>
                  <a:lnTo>
                    <a:pt x="1805" y="1707"/>
                  </a:lnTo>
                  <a:lnTo>
                    <a:pt x="1806" y="1721"/>
                  </a:lnTo>
                  <a:lnTo>
                    <a:pt x="1810" y="1737"/>
                  </a:lnTo>
                  <a:lnTo>
                    <a:pt x="1808" y="1751"/>
                  </a:lnTo>
                  <a:lnTo>
                    <a:pt x="1805" y="1760"/>
                  </a:lnTo>
                  <a:lnTo>
                    <a:pt x="1798" y="1774"/>
                  </a:lnTo>
                  <a:lnTo>
                    <a:pt x="1789" y="1789"/>
                  </a:lnTo>
                  <a:lnTo>
                    <a:pt x="1780" y="1805"/>
                  </a:lnTo>
                  <a:lnTo>
                    <a:pt x="1771" y="1817"/>
                  </a:lnTo>
                  <a:lnTo>
                    <a:pt x="1766" y="1824"/>
                  </a:lnTo>
                  <a:lnTo>
                    <a:pt x="1756" y="1828"/>
                  </a:lnTo>
                  <a:lnTo>
                    <a:pt x="1740" y="1830"/>
                  </a:lnTo>
                  <a:lnTo>
                    <a:pt x="1724" y="1831"/>
                  </a:lnTo>
                  <a:lnTo>
                    <a:pt x="1709" y="1835"/>
                  </a:lnTo>
                  <a:lnTo>
                    <a:pt x="1695" y="1840"/>
                  </a:lnTo>
                  <a:lnTo>
                    <a:pt x="1686" y="1850"/>
                  </a:lnTo>
                  <a:lnTo>
                    <a:pt x="1682" y="1856"/>
                  </a:lnTo>
                  <a:lnTo>
                    <a:pt x="1682" y="1859"/>
                  </a:lnTo>
                  <a:lnTo>
                    <a:pt x="1682" y="1863"/>
                  </a:lnTo>
                  <a:lnTo>
                    <a:pt x="1684" y="1868"/>
                  </a:lnTo>
                  <a:lnTo>
                    <a:pt x="1686" y="1873"/>
                  </a:lnTo>
                  <a:lnTo>
                    <a:pt x="1674" y="1873"/>
                  </a:lnTo>
                  <a:lnTo>
                    <a:pt x="1672" y="1896"/>
                  </a:lnTo>
                  <a:lnTo>
                    <a:pt x="1668" y="1915"/>
                  </a:lnTo>
                  <a:lnTo>
                    <a:pt x="1661" y="1931"/>
                  </a:lnTo>
                  <a:lnTo>
                    <a:pt x="1654" y="1946"/>
                  </a:lnTo>
                  <a:lnTo>
                    <a:pt x="1647" y="1966"/>
                  </a:lnTo>
                  <a:lnTo>
                    <a:pt x="1642" y="1966"/>
                  </a:lnTo>
                  <a:lnTo>
                    <a:pt x="1642" y="1959"/>
                  </a:lnTo>
                  <a:lnTo>
                    <a:pt x="1642" y="1955"/>
                  </a:lnTo>
                  <a:lnTo>
                    <a:pt x="1640" y="1950"/>
                  </a:lnTo>
                  <a:lnTo>
                    <a:pt x="1639" y="1946"/>
                  </a:lnTo>
                  <a:lnTo>
                    <a:pt x="1637" y="1948"/>
                  </a:lnTo>
                  <a:lnTo>
                    <a:pt x="1637" y="1948"/>
                  </a:lnTo>
                  <a:lnTo>
                    <a:pt x="1635" y="1948"/>
                  </a:lnTo>
                  <a:lnTo>
                    <a:pt x="1633" y="1950"/>
                  </a:lnTo>
                  <a:lnTo>
                    <a:pt x="1632" y="1950"/>
                  </a:lnTo>
                  <a:lnTo>
                    <a:pt x="1623" y="1971"/>
                  </a:lnTo>
                  <a:lnTo>
                    <a:pt x="1613" y="1985"/>
                  </a:lnTo>
                  <a:lnTo>
                    <a:pt x="1602" y="1997"/>
                  </a:lnTo>
                  <a:lnTo>
                    <a:pt x="1590" y="2011"/>
                  </a:lnTo>
                  <a:lnTo>
                    <a:pt x="1565" y="2006"/>
                  </a:lnTo>
                  <a:lnTo>
                    <a:pt x="1543" y="2001"/>
                  </a:lnTo>
                  <a:lnTo>
                    <a:pt x="1543" y="2008"/>
                  </a:lnTo>
                  <a:lnTo>
                    <a:pt x="1555" y="2015"/>
                  </a:lnTo>
                  <a:lnTo>
                    <a:pt x="1560" y="2025"/>
                  </a:lnTo>
                  <a:lnTo>
                    <a:pt x="1562" y="2035"/>
                  </a:lnTo>
                  <a:lnTo>
                    <a:pt x="1560" y="2048"/>
                  </a:lnTo>
                  <a:lnTo>
                    <a:pt x="1558" y="2062"/>
                  </a:lnTo>
                  <a:lnTo>
                    <a:pt x="1527" y="2063"/>
                  </a:lnTo>
                  <a:lnTo>
                    <a:pt x="1501" y="2070"/>
                  </a:lnTo>
                  <a:lnTo>
                    <a:pt x="1499" y="2074"/>
                  </a:lnTo>
                  <a:lnTo>
                    <a:pt x="1497" y="2079"/>
                  </a:lnTo>
                  <a:lnTo>
                    <a:pt x="1497" y="2086"/>
                  </a:lnTo>
                  <a:lnTo>
                    <a:pt x="1497" y="2093"/>
                  </a:lnTo>
                  <a:lnTo>
                    <a:pt x="1496" y="2097"/>
                  </a:lnTo>
                  <a:lnTo>
                    <a:pt x="1496" y="2098"/>
                  </a:lnTo>
                  <a:lnTo>
                    <a:pt x="1496" y="2102"/>
                  </a:lnTo>
                  <a:lnTo>
                    <a:pt x="1496" y="2105"/>
                  </a:lnTo>
                  <a:lnTo>
                    <a:pt x="1497" y="2112"/>
                  </a:lnTo>
                  <a:lnTo>
                    <a:pt x="1489" y="2112"/>
                  </a:lnTo>
                  <a:lnTo>
                    <a:pt x="1478" y="2114"/>
                  </a:lnTo>
                  <a:lnTo>
                    <a:pt x="1464" y="2114"/>
                  </a:lnTo>
                  <a:lnTo>
                    <a:pt x="1450" y="2116"/>
                  </a:lnTo>
                  <a:lnTo>
                    <a:pt x="1450" y="2123"/>
                  </a:lnTo>
                  <a:lnTo>
                    <a:pt x="1457" y="2126"/>
                  </a:lnTo>
                  <a:lnTo>
                    <a:pt x="1462" y="2130"/>
                  </a:lnTo>
                  <a:lnTo>
                    <a:pt x="1466" y="2131"/>
                  </a:lnTo>
                  <a:lnTo>
                    <a:pt x="1469" y="2133"/>
                  </a:lnTo>
                  <a:lnTo>
                    <a:pt x="1473" y="2137"/>
                  </a:lnTo>
                  <a:lnTo>
                    <a:pt x="1475" y="2140"/>
                  </a:lnTo>
                  <a:lnTo>
                    <a:pt x="1478" y="2145"/>
                  </a:lnTo>
                  <a:lnTo>
                    <a:pt x="1471" y="2147"/>
                  </a:lnTo>
                  <a:lnTo>
                    <a:pt x="1466" y="2149"/>
                  </a:lnTo>
                  <a:lnTo>
                    <a:pt x="1461" y="2151"/>
                  </a:lnTo>
                  <a:lnTo>
                    <a:pt x="1457" y="2152"/>
                  </a:lnTo>
                  <a:lnTo>
                    <a:pt x="1455" y="2158"/>
                  </a:lnTo>
                  <a:lnTo>
                    <a:pt x="1450" y="2168"/>
                  </a:lnTo>
                  <a:lnTo>
                    <a:pt x="1447" y="2179"/>
                  </a:lnTo>
                  <a:lnTo>
                    <a:pt x="1443" y="2189"/>
                  </a:lnTo>
                  <a:lnTo>
                    <a:pt x="1440" y="2191"/>
                  </a:lnTo>
                  <a:lnTo>
                    <a:pt x="1438" y="2191"/>
                  </a:lnTo>
                  <a:lnTo>
                    <a:pt x="1433" y="2193"/>
                  </a:lnTo>
                  <a:lnTo>
                    <a:pt x="1427" y="2193"/>
                  </a:lnTo>
                  <a:lnTo>
                    <a:pt x="1427" y="2198"/>
                  </a:lnTo>
                  <a:lnTo>
                    <a:pt x="1427" y="2201"/>
                  </a:lnTo>
                  <a:lnTo>
                    <a:pt x="1427" y="2203"/>
                  </a:lnTo>
                  <a:lnTo>
                    <a:pt x="1426" y="2205"/>
                  </a:lnTo>
                  <a:lnTo>
                    <a:pt x="1427" y="2207"/>
                  </a:lnTo>
                  <a:lnTo>
                    <a:pt x="1427" y="2208"/>
                  </a:lnTo>
                  <a:lnTo>
                    <a:pt x="1431" y="2215"/>
                  </a:lnTo>
                  <a:lnTo>
                    <a:pt x="1434" y="2221"/>
                  </a:lnTo>
                  <a:lnTo>
                    <a:pt x="1440" y="2224"/>
                  </a:lnTo>
                  <a:lnTo>
                    <a:pt x="1445" y="2227"/>
                  </a:lnTo>
                  <a:lnTo>
                    <a:pt x="1450" y="2231"/>
                  </a:lnTo>
                  <a:lnTo>
                    <a:pt x="1447" y="2243"/>
                  </a:lnTo>
                  <a:lnTo>
                    <a:pt x="1433" y="2250"/>
                  </a:lnTo>
                  <a:lnTo>
                    <a:pt x="1419" y="2264"/>
                  </a:lnTo>
                  <a:lnTo>
                    <a:pt x="1407" y="2282"/>
                  </a:lnTo>
                  <a:lnTo>
                    <a:pt x="1398" y="2299"/>
                  </a:lnTo>
                  <a:lnTo>
                    <a:pt x="1393" y="2315"/>
                  </a:lnTo>
                  <a:lnTo>
                    <a:pt x="1398" y="2320"/>
                  </a:lnTo>
                  <a:lnTo>
                    <a:pt x="1403" y="2325"/>
                  </a:lnTo>
                  <a:lnTo>
                    <a:pt x="1407" y="2330"/>
                  </a:lnTo>
                  <a:lnTo>
                    <a:pt x="1408" y="2339"/>
                  </a:lnTo>
                  <a:lnTo>
                    <a:pt x="1400" y="2341"/>
                  </a:lnTo>
                  <a:lnTo>
                    <a:pt x="1387" y="2348"/>
                  </a:lnTo>
                  <a:lnTo>
                    <a:pt x="1375" y="2358"/>
                  </a:lnTo>
                  <a:lnTo>
                    <a:pt x="1366" y="2369"/>
                  </a:lnTo>
                  <a:lnTo>
                    <a:pt x="1365" y="2372"/>
                  </a:lnTo>
                  <a:lnTo>
                    <a:pt x="1363" y="2376"/>
                  </a:lnTo>
                  <a:lnTo>
                    <a:pt x="1363" y="2379"/>
                  </a:lnTo>
                  <a:lnTo>
                    <a:pt x="1363" y="2385"/>
                  </a:lnTo>
                  <a:lnTo>
                    <a:pt x="1366" y="2385"/>
                  </a:lnTo>
                  <a:lnTo>
                    <a:pt x="1366" y="2381"/>
                  </a:lnTo>
                  <a:lnTo>
                    <a:pt x="1377" y="2369"/>
                  </a:lnTo>
                  <a:lnTo>
                    <a:pt x="1386" y="2357"/>
                  </a:lnTo>
                  <a:lnTo>
                    <a:pt x="1389" y="2358"/>
                  </a:lnTo>
                  <a:lnTo>
                    <a:pt x="1391" y="2358"/>
                  </a:lnTo>
                  <a:lnTo>
                    <a:pt x="1391" y="2360"/>
                  </a:lnTo>
                  <a:lnTo>
                    <a:pt x="1391" y="2360"/>
                  </a:lnTo>
                  <a:lnTo>
                    <a:pt x="1393" y="2362"/>
                  </a:lnTo>
                  <a:lnTo>
                    <a:pt x="1396" y="2371"/>
                  </a:lnTo>
                  <a:lnTo>
                    <a:pt x="1398" y="2381"/>
                  </a:lnTo>
                  <a:lnTo>
                    <a:pt x="1400" y="2393"/>
                  </a:lnTo>
                  <a:lnTo>
                    <a:pt x="1401" y="2404"/>
                  </a:lnTo>
                  <a:lnTo>
                    <a:pt x="1407" y="2404"/>
                  </a:lnTo>
                  <a:lnTo>
                    <a:pt x="1408" y="2404"/>
                  </a:lnTo>
                  <a:lnTo>
                    <a:pt x="1412" y="2404"/>
                  </a:lnTo>
                  <a:lnTo>
                    <a:pt x="1412" y="2406"/>
                  </a:lnTo>
                  <a:lnTo>
                    <a:pt x="1414" y="2406"/>
                  </a:lnTo>
                  <a:lnTo>
                    <a:pt x="1414" y="2407"/>
                  </a:lnTo>
                  <a:lnTo>
                    <a:pt x="1417" y="2411"/>
                  </a:lnTo>
                  <a:lnTo>
                    <a:pt x="1414" y="2413"/>
                  </a:lnTo>
                  <a:lnTo>
                    <a:pt x="1412" y="2414"/>
                  </a:lnTo>
                  <a:lnTo>
                    <a:pt x="1412" y="2416"/>
                  </a:lnTo>
                  <a:lnTo>
                    <a:pt x="1410" y="2416"/>
                  </a:lnTo>
                  <a:lnTo>
                    <a:pt x="1408" y="2418"/>
                  </a:lnTo>
                  <a:lnTo>
                    <a:pt x="1405" y="2419"/>
                  </a:lnTo>
                  <a:lnTo>
                    <a:pt x="1389" y="2423"/>
                  </a:lnTo>
                  <a:lnTo>
                    <a:pt x="1373" y="2419"/>
                  </a:lnTo>
                  <a:lnTo>
                    <a:pt x="1358" y="2411"/>
                  </a:lnTo>
                  <a:lnTo>
                    <a:pt x="1342" y="2399"/>
                  </a:lnTo>
                  <a:lnTo>
                    <a:pt x="1328" y="2385"/>
                  </a:lnTo>
                  <a:lnTo>
                    <a:pt x="1318" y="2371"/>
                  </a:lnTo>
                  <a:lnTo>
                    <a:pt x="1312" y="2357"/>
                  </a:lnTo>
                  <a:lnTo>
                    <a:pt x="1316" y="2357"/>
                  </a:lnTo>
                  <a:lnTo>
                    <a:pt x="1328" y="2369"/>
                  </a:lnTo>
                  <a:lnTo>
                    <a:pt x="1340" y="2379"/>
                  </a:lnTo>
                  <a:lnTo>
                    <a:pt x="1354" y="2388"/>
                  </a:lnTo>
                  <a:lnTo>
                    <a:pt x="1354" y="2381"/>
                  </a:lnTo>
                  <a:lnTo>
                    <a:pt x="1335" y="2371"/>
                  </a:lnTo>
                  <a:lnTo>
                    <a:pt x="1319" y="2357"/>
                  </a:lnTo>
                  <a:lnTo>
                    <a:pt x="1309" y="2337"/>
                  </a:lnTo>
                  <a:lnTo>
                    <a:pt x="1302" y="2315"/>
                  </a:lnTo>
                  <a:lnTo>
                    <a:pt x="1298" y="2292"/>
                  </a:lnTo>
                  <a:lnTo>
                    <a:pt x="1300" y="2266"/>
                  </a:lnTo>
                  <a:lnTo>
                    <a:pt x="1302" y="2241"/>
                  </a:lnTo>
                  <a:lnTo>
                    <a:pt x="1307" y="2219"/>
                  </a:lnTo>
                  <a:lnTo>
                    <a:pt x="1314" y="2198"/>
                  </a:lnTo>
                  <a:lnTo>
                    <a:pt x="1321" y="2180"/>
                  </a:lnTo>
                  <a:lnTo>
                    <a:pt x="1331" y="2180"/>
                  </a:lnTo>
                  <a:lnTo>
                    <a:pt x="1340" y="2145"/>
                  </a:lnTo>
                  <a:lnTo>
                    <a:pt x="1335" y="2145"/>
                  </a:lnTo>
                  <a:lnTo>
                    <a:pt x="1335" y="2142"/>
                  </a:lnTo>
                  <a:lnTo>
                    <a:pt x="1331" y="2145"/>
                  </a:lnTo>
                  <a:lnTo>
                    <a:pt x="1328" y="2149"/>
                  </a:lnTo>
                  <a:lnTo>
                    <a:pt x="1326" y="2152"/>
                  </a:lnTo>
                  <a:lnTo>
                    <a:pt x="1323" y="2156"/>
                  </a:lnTo>
                  <a:lnTo>
                    <a:pt x="1316" y="2158"/>
                  </a:lnTo>
                  <a:lnTo>
                    <a:pt x="1316" y="2154"/>
                  </a:lnTo>
                  <a:lnTo>
                    <a:pt x="1328" y="2081"/>
                  </a:lnTo>
                  <a:lnTo>
                    <a:pt x="1326" y="2074"/>
                  </a:lnTo>
                  <a:lnTo>
                    <a:pt x="1323" y="2062"/>
                  </a:lnTo>
                  <a:lnTo>
                    <a:pt x="1325" y="2051"/>
                  </a:lnTo>
                  <a:lnTo>
                    <a:pt x="1337" y="2009"/>
                  </a:lnTo>
                  <a:lnTo>
                    <a:pt x="1347" y="1966"/>
                  </a:lnTo>
                  <a:lnTo>
                    <a:pt x="1356" y="1919"/>
                  </a:lnTo>
                  <a:lnTo>
                    <a:pt x="1366" y="1873"/>
                  </a:lnTo>
                  <a:lnTo>
                    <a:pt x="1372" y="1843"/>
                  </a:lnTo>
                  <a:lnTo>
                    <a:pt x="1373" y="1812"/>
                  </a:lnTo>
                  <a:lnTo>
                    <a:pt x="1375" y="1782"/>
                  </a:lnTo>
                  <a:lnTo>
                    <a:pt x="1379" y="1754"/>
                  </a:lnTo>
                  <a:lnTo>
                    <a:pt x="1344" y="1741"/>
                  </a:lnTo>
                  <a:lnTo>
                    <a:pt x="1314" y="1721"/>
                  </a:lnTo>
                  <a:lnTo>
                    <a:pt x="1290" y="1695"/>
                  </a:lnTo>
                  <a:lnTo>
                    <a:pt x="1270" y="1667"/>
                  </a:lnTo>
                  <a:lnTo>
                    <a:pt x="1263" y="1651"/>
                  </a:lnTo>
                  <a:lnTo>
                    <a:pt x="1258" y="1636"/>
                  </a:lnTo>
                  <a:lnTo>
                    <a:pt x="1253" y="1618"/>
                  </a:lnTo>
                  <a:lnTo>
                    <a:pt x="1246" y="1604"/>
                  </a:lnTo>
                  <a:lnTo>
                    <a:pt x="1235" y="1594"/>
                  </a:lnTo>
                  <a:lnTo>
                    <a:pt x="1232" y="1590"/>
                  </a:lnTo>
                  <a:lnTo>
                    <a:pt x="1227" y="1590"/>
                  </a:lnTo>
                  <a:lnTo>
                    <a:pt x="1223" y="1589"/>
                  </a:lnTo>
                  <a:lnTo>
                    <a:pt x="1220" y="1585"/>
                  </a:lnTo>
                  <a:lnTo>
                    <a:pt x="1216" y="1582"/>
                  </a:lnTo>
                  <a:lnTo>
                    <a:pt x="1220" y="1575"/>
                  </a:lnTo>
                  <a:lnTo>
                    <a:pt x="1220" y="1569"/>
                  </a:lnTo>
                  <a:lnTo>
                    <a:pt x="1220" y="1562"/>
                  </a:lnTo>
                  <a:lnTo>
                    <a:pt x="1220" y="1555"/>
                  </a:lnTo>
                  <a:lnTo>
                    <a:pt x="1229" y="1550"/>
                  </a:lnTo>
                  <a:lnTo>
                    <a:pt x="1235" y="1545"/>
                  </a:lnTo>
                  <a:lnTo>
                    <a:pt x="1244" y="1540"/>
                  </a:lnTo>
                  <a:lnTo>
                    <a:pt x="1244" y="1536"/>
                  </a:lnTo>
                  <a:lnTo>
                    <a:pt x="1235" y="1536"/>
                  </a:lnTo>
                  <a:lnTo>
                    <a:pt x="1230" y="1535"/>
                  </a:lnTo>
                  <a:lnTo>
                    <a:pt x="1225" y="1535"/>
                  </a:lnTo>
                  <a:lnTo>
                    <a:pt x="1220" y="1533"/>
                  </a:lnTo>
                  <a:lnTo>
                    <a:pt x="1227" y="1517"/>
                  </a:lnTo>
                  <a:lnTo>
                    <a:pt x="1232" y="1501"/>
                  </a:lnTo>
                  <a:lnTo>
                    <a:pt x="1239" y="1486"/>
                  </a:lnTo>
                  <a:lnTo>
                    <a:pt x="1251" y="1473"/>
                  </a:lnTo>
                  <a:lnTo>
                    <a:pt x="1265" y="1461"/>
                  </a:lnTo>
                  <a:lnTo>
                    <a:pt x="1277" y="1447"/>
                  </a:lnTo>
                  <a:lnTo>
                    <a:pt x="1276" y="1437"/>
                  </a:lnTo>
                  <a:lnTo>
                    <a:pt x="1276" y="1423"/>
                  </a:lnTo>
                  <a:lnTo>
                    <a:pt x="1274" y="1409"/>
                  </a:lnTo>
                  <a:lnTo>
                    <a:pt x="1269" y="1400"/>
                  </a:lnTo>
                  <a:lnTo>
                    <a:pt x="1262" y="1390"/>
                  </a:lnTo>
                  <a:lnTo>
                    <a:pt x="1255" y="1379"/>
                  </a:lnTo>
                  <a:lnTo>
                    <a:pt x="1248" y="1379"/>
                  </a:lnTo>
                  <a:lnTo>
                    <a:pt x="1246" y="1381"/>
                  </a:lnTo>
                  <a:lnTo>
                    <a:pt x="1244" y="1383"/>
                  </a:lnTo>
                  <a:lnTo>
                    <a:pt x="1242" y="1384"/>
                  </a:lnTo>
                  <a:lnTo>
                    <a:pt x="1239" y="1386"/>
                  </a:lnTo>
                  <a:lnTo>
                    <a:pt x="1241" y="1390"/>
                  </a:lnTo>
                  <a:lnTo>
                    <a:pt x="1241" y="1393"/>
                  </a:lnTo>
                  <a:lnTo>
                    <a:pt x="1241" y="1393"/>
                  </a:lnTo>
                  <a:lnTo>
                    <a:pt x="1241" y="1395"/>
                  </a:lnTo>
                  <a:lnTo>
                    <a:pt x="1241" y="1395"/>
                  </a:lnTo>
                  <a:lnTo>
                    <a:pt x="1239" y="1398"/>
                  </a:lnTo>
                  <a:lnTo>
                    <a:pt x="1237" y="1398"/>
                  </a:lnTo>
                  <a:lnTo>
                    <a:pt x="1235" y="1400"/>
                  </a:lnTo>
                  <a:lnTo>
                    <a:pt x="1234" y="1400"/>
                  </a:lnTo>
                  <a:lnTo>
                    <a:pt x="1232" y="1400"/>
                  </a:lnTo>
                  <a:lnTo>
                    <a:pt x="1229" y="1402"/>
                  </a:lnTo>
                  <a:lnTo>
                    <a:pt x="1220" y="1395"/>
                  </a:lnTo>
                  <a:lnTo>
                    <a:pt x="1204" y="1386"/>
                  </a:lnTo>
                  <a:lnTo>
                    <a:pt x="1188" y="1377"/>
                  </a:lnTo>
                  <a:lnTo>
                    <a:pt x="1173" y="1370"/>
                  </a:lnTo>
                  <a:lnTo>
                    <a:pt x="1162" y="1367"/>
                  </a:lnTo>
                  <a:lnTo>
                    <a:pt x="1153" y="1346"/>
                  </a:lnTo>
                  <a:lnTo>
                    <a:pt x="1145" y="1334"/>
                  </a:lnTo>
                  <a:lnTo>
                    <a:pt x="1136" y="1325"/>
                  </a:lnTo>
                  <a:lnTo>
                    <a:pt x="1127" y="1322"/>
                  </a:lnTo>
                  <a:lnTo>
                    <a:pt x="1113" y="1318"/>
                  </a:lnTo>
                  <a:lnTo>
                    <a:pt x="1098" y="1313"/>
                  </a:lnTo>
                  <a:lnTo>
                    <a:pt x="1078" y="1306"/>
                  </a:lnTo>
                  <a:lnTo>
                    <a:pt x="1066" y="1297"/>
                  </a:lnTo>
                  <a:lnTo>
                    <a:pt x="1056" y="1288"/>
                  </a:lnTo>
                  <a:lnTo>
                    <a:pt x="1040" y="1281"/>
                  </a:lnTo>
                  <a:lnTo>
                    <a:pt x="1030" y="1281"/>
                  </a:lnTo>
                  <a:lnTo>
                    <a:pt x="1023" y="1285"/>
                  </a:lnTo>
                  <a:lnTo>
                    <a:pt x="1017" y="1288"/>
                  </a:lnTo>
                  <a:lnTo>
                    <a:pt x="1010" y="1292"/>
                  </a:lnTo>
                  <a:lnTo>
                    <a:pt x="1002" y="1290"/>
                  </a:lnTo>
                  <a:lnTo>
                    <a:pt x="998" y="1288"/>
                  </a:lnTo>
                  <a:lnTo>
                    <a:pt x="995" y="1285"/>
                  </a:lnTo>
                  <a:lnTo>
                    <a:pt x="991" y="1281"/>
                  </a:lnTo>
                  <a:lnTo>
                    <a:pt x="986" y="1276"/>
                  </a:lnTo>
                  <a:lnTo>
                    <a:pt x="982" y="1273"/>
                  </a:lnTo>
                  <a:lnTo>
                    <a:pt x="979" y="1271"/>
                  </a:lnTo>
                  <a:lnTo>
                    <a:pt x="956" y="1267"/>
                  </a:lnTo>
                  <a:lnTo>
                    <a:pt x="953" y="1264"/>
                  </a:lnTo>
                  <a:lnTo>
                    <a:pt x="949" y="1261"/>
                  </a:lnTo>
                  <a:lnTo>
                    <a:pt x="946" y="1257"/>
                  </a:lnTo>
                  <a:lnTo>
                    <a:pt x="942" y="1254"/>
                  </a:lnTo>
                  <a:lnTo>
                    <a:pt x="941" y="1252"/>
                  </a:lnTo>
                  <a:lnTo>
                    <a:pt x="921" y="1255"/>
                  </a:lnTo>
                  <a:lnTo>
                    <a:pt x="918" y="1254"/>
                  </a:lnTo>
                  <a:lnTo>
                    <a:pt x="913" y="1247"/>
                  </a:lnTo>
                  <a:lnTo>
                    <a:pt x="904" y="1240"/>
                  </a:lnTo>
                  <a:lnTo>
                    <a:pt x="897" y="1231"/>
                  </a:lnTo>
                  <a:lnTo>
                    <a:pt x="890" y="1224"/>
                  </a:lnTo>
                  <a:lnTo>
                    <a:pt x="886" y="1220"/>
                  </a:lnTo>
                  <a:lnTo>
                    <a:pt x="893" y="1198"/>
                  </a:lnTo>
                  <a:lnTo>
                    <a:pt x="874" y="1177"/>
                  </a:lnTo>
                  <a:lnTo>
                    <a:pt x="857" y="1154"/>
                  </a:lnTo>
                  <a:lnTo>
                    <a:pt x="839" y="1130"/>
                  </a:lnTo>
                  <a:lnTo>
                    <a:pt x="822" y="1105"/>
                  </a:lnTo>
                  <a:lnTo>
                    <a:pt x="818" y="1103"/>
                  </a:lnTo>
                  <a:lnTo>
                    <a:pt x="813" y="1102"/>
                  </a:lnTo>
                  <a:lnTo>
                    <a:pt x="810" y="1102"/>
                  </a:lnTo>
                  <a:lnTo>
                    <a:pt x="804" y="1100"/>
                  </a:lnTo>
                  <a:lnTo>
                    <a:pt x="803" y="1098"/>
                  </a:lnTo>
                  <a:lnTo>
                    <a:pt x="796" y="1089"/>
                  </a:lnTo>
                  <a:lnTo>
                    <a:pt x="792" y="1079"/>
                  </a:lnTo>
                  <a:lnTo>
                    <a:pt x="789" y="1069"/>
                  </a:lnTo>
                  <a:lnTo>
                    <a:pt x="783" y="1058"/>
                  </a:lnTo>
                  <a:lnTo>
                    <a:pt x="775" y="1053"/>
                  </a:lnTo>
                  <a:lnTo>
                    <a:pt x="771" y="1049"/>
                  </a:lnTo>
                  <a:lnTo>
                    <a:pt x="768" y="1046"/>
                  </a:lnTo>
                  <a:lnTo>
                    <a:pt x="764" y="1044"/>
                  </a:lnTo>
                  <a:lnTo>
                    <a:pt x="764" y="1063"/>
                  </a:lnTo>
                  <a:lnTo>
                    <a:pt x="769" y="1070"/>
                  </a:lnTo>
                  <a:lnTo>
                    <a:pt x="780" y="1082"/>
                  </a:lnTo>
                  <a:lnTo>
                    <a:pt x="790" y="1096"/>
                  </a:lnTo>
                  <a:lnTo>
                    <a:pt x="803" y="1114"/>
                  </a:lnTo>
                  <a:lnTo>
                    <a:pt x="813" y="1131"/>
                  </a:lnTo>
                  <a:lnTo>
                    <a:pt x="824" y="1149"/>
                  </a:lnTo>
                  <a:lnTo>
                    <a:pt x="832" y="1165"/>
                  </a:lnTo>
                  <a:lnTo>
                    <a:pt x="836" y="1175"/>
                  </a:lnTo>
                  <a:lnTo>
                    <a:pt x="836" y="1182"/>
                  </a:lnTo>
                  <a:lnTo>
                    <a:pt x="834" y="1185"/>
                  </a:lnTo>
                  <a:lnTo>
                    <a:pt x="832" y="1187"/>
                  </a:lnTo>
                  <a:lnTo>
                    <a:pt x="832" y="1189"/>
                  </a:lnTo>
                  <a:lnTo>
                    <a:pt x="829" y="1191"/>
                  </a:lnTo>
                  <a:lnTo>
                    <a:pt x="829" y="1184"/>
                  </a:lnTo>
                  <a:lnTo>
                    <a:pt x="827" y="1178"/>
                  </a:lnTo>
                  <a:lnTo>
                    <a:pt x="827" y="1175"/>
                  </a:lnTo>
                  <a:lnTo>
                    <a:pt x="825" y="1171"/>
                  </a:lnTo>
                  <a:lnTo>
                    <a:pt x="822" y="1171"/>
                  </a:lnTo>
                  <a:lnTo>
                    <a:pt x="820" y="1171"/>
                  </a:lnTo>
                  <a:lnTo>
                    <a:pt x="818" y="1171"/>
                  </a:lnTo>
                  <a:lnTo>
                    <a:pt x="817" y="1171"/>
                  </a:lnTo>
                  <a:lnTo>
                    <a:pt x="815" y="1171"/>
                  </a:lnTo>
                  <a:lnTo>
                    <a:pt x="810" y="1171"/>
                  </a:lnTo>
                  <a:lnTo>
                    <a:pt x="806" y="1159"/>
                  </a:lnTo>
                  <a:lnTo>
                    <a:pt x="803" y="1147"/>
                  </a:lnTo>
                  <a:lnTo>
                    <a:pt x="797" y="1137"/>
                  </a:lnTo>
                  <a:lnTo>
                    <a:pt x="789" y="1128"/>
                  </a:lnTo>
                  <a:lnTo>
                    <a:pt x="778" y="1121"/>
                  </a:lnTo>
                  <a:lnTo>
                    <a:pt x="768" y="1114"/>
                  </a:lnTo>
                  <a:lnTo>
                    <a:pt x="759" y="1102"/>
                  </a:lnTo>
                  <a:lnTo>
                    <a:pt x="762" y="1100"/>
                  </a:lnTo>
                  <a:lnTo>
                    <a:pt x="764" y="1100"/>
                  </a:lnTo>
                  <a:lnTo>
                    <a:pt x="764" y="1100"/>
                  </a:lnTo>
                  <a:lnTo>
                    <a:pt x="766" y="1100"/>
                  </a:lnTo>
                  <a:lnTo>
                    <a:pt x="766" y="1098"/>
                  </a:lnTo>
                  <a:lnTo>
                    <a:pt x="766" y="1096"/>
                  </a:lnTo>
                  <a:lnTo>
                    <a:pt x="768" y="1095"/>
                  </a:lnTo>
                  <a:lnTo>
                    <a:pt x="755" y="1086"/>
                  </a:lnTo>
                  <a:lnTo>
                    <a:pt x="749" y="1075"/>
                  </a:lnTo>
                  <a:lnTo>
                    <a:pt x="743" y="1063"/>
                  </a:lnTo>
                  <a:lnTo>
                    <a:pt x="740" y="1049"/>
                  </a:lnTo>
                  <a:lnTo>
                    <a:pt x="733" y="1037"/>
                  </a:lnTo>
                  <a:lnTo>
                    <a:pt x="724" y="1027"/>
                  </a:lnTo>
                  <a:lnTo>
                    <a:pt x="714" y="1021"/>
                  </a:lnTo>
                  <a:lnTo>
                    <a:pt x="701" y="1016"/>
                  </a:lnTo>
                  <a:lnTo>
                    <a:pt x="691" y="1009"/>
                  </a:lnTo>
                  <a:lnTo>
                    <a:pt x="684" y="1000"/>
                  </a:lnTo>
                  <a:lnTo>
                    <a:pt x="680" y="990"/>
                  </a:lnTo>
                  <a:lnTo>
                    <a:pt x="675" y="979"/>
                  </a:lnTo>
                  <a:lnTo>
                    <a:pt x="663" y="962"/>
                  </a:lnTo>
                  <a:lnTo>
                    <a:pt x="653" y="950"/>
                  </a:lnTo>
                  <a:lnTo>
                    <a:pt x="642" y="939"/>
                  </a:lnTo>
                  <a:lnTo>
                    <a:pt x="635" y="927"/>
                  </a:lnTo>
                  <a:lnTo>
                    <a:pt x="630" y="911"/>
                  </a:lnTo>
                  <a:lnTo>
                    <a:pt x="626" y="890"/>
                  </a:lnTo>
                  <a:lnTo>
                    <a:pt x="625" y="861"/>
                  </a:lnTo>
                  <a:lnTo>
                    <a:pt x="625" y="854"/>
                  </a:lnTo>
                  <a:lnTo>
                    <a:pt x="626" y="840"/>
                  </a:lnTo>
                  <a:lnTo>
                    <a:pt x="626" y="821"/>
                  </a:lnTo>
                  <a:lnTo>
                    <a:pt x="626" y="798"/>
                  </a:lnTo>
                  <a:lnTo>
                    <a:pt x="626" y="777"/>
                  </a:lnTo>
                  <a:lnTo>
                    <a:pt x="628" y="760"/>
                  </a:lnTo>
                  <a:lnTo>
                    <a:pt x="630" y="749"/>
                  </a:lnTo>
                  <a:lnTo>
                    <a:pt x="635" y="747"/>
                  </a:lnTo>
                  <a:lnTo>
                    <a:pt x="639" y="747"/>
                  </a:lnTo>
                  <a:lnTo>
                    <a:pt x="642" y="747"/>
                  </a:lnTo>
                  <a:lnTo>
                    <a:pt x="646" y="747"/>
                  </a:lnTo>
                  <a:lnTo>
                    <a:pt x="649" y="749"/>
                  </a:lnTo>
                  <a:lnTo>
                    <a:pt x="651" y="753"/>
                  </a:lnTo>
                  <a:lnTo>
                    <a:pt x="654" y="756"/>
                  </a:lnTo>
                  <a:lnTo>
                    <a:pt x="656" y="760"/>
                  </a:lnTo>
                  <a:lnTo>
                    <a:pt x="656" y="740"/>
                  </a:lnTo>
                  <a:lnTo>
                    <a:pt x="644" y="726"/>
                  </a:lnTo>
                  <a:lnTo>
                    <a:pt x="630" y="712"/>
                  </a:lnTo>
                  <a:lnTo>
                    <a:pt x="614" y="702"/>
                  </a:lnTo>
                  <a:lnTo>
                    <a:pt x="614" y="711"/>
                  </a:lnTo>
                  <a:lnTo>
                    <a:pt x="621" y="716"/>
                  </a:lnTo>
                  <a:lnTo>
                    <a:pt x="628" y="721"/>
                  </a:lnTo>
                  <a:lnTo>
                    <a:pt x="635" y="726"/>
                  </a:lnTo>
                  <a:lnTo>
                    <a:pt x="640" y="733"/>
                  </a:lnTo>
                  <a:lnTo>
                    <a:pt x="640" y="737"/>
                  </a:lnTo>
                  <a:lnTo>
                    <a:pt x="639" y="737"/>
                  </a:lnTo>
                  <a:lnTo>
                    <a:pt x="639" y="739"/>
                  </a:lnTo>
                  <a:lnTo>
                    <a:pt x="639" y="739"/>
                  </a:lnTo>
                  <a:lnTo>
                    <a:pt x="637" y="740"/>
                  </a:lnTo>
                  <a:lnTo>
                    <a:pt x="633" y="742"/>
                  </a:lnTo>
                  <a:lnTo>
                    <a:pt x="632" y="744"/>
                  </a:lnTo>
                  <a:lnTo>
                    <a:pt x="626" y="744"/>
                  </a:lnTo>
                  <a:lnTo>
                    <a:pt x="621" y="744"/>
                  </a:lnTo>
                  <a:lnTo>
                    <a:pt x="619" y="744"/>
                  </a:lnTo>
                  <a:lnTo>
                    <a:pt x="619" y="742"/>
                  </a:lnTo>
                  <a:lnTo>
                    <a:pt x="618" y="742"/>
                  </a:lnTo>
                  <a:lnTo>
                    <a:pt x="618" y="742"/>
                  </a:lnTo>
                  <a:lnTo>
                    <a:pt x="614" y="740"/>
                  </a:lnTo>
                  <a:lnTo>
                    <a:pt x="602" y="725"/>
                  </a:lnTo>
                  <a:lnTo>
                    <a:pt x="591" y="709"/>
                  </a:lnTo>
                  <a:lnTo>
                    <a:pt x="583" y="691"/>
                  </a:lnTo>
                  <a:lnTo>
                    <a:pt x="591" y="691"/>
                  </a:lnTo>
                  <a:lnTo>
                    <a:pt x="595" y="693"/>
                  </a:lnTo>
                  <a:lnTo>
                    <a:pt x="598" y="693"/>
                  </a:lnTo>
                  <a:lnTo>
                    <a:pt x="602" y="693"/>
                  </a:lnTo>
                  <a:lnTo>
                    <a:pt x="605" y="691"/>
                  </a:lnTo>
                  <a:lnTo>
                    <a:pt x="591" y="686"/>
                  </a:lnTo>
                  <a:lnTo>
                    <a:pt x="583" y="678"/>
                  </a:lnTo>
                  <a:lnTo>
                    <a:pt x="576" y="667"/>
                  </a:lnTo>
                  <a:lnTo>
                    <a:pt x="570" y="655"/>
                  </a:lnTo>
                  <a:lnTo>
                    <a:pt x="567" y="643"/>
                  </a:lnTo>
                  <a:lnTo>
                    <a:pt x="562" y="632"/>
                  </a:lnTo>
                  <a:lnTo>
                    <a:pt x="555" y="623"/>
                  </a:lnTo>
                  <a:lnTo>
                    <a:pt x="544" y="618"/>
                  </a:lnTo>
                  <a:lnTo>
                    <a:pt x="548" y="595"/>
                  </a:lnTo>
                  <a:lnTo>
                    <a:pt x="536" y="582"/>
                  </a:lnTo>
                  <a:lnTo>
                    <a:pt x="525" y="566"/>
                  </a:lnTo>
                  <a:lnTo>
                    <a:pt x="516" y="550"/>
                  </a:lnTo>
                  <a:lnTo>
                    <a:pt x="504" y="534"/>
                  </a:lnTo>
                  <a:lnTo>
                    <a:pt x="490" y="522"/>
                  </a:lnTo>
                  <a:lnTo>
                    <a:pt x="471" y="513"/>
                  </a:lnTo>
                  <a:lnTo>
                    <a:pt x="448" y="508"/>
                  </a:lnTo>
                  <a:lnTo>
                    <a:pt x="429" y="499"/>
                  </a:lnTo>
                  <a:lnTo>
                    <a:pt x="415" y="487"/>
                  </a:lnTo>
                  <a:lnTo>
                    <a:pt x="399" y="473"/>
                  </a:lnTo>
                  <a:lnTo>
                    <a:pt x="384" y="465"/>
                  </a:lnTo>
                  <a:lnTo>
                    <a:pt x="352" y="465"/>
                  </a:lnTo>
                  <a:lnTo>
                    <a:pt x="342" y="459"/>
                  </a:lnTo>
                  <a:lnTo>
                    <a:pt x="333" y="452"/>
                  </a:lnTo>
                  <a:lnTo>
                    <a:pt x="323" y="447"/>
                  </a:lnTo>
                  <a:lnTo>
                    <a:pt x="307" y="445"/>
                  </a:lnTo>
                  <a:lnTo>
                    <a:pt x="307" y="468"/>
                  </a:lnTo>
                  <a:lnTo>
                    <a:pt x="289" y="477"/>
                  </a:lnTo>
                  <a:lnTo>
                    <a:pt x="274" y="486"/>
                  </a:lnTo>
                  <a:lnTo>
                    <a:pt x="253" y="491"/>
                  </a:lnTo>
                  <a:lnTo>
                    <a:pt x="258" y="475"/>
                  </a:lnTo>
                  <a:lnTo>
                    <a:pt x="265" y="459"/>
                  </a:lnTo>
                  <a:lnTo>
                    <a:pt x="275" y="445"/>
                  </a:lnTo>
                  <a:lnTo>
                    <a:pt x="284" y="430"/>
                  </a:lnTo>
                  <a:lnTo>
                    <a:pt x="275" y="430"/>
                  </a:lnTo>
                  <a:lnTo>
                    <a:pt x="275" y="433"/>
                  </a:lnTo>
                  <a:lnTo>
                    <a:pt x="262" y="444"/>
                  </a:lnTo>
                  <a:lnTo>
                    <a:pt x="251" y="458"/>
                  </a:lnTo>
                  <a:lnTo>
                    <a:pt x="244" y="473"/>
                  </a:lnTo>
                  <a:lnTo>
                    <a:pt x="239" y="489"/>
                  </a:lnTo>
                  <a:lnTo>
                    <a:pt x="232" y="506"/>
                  </a:lnTo>
                  <a:lnTo>
                    <a:pt x="221" y="522"/>
                  </a:lnTo>
                  <a:lnTo>
                    <a:pt x="214" y="529"/>
                  </a:lnTo>
                  <a:lnTo>
                    <a:pt x="200" y="540"/>
                  </a:lnTo>
                  <a:lnTo>
                    <a:pt x="183" y="550"/>
                  </a:lnTo>
                  <a:lnTo>
                    <a:pt x="162" y="562"/>
                  </a:lnTo>
                  <a:lnTo>
                    <a:pt x="141" y="576"/>
                  </a:lnTo>
                  <a:lnTo>
                    <a:pt x="120" y="589"/>
                  </a:lnTo>
                  <a:lnTo>
                    <a:pt x="99" y="599"/>
                  </a:lnTo>
                  <a:lnTo>
                    <a:pt x="83" y="606"/>
                  </a:lnTo>
                  <a:lnTo>
                    <a:pt x="73" y="609"/>
                  </a:lnTo>
                  <a:lnTo>
                    <a:pt x="73" y="606"/>
                  </a:lnTo>
                  <a:lnTo>
                    <a:pt x="77" y="606"/>
                  </a:lnTo>
                  <a:lnTo>
                    <a:pt x="89" y="594"/>
                  </a:lnTo>
                  <a:lnTo>
                    <a:pt x="104" y="583"/>
                  </a:lnTo>
                  <a:lnTo>
                    <a:pt x="122" y="573"/>
                  </a:lnTo>
                  <a:lnTo>
                    <a:pt x="139" y="562"/>
                  </a:lnTo>
                  <a:lnTo>
                    <a:pt x="155" y="550"/>
                  </a:lnTo>
                  <a:lnTo>
                    <a:pt x="167" y="536"/>
                  </a:lnTo>
                  <a:lnTo>
                    <a:pt x="176" y="520"/>
                  </a:lnTo>
                  <a:lnTo>
                    <a:pt x="179" y="499"/>
                  </a:lnTo>
                  <a:lnTo>
                    <a:pt x="166" y="503"/>
                  </a:lnTo>
                  <a:lnTo>
                    <a:pt x="157" y="506"/>
                  </a:lnTo>
                  <a:lnTo>
                    <a:pt x="145" y="510"/>
                  </a:lnTo>
                  <a:lnTo>
                    <a:pt x="145" y="506"/>
                  </a:lnTo>
                  <a:lnTo>
                    <a:pt x="145" y="503"/>
                  </a:lnTo>
                  <a:lnTo>
                    <a:pt x="145" y="503"/>
                  </a:lnTo>
                  <a:lnTo>
                    <a:pt x="143" y="501"/>
                  </a:lnTo>
                  <a:lnTo>
                    <a:pt x="143" y="501"/>
                  </a:lnTo>
                  <a:lnTo>
                    <a:pt x="141" y="501"/>
                  </a:lnTo>
                  <a:lnTo>
                    <a:pt x="138" y="499"/>
                  </a:lnTo>
                  <a:lnTo>
                    <a:pt x="136" y="501"/>
                  </a:lnTo>
                  <a:lnTo>
                    <a:pt x="134" y="503"/>
                  </a:lnTo>
                  <a:lnTo>
                    <a:pt x="132" y="505"/>
                  </a:lnTo>
                  <a:lnTo>
                    <a:pt x="131" y="505"/>
                  </a:lnTo>
                  <a:lnTo>
                    <a:pt x="127" y="506"/>
                  </a:lnTo>
                  <a:lnTo>
                    <a:pt x="122" y="506"/>
                  </a:lnTo>
                  <a:lnTo>
                    <a:pt x="120" y="496"/>
                  </a:lnTo>
                  <a:lnTo>
                    <a:pt x="115" y="482"/>
                  </a:lnTo>
                  <a:lnTo>
                    <a:pt x="111" y="472"/>
                  </a:lnTo>
                  <a:lnTo>
                    <a:pt x="108" y="475"/>
                  </a:lnTo>
                  <a:lnTo>
                    <a:pt x="106" y="477"/>
                  </a:lnTo>
                  <a:lnTo>
                    <a:pt x="104" y="477"/>
                  </a:lnTo>
                  <a:lnTo>
                    <a:pt x="101" y="477"/>
                  </a:lnTo>
                  <a:lnTo>
                    <a:pt x="99" y="475"/>
                  </a:lnTo>
                  <a:lnTo>
                    <a:pt x="82" y="463"/>
                  </a:lnTo>
                  <a:lnTo>
                    <a:pt x="68" y="445"/>
                  </a:lnTo>
                  <a:lnTo>
                    <a:pt x="57" y="426"/>
                  </a:lnTo>
                  <a:lnTo>
                    <a:pt x="63" y="416"/>
                  </a:lnTo>
                  <a:lnTo>
                    <a:pt x="68" y="403"/>
                  </a:lnTo>
                  <a:lnTo>
                    <a:pt x="73" y="393"/>
                  </a:lnTo>
                  <a:lnTo>
                    <a:pt x="80" y="384"/>
                  </a:lnTo>
                  <a:lnTo>
                    <a:pt x="92" y="377"/>
                  </a:lnTo>
                  <a:lnTo>
                    <a:pt x="103" y="374"/>
                  </a:lnTo>
                  <a:lnTo>
                    <a:pt x="113" y="369"/>
                  </a:lnTo>
                  <a:lnTo>
                    <a:pt x="120" y="362"/>
                  </a:lnTo>
                  <a:lnTo>
                    <a:pt x="125" y="351"/>
                  </a:lnTo>
                  <a:lnTo>
                    <a:pt x="125" y="334"/>
                  </a:lnTo>
                  <a:lnTo>
                    <a:pt x="127" y="332"/>
                  </a:lnTo>
                  <a:lnTo>
                    <a:pt x="129" y="332"/>
                  </a:lnTo>
                  <a:lnTo>
                    <a:pt x="129" y="330"/>
                  </a:lnTo>
                  <a:lnTo>
                    <a:pt x="129" y="328"/>
                  </a:lnTo>
                  <a:lnTo>
                    <a:pt x="131" y="327"/>
                  </a:lnTo>
                  <a:lnTo>
                    <a:pt x="115" y="327"/>
                  </a:lnTo>
                  <a:lnTo>
                    <a:pt x="111" y="330"/>
                  </a:lnTo>
                  <a:lnTo>
                    <a:pt x="110" y="332"/>
                  </a:lnTo>
                  <a:lnTo>
                    <a:pt x="108" y="334"/>
                  </a:lnTo>
                  <a:lnTo>
                    <a:pt x="104" y="335"/>
                  </a:lnTo>
                  <a:lnTo>
                    <a:pt x="101" y="337"/>
                  </a:lnTo>
                  <a:lnTo>
                    <a:pt x="96" y="337"/>
                  </a:lnTo>
                  <a:lnTo>
                    <a:pt x="85" y="334"/>
                  </a:lnTo>
                  <a:lnTo>
                    <a:pt x="70" y="328"/>
                  </a:lnTo>
                  <a:lnTo>
                    <a:pt x="52" y="325"/>
                  </a:lnTo>
                  <a:lnTo>
                    <a:pt x="38" y="318"/>
                  </a:lnTo>
                  <a:lnTo>
                    <a:pt x="35" y="292"/>
                  </a:lnTo>
                  <a:lnTo>
                    <a:pt x="42" y="292"/>
                  </a:lnTo>
                  <a:lnTo>
                    <a:pt x="45" y="290"/>
                  </a:lnTo>
                  <a:lnTo>
                    <a:pt x="50" y="288"/>
                  </a:lnTo>
                  <a:lnTo>
                    <a:pt x="54" y="287"/>
                  </a:lnTo>
                  <a:lnTo>
                    <a:pt x="57" y="287"/>
                  </a:lnTo>
                  <a:lnTo>
                    <a:pt x="61" y="283"/>
                  </a:lnTo>
                  <a:lnTo>
                    <a:pt x="64" y="280"/>
                  </a:lnTo>
                  <a:lnTo>
                    <a:pt x="63" y="278"/>
                  </a:lnTo>
                  <a:lnTo>
                    <a:pt x="63" y="278"/>
                  </a:lnTo>
                  <a:lnTo>
                    <a:pt x="63" y="276"/>
                  </a:lnTo>
                  <a:lnTo>
                    <a:pt x="63" y="276"/>
                  </a:lnTo>
                  <a:lnTo>
                    <a:pt x="61" y="273"/>
                  </a:lnTo>
                  <a:lnTo>
                    <a:pt x="77" y="273"/>
                  </a:lnTo>
                  <a:lnTo>
                    <a:pt x="78" y="271"/>
                  </a:lnTo>
                  <a:lnTo>
                    <a:pt x="80" y="271"/>
                  </a:lnTo>
                  <a:lnTo>
                    <a:pt x="82" y="269"/>
                  </a:lnTo>
                  <a:lnTo>
                    <a:pt x="83" y="269"/>
                  </a:lnTo>
                  <a:lnTo>
                    <a:pt x="87" y="269"/>
                  </a:lnTo>
                  <a:lnTo>
                    <a:pt x="92" y="274"/>
                  </a:lnTo>
                  <a:lnTo>
                    <a:pt x="97" y="278"/>
                  </a:lnTo>
                  <a:lnTo>
                    <a:pt x="103" y="283"/>
                  </a:lnTo>
                  <a:lnTo>
                    <a:pt x="106" y="288"/>
                  </a:lnTo>
                  <a:lnTo>
                    <a:pt x="118" y="283"/>
                  </a:lnTo>
                  <a:lnTo>
                    <a:pt x="118" y="276"/>
                  </a:lnTo>
                  <a:lnTo>
                    <a:pt x="115" y="271"/>
                  </a:lnTo>
                  <a:lnTo>
                    <a:pt x="113" y="266"/>
                  </a:lnTo>
                  <a:lnTo>
                    <a:pt x="111" y="260"/>
                  </a:lnTo>
                  <a:lnTo>
                    <a:pt x="110" y="255"/>
                  </a:lnTo>
                  <a:lnTo>
                    <a:pt x="106" y="250"/>
                  </a:lnTo>
                  <a:lnTo>
                    <a:pt x="94" y="236"/>
                  </a:lnTo>
                  <a:lnTo>
                    <a:pt x="80" y="225"/>
                  </a:lnTo>
                  <a:lnTo>
                    <a:pt x="64" y="215"/>
                  </a:lnTo>
                  <a:lnTo>
                    <a:pt x="50" y="205"/>
                  </a:lnTo>
                  <a:lnTo>
                    <a:pt x="42" y="189"/>
                  </a:lnTo>
                  <a:lnTo>
                    <a:pt x="45" y="184"/>
                  </a:lnTo>
                  <a:lnTo>
                    <a:pt x="47" y="178"/>
                  </a:lnTo>
                  <a:lnTo>
                    <a:pt x="49" y="173"/>
                  </a:lnTo>
                  <a:lnTo>
                    <a:pt x="70" y="175"/>
                  </a:lnTo>
                  <a:lnTo>
                    <a:pt x="90" y="173"/>
                  </a:lnTo>
                  <a:lnTo>
                    <a:pt x="106" y="164"/>
                  </a:lnTo>
                  <a:lnTo>
                    <a:pt x="111" y="152"/>
                  </a:lnTo>
                  <a:lnTo>
                    <a:pt x="115" y="140"/>
                  </a:lnTo>
                  <a:lnTo>
                    <a:pt x="118" y="129"/>
                  </a:lnTo>
                  <a:lnTo>
                    <a:pt x="131" y="119"/>
                  </a:lnTo>
                  <a:lnTo>
                    <a:pt x="148" y="110"/>
                  </a:lnTo>
                  <a:lnTo>
                    <a:pt x="167" y="105"/>
                  </a:lnTo>
                  <a:lnTo>
                    <a:pt x="183" y="98"/>
                  </a:lnTo>
                  <a:lnTo>
                    <a:pt x="199" y="88"/>
                  </a:lnTo>
                  <a:lnTo>
                    <a:pt x="204" y="91"/>
                  </a:lnTo>
                  <a:lnTo>
                    <a:pt x="207" y="93"/>
                  </a:lnTo>
                  <a:lnTo>
                    <a:pt x="207" y="96"/>
                  </a:lnTo>
                  <a:lnTo>
                    <a:pt x="209" y="98"/>
                  </a:lnTo>
                  <a:lnTo>
                    <a:pt x="209" y="102"/>
                  </a:lnTo>
                  <a:lnTo>
                    <a:pt x="211" y="103"/>
                  </a:lnTo>
                  <a:lnTo>
                    <a:pt x="214" y="107"/>
                  </a:lnTo>
                  <a:lnTo>
                    <a:pt x="218" y="110"/>
                  </a:lnTo>
                  <a:lnTo>
                    <a:pt x="223" y="110"/>
                  </a:lnTo>
                  <a:lnTo>
                    <a:pt x="227" y="110"/>
                  </a:lnTo>
                  <a:lnTo>
                    <a:pt x="230" y="109"/>
                  </a:lnTo>
                  <a:lnTo>
                    <a:pt x="234" y="107"/>
                  </a:lnTo>
                  <a:lnTo>
                    <a:pt x="237" y="107"/>
                  </a:lnTo>
                  <a:lnTo>
                    <a:pt x="241" y="107"/>
                  </a:lnTo>
                  <a:lnTo>
                    <a:pt x="244" y="109"/>
                  </a:lnTo>
                  <a:lnTo>
                    <a:pt x="248" y="112"/>
                  </a:lnTo>
                  <a:lnTo>
                    <a:pt x="253" y="117"/>
                  </a:lnTo>
                  <a:lnTo>
                    <a:pt x="256" y="121"/>
                  </a:lnTo>
                  <a:lnTo>
                    <a:pt x="260" y="124"/>
                  </a:lnTo>
                  <a:lnTo>
                    <a:pt x="265" y="126"/>
                  </a:lnTo>
                  <a:lnTo>
                    <a:pt x="270" y="128"/>
                  </a:lnTo>
                  <a:lnTo>
                    <a:pt x="275" y="126"/>
                  </a:lnTo>
                  <a:lnTo>
                    <a:pt x="279" y="126"/>
                  </a:lnTo>
                  <a:lnTo>
                    <a:pt x="282" y="124"/>
                  </a:lnTo>
                  <a:lnTo>
                    <a:pt x="288" y="122"/>
                  </a:lnTo>
                  <a:lnTo>
                    <a:pt x="291" y="122"/>
                  </a:lnTo>
                  <a:lnTo>
                    <a:pt x="302" y="126"/>
                  </a:lnTo>
                  <a:lnTo>
                    <a:pt x="317" y="131"/>
                  </a:lnTo>
                  <a:lnTo>
                    <a:pt x="331" y="138"/>
                  </a:lnTo>
                  <a:lnTo>
                    <a:pt x="345" y="142"/>
                  </a:lnTo>
                  <a:lnTo>
                    <a:pt x="375" y="138"/>
                  </a:lnTo>
                  <a:lnTo>
                    <a:pt x="394" y="147"/>
                  </a:lnTo>
                  <a:lnTo>
                    <a:pt x="412" y="159"/>
                  </a:lnTo>
                  <a:lnTo>
                    <a:pt x="429" y="170"/>
                  </a:lnTo>
                  <a:lnTo>
                    <a:pt x="448" y="180"/>
                  </a:lnTo>
                  <a:lnTo>
                    <a:pt x="471" y="184"/>
                  </a:lnTo>
                  <a:lnTo>
                    <a:pt x="471" y="177"/>
                  </a:lnTo>
                  <a:lnTo>
                    <a:pt x="466" y="171"/>
                  </a:lnTo>
                  <a:lnTo>
                    <a:pt x="461" y="164"/>
                  </a:lnTo>
                  <a:lnTo>
                    <a:pt x="455" y="157"/>
                  </a:lnTo>
                  <a:lnTo>
                    <a:pt x="452" y="149"/>
                  </a:lnTo>
                  <a:lnTo>
                    <a:pt x="473" y="147"/>
                  </a:lnTo>
                  <a:lnTo>
                    <a:pt x="487" y="143"/>
                  </a:lnTo>
                  <a:lnTo>
                    <a:pt x="499" y="136"/>
                  </a:lnTo>
                  <a:lnTo>
                    <a:pt x="509" y="129"/>
                  </a:lnTo>
                  <a:lnTo>
                    <a:pt x="520" y="121"/>
                  </a:lnTo>
                  <a:lnTo>
                    <a:pt x="532" y="115"/>
                  </a:lnTo>
                  <a:lnTo>
                    <a:pt x="548" y="112"/>
                  </a:lnTo>
                  <a:lnTo>
                    <a:pt x="551" y="114"/>
                  </a:lnTo>
                  <a:lnTo>
                    <a:pt x="557" y="115"/>
                  </a:lnTo>
                  <a:lnTo>
                    <a:pt x="560" y="117"/>
                  </a:lnTo>
                  <a:lnTo>
                    <a:pt x="563" y="119"/>
                  </a:lnTo>
                  <a:lnTo>
                    <a:pt x="557" y="119"/>
                  </a:lnTo>
                  <a:lnTo>
                    <a:pt x="539" y="133"/>
                  </a:lnTo>
                  <a:lnTo>
                    <a:pt x="520" y="145"/>
                  </a:lnTo>
                  <a:lnTo>
                    <a:pt x="499" y="154"/>
                  </a:lnTo>
                  <a:lnTo>
                    <a:pt x="499" y="161"/>
                  </a:lnTo>
                  <a:lnTo>
                    <a:pt x="518" y="164"/>
                  </a:lnTo>
                  <a:lnTo>
                    <a:pt x="527" y="154"/>
                  </a:lnTo>
                  <a:lnTo>
                    <a:pt x="536" y="149"/>
                  </a:lnTo>
                  <a:lnTo>
                    <a:pt x="548" y="147"/>
                  </a:lnTo>
                  <a:lnTo>
                    <a:pt x="560" y="147"/>
                  </a:lnTo>
                  <a:lnTo>
                    <a:pt x="576" y="145"/>
                  </a:lnTo>
                  <a:lnTo>
                    <a:pt x="577" y="140"/>
                  </a:lnTo>
                  <a:lnTo>
                    <a:pt x="579" y="135"/>
                  </a:lnTo>
                  <a:lnTo>
                    <a:pt x="583" y="129"/>
                  </a:lnTo>
                  <a:lnTo>
                    <a:pt x="586" y="126"/>
                  </a:lnTo>
                  <a:lnTo>
                    <a:pt x="591" y="138"/>
                  </a:lnTo>
                  <a:lnTo>
                    <a:pt x="597" y="147"/>
                  </a:lnTo>
                  <a:lnTo>
                    <a:pt x="605" y="154"/>
                  </a:lnTo>
                  <a:lnTo>
                    <a:pt x="618" y="157"/>
                  </a:lnTo>
                  <a:lnTo>
                    <a:pt x="621" y="154"/>
                  </a:lnTo>
                  <a:lnTo>
                    <a:pt x="623" y="152"/>
                  </a:lnTo>
                  <a:lnTo>
                    <a:pt x="626" y="150"/>
                  </a:lnTo>
                  <a:lnTo>
                    <a:pt x="628" y="149"/>
                  </a:lnTo>
                  <a:lnTo>
                    <a:pt x="632" y="149"/>
                  </a:lnTo>
                  <a:lnTo>
                    <a:pt x="633" y="149"/>
                  </a:lnTo>
                  <a:lnTo>
                    <a:pt x="637" y="154"/>
                  </a:lnTo>
                  <a:lnTo>
                    <a:pt x="639" y="157"/>
                  </a:lnTo>
                  <a:lnTo>
                    <a:pt x="640" y="161"/>
                  </a:lnTo>
                  <a:lnTo>
                    <a:pt x="646" y="159"/>
                  </a:lnTo>
                  <a:lnTo>
                    <a:pt x="651" y="156"/>
                  </a:lnTo>
                  <a:lnTo>
                    <a:pt x="654" y="152"/>
                  </a:lnTo>
                  <a:lnTo>
                    <a:pt x="659" y="150"/>
                  </a:lnTo>
                  <a:lnTo>
                    <a:pt x="663" y="149"/>
                  </a:lnTo>
                  <a:lnTo>
                    <a:pt x="682" y="154"/>
                  </a:lnTo>
                  <a:lnTo>
                    <a:pt x="698" y="166"/>
                  </a:lnTo>
                  <a:lnTo>
                    <a:pt x="714" y="178"/>
                  </a:lnTo>
                  <a:lnTo>
                    <a:pt x="729" y="189"/>
                  </a:lnTo>
                  <a:lnTo>
                    <a:pt x="735" y="189"/>
                  </a:lnTo>
                  <a:lnTo>
                    <a:pt x="740" y="189"/>
                  </a:lnTo>
                  <a:lnTo>
                    <a:pt x="743" y="187"/>
                  </a:lnTo>
                  <a:lnTo>
                    <a:pt x="749" y="185"/>
                  </a:lnTo>
                  <a:lnTo>
                    <a:pt x="752" y="184"/>
                  </a:lnTo>
                  <a:lnTo>
                    <a:pt x="755" y="184"/>
                  </a:lnTo>
                  <a:lnTo>
                    <a:pt x="759" y="187"/>
                  </a:lnTo>
                  <a:lnTo>
                    <a:pt x="762" y="191"/>
                  </a:lnTo>
                  <a:lnTo>
                    <a:pt x="766" y="196"/>
                  </a:lnTo>
                  <a:lnTo>
                    <a:pt x="769" y="203"/>
                  </a:lnTo>
                  <a:lnTo>
                    <a:pt x="771" y="206"/>
                  </a:lnTo>
                  <a:lnTo>
                    <a:pt x="768" y="208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1"/>
                  </a:lnTo>
                  <a:lnTo>
                    <a:pt x="762" y="213"/>
                  </a:lnTo>
                  <a:lnTo>
                    <a:pt x="761" y="215"/>
                  </a:lnTo>
                  <a:lnTo>
                    <a:pt x="759" y="218"/>
                  </a:lnTo>
                  <a:lnTo>
                    <a:pt x="771" y="218"/>
                  </a:lnTo>
                  <a:lnTo>
                    <a:pt x="787" y="220"/>
                  </a:lnTo>
                  <a:lnTo>
                    <a:pt x="803" y="220"/>
                  </a:lnTo>
                  <a:lnTo>
                    <a:pt x="817" y="220"/>
                  </a:lnTo>
                  <a:lnTo>
                    <a:pt x="825" y="222"/>
                  </a:lnTo>
                  <a:lnTo>
                    <a:pt x="834" y="232"/>
                  </a:lnTo>
                  <a:lnTo>
                    <a:pt x="843" y="243"/>
                  </a:lnTo>
                  <a:lnTo>
                    <a:pt x="851" y="253"/>
                  </a:lnTo>
                  <a:lnTo>
                    <a:pt x="851" y="218"/>
                  </a:lnTo>
                  <a:lnTo>
                    <a:pt x="860" y="218"/>
                  </a:lnTo>
                  <a:lnTo>
                    <a:pt x="867" y="218"/>
                  </a:lnTo>
                  <a:lnTo>
                    <a:pt x="872" y="217"/>
                  </a:lnTo>
                  <a:lnTo>
                    <a:pt x="879" y="215"/>
                  </a:lnTo>
                  <a:lnTo>
                    <a:pt x="879" y="211"/>
                  </a:lnTo>
                  <a:lnTo>
                    <a:pt x="848" y="211"/>
                  </a:lnTo>
                  <a:lnTo>
                    <a:pt x="846" y="206"/>
                  </a:lnTo>
                  <a:lnTo>
                    <a:pt x="845" y="205"/>
                  </a:lnTo>
                  <a:lnTo>
                    <a:pt x="843" y="201"/>
                  </a:lnTo>
                  <a:lnTo>
                    <a:pt x="841" y="198"/>
                  </a:lnTo>
                  <a:lnTo>
                    <a:pt x="841" y="192"/>
                  </a:lnTo>
                  <a:lnTo>
                    <a:pt x="845" y="192"/>
                  </a:lnTo>
                  <a:lnTo>
                    <a:pt x="845" y="189"/>
                  </a:lnTo>
                  <a:lnTo>
                    <a:pt x="890" y="184"/>
                  </a:lnTo>
                  <a:lnTo>
                    <a:pt x="890" y="196"/>
                  </a:lnTo>
                  <a:lnTo>
                    <a:pt x="895" y="199"/>
                  </a:lnTo>
                  <a:lnTo>
                    <a:pt x="899" y="205"/>
                  </a:lnTo>
                  <a:lnTo>
                    <a:pt x="902" y="208"/>
                  </a:lnTo>
                  <a:lnTo>
                    <a:pt x="906" y="215"/>
                  </a:lnTo>
                  <a:lnTo>
                    <a:pt x="925" y="215"/>
                  </a:lnTo>
                  <a:lnTo>
                    <a:pt x="937" y="218"/>
                  </a:lnTo>
                  <a:lnTo>
                    <a:pt x="949" y="220"/>
                  </a:lnTo>
                  <a:lnTo>
                    <a:pt x="961" y="222"/>
                  </a:lnTo>
                  <a:lnTo>
                    <a:pt x="979" y="222"/>
                  </a:lnTo>
                  <a:lnTo>
                    <a:pt x="981" y="220"/>
                  </a:lnTo>
                  <a:lnTo>
                    <a:pt x="982" y="218"/>
                  </a:lnTo>
                  <a:lnTo>
                    <a:pt x="984" y="217"/>
                  </a:lnTo>
                  <a:lnTo>
                    <a:pt x="986" y="215"/>
                  </a:lnTo>
                  <a:lnTo>
                    <a:pt x="986" y="203"/>
                  </a:lnTo>
                  <a:lnTo>
                    <a:pt x="1009" y="203"/>
                  </a:lnTo>
                  <a:lnTo>
                    <a:pt x="1016" y="218"/>
                  </a:lnTo>
                  <a:lnTo>
                    <a:pt x="1024" y="234"/>
                  </a:lnTo>
                  <a:lnTo>
                    <a:pt x="1026" y="227"/>
                  </a:lnTo>
                  <a:lnTo>
                    <a:pt x="1026" y="224"/>
                  </a:lnTo>
                  <a:lnTo>
                    <a:pt x="1028" y="218"/>
                  </a:lnTo>
                  <a:lnTo>
                    <a:pt x="1028" y="215"/>
                  </a:lnTo>
                  <a:lnTo>
                    <a:pt x="1040" y="215"/>
                  </a:lnTo>
                  <a:lnTo>
                    <a:pt x="1040" y="201"/>
                  </a:lnTo>
                  <a:lnTo>
                    <a:pt x="1040" y="185"/>
                  </a:lnTo>
                  <a:lnTo>
                    <a:pt x="1042" y="171"/>
                  </a:lnTo>
                  <a:lnTo>
                    <a:pt x="1040" y="164"/>
                  </a:lnTo>
                  <a:lnTo>
                    <a:pt x="1028" y="150"/>
                  </a:lnTo>
                  <a:lnTo>
                    <a:pt x="1019" y="135"/>
                  </a:lnTo>
                  <a:lnTo>
                    <a:pt x="1017" y="117"/>
                  </a:lnTo>
                  <a:lnTo>
                    <a:pt x="1021" y="100"/>
                  </a:lnTo>
                  <a:lnTo>
                    <a:pt x="1033" y="81"/>
                  </a:lnTo>
                  <a:lnTo>
                    <a:pt x="1042" y="77"/>
                  </a:lnTo>
                  <a:lnTo>
                    <a:pt x="1052" y="74"/>
                  </a:lnTo>
                  <a:lnTo>
                    <a:pt x="1063" y="72"/>
                  </a:lnTo>
                  <a:close/>
                  <a:moveTo>
                    <a:pt x="851" y="23"/>
                  </a:moveTo>
                  <a:lnTo>
                    <a:pt x="872" y="37"/>
                  </a:lnTo>
                  <a:lnTo>
                    <a:pt x="885" y="54"/>
                  </a:lnTo>
                  <a:lnTo>
                    <a:pt x="892" y="75"/>
                  </a:lnTo>
                  <a:lnTo>
                    <a:pt x="897" y="102"/>
                  </a:lnTo>
                  <a:lnTo>
                    <a:pt x="902" y="129"/>
                  </a:lnTo>
                  <a:lnTo>
                    <a:pt x="918" y="131"/>
                  </a:lnTo>
                  <a:lnTo>
                    <a:pt x="928" y="133"/>
                  </a:lnTo>
                  <a:lnTo>
                    <a:pt x="937" y="140"/>
                  </a:lnTo>
                  <a:lnTo>
                    <a:pt x="942" y="149"/>
                  </a:lnTo>
                  <a:lnTo>
                    <a:pt x="944" y="164"/>
                  </a:lnTo>
                  <a:lnTo>
                    <a:pt x="941" y="164"/>
                  </a:lnTo>
                  <a:lnTo>
                    <a:pt x="939" y="163"/>
                  </a:lnTo>
                  <a:lnTo>
                    <a:pt x="937" y="161"/>
                  </a:lnTo>
                  <a:lnTo>
                    <a:pt x="935" y="159"/>
                  </a:lnTo>
                  <a:lnTo>
                    <a:pt x="932" y="157"/>
                  </a:lnTo>
                  <a:lnTo>
                    <a:pt x="932" y="164"/>
                  </a:lnTo>
                  <a:lnTo>
                    <a:pt x="935" y="168"/>
                  </a:lnTo>
                  <a:lnTo>
                    <a:pt x="937" y="170"/>
                  </a:lnTo>
                  <a:lnTo>
                    <a:pt x="939" y="170"/>
                  </a:lnTo>
                  <a:lnTo>
                    <a:pt x="939" y="173"/>
                  </a:lnTo>
                  <a:lnTo>
                    <a:pt x="939" y="175"/>
                  </a:lnTo>
                  <a:lnTo>
                    <a:pt x="941" y="180"/>
                  </a:lnTo>
                  <a:lnTo>
                    <a:pt x="932" y="182"/>
                  </a:lnTo>
                  <a:lnTo>
                    <a:pt x="923" y="184"/>
                  </a:lnTo>
                  <a:lnTo>
                    <a:pt x="913" y="184"/>
                  </a:lnTo>
                  <a:lnTo>
                    <a:pt x="895" y="177"/>
                  </a:lnTo>
                  <a:lnTo>
                    <a:pt x="878" y="175"/>
                  </a:lnTo>
                  <a:lnTo>
                    <a:pt x="858" y="178"/>
                  </a:lnTo>
                  <a:lnTo>
                    <a:pt x="839" y="184"/>
                  </a:lnTo>
                  <a:lnTo>
                    <a:pt x="820" y="187"/>
                  </a:lnTo>
                  <a:lnTo>
                    <a:pt x="799" y="187"/>
                  </a:lnTo>
                  <a:lnTo>
                    <a:pt x="775" y="180"/>
                  </a:lnTo>
                  <a:lnTo>
                    <a:pt x="762" y="177"/>
                  </a:lnTo>
                  <a:lnTo>
                    <a:pt x="752" y="175"/>
                  </a:lnTo>
                  <a:lnTo>
                    <a:pt x="743" y="173"/>
                  </a:lnTo>
                  <a:lnTo>
                    <a:pt x="735" y="168"/>
                  </a:lnTo>
                  <a:lnTo>
                    <a:pt x="729" y="157"/>
                  </a:lnTo>
                  <a:lnTo>
                    <a:pt x="733" y="157"/>
                  </a:lnTo>
                  <a:lnTo>
                    <a:pt x="742" y="149"/>
                  </a:lnTo>
                  <a:lnTo>
                    <a:pt x="755" y="145"/>
                  </a:lnTo>
                  <a:lnTo>
                    <a:pt x="771" y="143"/>
                  </a:lnTo>
                  <a:lnTo>
                    <a:pt x="787" y="142"/>
                  </a:lnTo>
                  <a:lnTo>
                    <a:pt x="787" y="138"/>
                  </a:lnTo>
                  <a:lnTo>
                    <a:pt x="780" y="133"/>
                  </a:lnTo>
                  <a:lnTo>
                    <a:pt x="775" y="129"/>
                  </a:lnTo>
                  <a:lnTo>
                    <a:pt x="768" y="128"/>
                  </a:lnTo>
                  <a:lnTo>
                    <a:pt x="755" y="126"/>
                  </a:lnTo>
                  <a:lnTo>
                    <a:pt x="749" y="126"/>
                  </a:lnTo>
                  <a:lnTo>
                    <a:pt x="736" y="126"/>
                  </a:lnTo>
                  <a:lnTo>
                    <a:pt x="721" y="126"/>
                  </a:lnTo>
                  <a:lnTo>
                    <a:pt x="719" y="115"/>
                  </a:lnTo>
                  <a:lnTo>
                    <a:pt x="714" y="105"/>
                  </a:lnTo>
                  <a:lnTo>
                    <a:pt x="710" y="96"/>
                  </a:lnTo>
                  <a:lnTo>
                    <a:pt x="707" y="86"/>
                  </a:lnTo>
                  <a:lnTo>
                    <a:pt x="707" y="68"/>
                  </a:lnTo>
                  <a:lnTo>
                    <a:pt x="714" y="58"/>
                  </a:lnTo>
                  <a:lnTo>
                    <a:pt x="721" y="46"/>
                  </a:lnTo>
                  <a:lnTo>
                    <a:pt x="729" y="35"/>
                  </a:lnTo>
                  <a:lnTo>
                    <a:pt x="740" y="28"/>
                  </a:lnTo>
                  <a:lnTo>
                    <a:pt x="752" y="30"/>
                  </a:lnTo>
                  <a:lnTo>
                    <a:pt x="755" y="30"/>
                  </a:lnTo>
                  <a:lnTo>
                    <a:pt x="755" y="33"/>
                  </a:lnTo>
                  <a:lnTo>
                    <a:pt x="755" y="35"/>
                  </a:lnTo>
                  <a:lnTo>
                    <a:pt x="754" y="35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5" y="39"/>
                  </a:lnTo>
                  <a:lnTo>
                    <a:pt x="755" y="42"/>
                  </a:lnTo>
                  <a:lnTo>
                    <a:pt x="764" y="42"/>
                  </a:lnTo>
                  <a:lnTo>
                    <a:pt x="776" y="42"/>
                  </a:lnTo>
                  <a:lnTo>
                    <a:pt x="787" y="42"/>
                  </a:lnTo>
                  <a:lnTo>
                    <a:pt x="794" y="42"/>
                  </a:lnTo>
                  <a:lnTo>
                    <a:pt x="797" y="44"/>
                  </a:lnTo>
                  <a:lnTo>
                    <a:pt x="799" y="46"/>
                  </a:lnTo>
                  <a:lnTo>
                    <a:pt x="801" y="49"/>
                  </a:lnTo>
                  <a:lnTo>
                    <a:pt x="803" y="53"/>
                  </a:lnTo>
                  <a:lnTo>
                    <a:pt x="806" y="54"/>
                  </a:lnTo>
                  <a:lnTo>
                    <a:pt x="810" y="58"/>
                  </a:lnTo>
                  <a:lnTo>
                    <a:pt x="811" y="53"/>
                  </a:lnTo>
                  <a:lnTo>
                    <a:pt x="813" y="51"/>
                  </a:lnTo>
                  <a:lnTo>
                    <a:pt x="817" y="49"/>
                  </a:lnTo>
                  <a:lnTo>
                    <a:pt x="818" y="47"/>
                  </a:lnTo>
                  <a:lnTo>
                    <a:pt x="824" y="47"/>
                  </a:lnTo>
                  <a:lnTo>
                    <a:pt x="829" y="46"/>
                  </a:lnTo>
                  <a:lnTo>
                    <a:pt x="836" y="60"/>
                  </a:lnTo>
                  <a:lnTo>
                    <a:pt x="843" y="70"/>
                  </a:lnTo>
                  <a:lnTo>
                    <a:pt x="848" y="77"/>
                  </a:lnTo>
                  <a:lnTo>
                    <a:pt x="850" y="72"/>
                  </a:lnTo>
                  <a:lnTo>
                    <a:pt x="851" y="67"/>
                  </a:lnTo>
                  <a:lnTo>
                    <a:pt x="851" y="61"/>
                  </a:lnTo>
                  <a:lnTo>
                    <a:pt x="851" y="54"/>
                  </a:lnTo>
                  <a:lnTo>
                    <a:pt x="845" y="44"/>
                  </a:lnTo>
                  <a:lnTo>
                    <a:pt x="846" y="33"/>
                  </a:lnTo>
                  <a:lnTo>
                    <a:pt x="851" y="23"/>
                  </a:lnTo>
                  <a:close/>
                  <a:moveTo>
                    <a:pt x="871" y="7"/>
                  </a:moveTo>
                  <a:lnTo>
                    <a:pt x="879" y="7"/>
                  </a:lnTo>
                  <a:lnTo>
                    <a:pt x="886" y="9"/>
                  </a:lnTo>
                  <a:lnTo>
                    <a:pt x="893" y="11"/>
                  </a:lnTo>
                  <a:lnTo>
                    <a:pt x="899" y="14"/>
                  </a:lnTo>
                  <a:lnTo>
                    <a:pt x="900" y="19"/>
                  </a:lnTo>
                  <a:lnTo>
                    <a:pt x="900" y="23"/>
                  </a:lnTo>
                  <a:lnTo>
                    <a:pt x="902" y="28"/>
                  </a:lnTo>
                  <a:lnTo>
                    <a:pt x="902" y="35"/>
                  </a:lnTo>
                  <a:lnTo>
                    <a:pt x="897" y="35"/>
                  </a:lnTo>
                  <a:lnTo>
                    <a:pt x="893" y="37"/>
                  </a:lnTo>
                  <a:lnTo>
                    <a:pt x="888" y="37"/>
                  </a:lnTo>
                  <a:lnTo>
                    <a:pt x="883" y="39"/>
                  </a:lnTo>
                  <a:lnTo>
                    <a:pt x="874" y="30"/>
                  </a:lnTo>
                  <a:lnTo>
                    <a:pt x="864" y="23"/>
                  </a:lnTo>
                  <a:lnTo>
                    <a:pt x="871" y="7"/>
                  </a:lnTo>
                  <a:close/>
                  <a:moveTo>
                    <a:pt x="4266" y="0"/>
                  </a:moveTo>
                  <a:lnTo>
                    <a:pt x="4285" y="0"/>
                  </a:lnTo>
                  <a:lnTo>
                    <a:pt x="4301" y="4"/>
                  </a:lnTo>
                  <a:lnTo>
                    <a:pt x="4316" y="7"/>
                  </a:lnTo>
                  <a:lnTo>
                    <a:pt x="4320" y="23"/>
                  </a:lnTo>
                  <a:lnTo>
                    <a:pt x="4269" y="23"/>
                  </a:lnTo>
                  <a:lnTo>
                    <a:pt x="4267" y="18"/>
                  </a:lnTo>
                  <a:lnTo>
                    <a:pt x="4267" y="13"/>
                  </a:lnTo>
                  <a:lnTo>
                    <a:pt x="4266" y="7"/>
                  </a:lnTo>
                  <a:lnTo>
                    <a:pt x="4266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7" name="Freeform 10">
              <a:extLst>
                <a:ext uri="{FF2B5EF4-FFF2-40B4-BE49-F238E27FC236}">
                  <a16:creationId xmlns:a16="http://schemas.microsoft.com/office/drawing/2014/main" id="{C7ECFCC9-FC46-4B9E-BA10-DF84EFE8E6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5438" y="1790700"/>
              <a:ext cx="6908800" cy="3509963"/>
            </a:xfrm>
            <a:custGeom>
              <a:avLst/>
              <a:gdLst>
                <a:gd name="T0" fmla="*/ 660 w 4352"/>
                <a:gd name="T1" fmla="*/ 268 h 2211"/>
                <a:gd name="T2" fmla="*/ 761 w 4352"/>
                <a:gd name="T3" fmla="*/ 293 h 2211"/>
                <a:gd name="T4" fmla="*/ 891 w 4352"/>
                <a:gd name="T5" fmla="*/ 513 h 2211"/>
                <a:gd name="T6" fmla="*/ 763 w 4352"/>
                <a:gd name="T7" fmla="*/ 572 h 2211"/>
                <a:gd name="T8" fmla="*/ 541 w 4352"/>
                <a:gd name="T9" fmla="*/ 326 h 2211"/>
                <a:gd name="T10" fmla="*/ 381 w 4352"/>
                <a:gd name="T11" fmla="*/ 211 h 2211"/>
                <a:gd name="T12" fmla="*/ 442 w 4352"/>
                <a:gd name="T13" fmla="*/ 265 h 2211"/>
                <a:gd name="T14" fmla="*/ 20 w 4352"/>
                <a:gd name="T15" fmla="*/ 288 h 2211"/>
                <a:gd name="T16" fmla="*/ 452 w 4352"/>
                <a:gd name="T17" fmla="*/ 157 h 2211"/>
                <a:gd name="T18" fmla="*/ 3751 w 4352"/>
                <a:gd name="T19" fmla="*/ 141 h 2211"/>
                <a:gd name="T20" fmla="*/ 320 w 4352"/>
                <a:gd name="T21" fmla="*/ 123 h 2211"/>
                <a:gd name="T22" fmla="*/ 299 w 4352"/>
                <a:gd name="T23" fmla="*/ 143 h 2211"/>
                <a:gd name="T24" fmla="*/ 163 w 4352"/>
                <a:gd name="T25" fmla="*/ 127 h 2211"/>
                <a:gd name="T26" fmla="*/ 140 w 4352"/>
                <a:gd name="T27" fmla="*/ 101 h 2211"/>
                <a:gd name="T28" fmla="*/ 3675 w 4352"/>
                <a:gd name="T29" fmla="*/ 153 h 2211"/>
                <a:gd name="T30" fmla="*/ 639 w 4352"/>
                <a:gd name="T31" fmla="*/ 162 h 2211"/>
                <a:gd name="T32" fmla="*/ 508 w 4352"/>
                <a:gd name="T33" fmla="*/ 150 h 2211"/>
                <a:gd name="T34" fmla="*/ 404 w 4352"/>
                <a:gd name="T35" fmla="*/ 89 h 2211"/>
                <a:gd name="T36" fmla="*/ 180 w 4352"/>
                <a:gd name="T37" fmla="*/ 82 h 2211"/>
                <a:gd name="T38" fmla="*/ 2683 w 4352"/>
                <a:gd name="T39" fmla="*/ 75 h 2211"/>
                <a:gd name="T40" fmla="*/ 2475 w 4352"/>
                <a:gd name="T41" fmla="*/ 199 h 2211"/>
                <a:gd name="T42" fmla="*/ 407 w 4352"/>
                <a:gd name="T43" fmla="*/ 52 h 2211"/>
                <a:gd name="T44" fmla="*/ 3303 w 4352"/>
                <a:gd name="T45" fmla="*/ 117 h 2211"/>
                <a:gd name="T46" fmla="*/ 3357 w 4352"/>
                <a:gd name="T47" fmla="*/ 195 h 2211"/>
                <a:gd name="T48" fmla="*/ 3540 w 4352"/>
                <a:gd name="T49" fmla="*/ 305 h 2211"/>
                <a:gd name="T50" fmla="*/ 3767 w 4352"/>
                <a:gd name="T51" fmla="*/ 261 h 2211"/>
                <a:gd name="T52" fmla="*/ 4073 w 4352"/>
                <a:gd name="T53" fmla="*/ 364 h 2211"/>
                <a:gd name="T54" fmla="*/ 4312 w 4352"/>
                <a:gd name="T55" fmla="*/ 511 h 2211"/>
                <a:gd name="T56" fmla="*/ 4193 w 4352"/>
                <a:gd name="T57" fmla="*/ 539 h 2211"/>
                <a:gd name="T58" fmla="*/ 4015 w 4352"/>
                <a:gd name="T59" fmla="*/ 677 h 2211"/>
                <a:gd name="T60" fmla="*/ 3874 w 4352"/>
                <a:gd name="T61" fmla="*/ 780 h 2211"/>
                <a:gd name="T62" fmla="*/ 3928 w 4352"/>
                <a:gd name="T63" fmla="*/ 640 h 2211"/>
                <a:gd name="T64" fmla="*/ 3622 w 4352"/>
                <a:gd name="T65" fmla="*/ 768 h 2211"/>
                <a:gd name="T66" fmla="*/ 3591 w 4352"/>
                <a:gd name="T67" fmla="*/ 1045 h 2211"/>
                <a:gd name="T68" fmla="*/ 3456 w 4352"/>
                <a:gd name="T69" fmla="*/ 1122 h 2211"/>
                <a:gd name="T70" fmla="*/ 3402 w 4352"/>
                <a:gd name="T71" fmla="*/ 1218 h 2211"/>
                <a:gd name="T72" fmla="*/ 3245 w 4352"/>
                <a:gd name="T73" fmla="*/ 1413 h 2211"/>
                <a:gd name="T74" fmla="*/ 3168 w 4352"/>
                <a:gd name="T75" fmla="*/ 1686 h 2211"/>
                <a:gd name="T76" fmla="*/ 2987 w 4352"/>
                <a:gd name="T77" fmla="*/ 1387 h 2211"/>
                <a:gd name="T78" fmla="*/ 2720 w 4352"/>
                <a:gd name="T79" fmla="*/ 1406 h 2211"/>
                <a:gd name="T80" fmla="*/ 2434 w 4352"/>
                <a:gd name="T81" fmla="*/ 1335 h 2211"/>
                <a:gd name="T82" fmla="*/ 2339 w 4352"/>
                <a:gd name="T83" fmla="*/ 1523 h 2211"/>
                <a:gd name="T84" fmla="*/ 2231 w 4352"/>
                <a:gd name="T85" fmla="*/ 1378 h 2211"/>
                <a:gd name="T86" fmla="*/ 2310 w 4352"/>
                <a:gd name="T87" fmla="*/ 1714 h 2211"/>
                <a:gd name="T88" fmla="*/ 2001 w 4352"/>
                <a:gd name="T89" fmla="*/ 2208 h 2211"/>
                <a:gd name="T90" fmla="*/ 1920 w 4352"/>
                <a:gd name="T91" fmla="*/ 1862 h 2211"/>
                <a:gd name="T92" fmla="*/ 1625 w 4352"/>
                <a:gd name="T93" fmla="*/ 1644 h 2211"/>
                <a:gd name="T94" fmla="*/ 1636 w 4352"/>
                <a:gd name="T95" fmla="*/ 1195 h 2211"/>
                <a:gd name="T96" fmla="*/ 1709 w 4352"/>
                <a:gd name="T97" fmla="*/ 1028 h 2211"/>
                <a:gd name="T98" fmla="*/ 1793 w 4352"/>
                <a:gd name="T99" fmla="*/ 865 h 2211"/>
                <a:gd name="T100" fmla="*/ 1973 w 4352"/>
                <a:gd name="T101" fmla="*/ 801 h 2211"/>
                <a:gd name="T102" fmla="*/ 2118 w 4352"/>
                <a:gd name="T103" fmla="*/ 659 h 2211"/>
                <a:gd name="T104" fmla="*/ 1997 w 4352"/>
                <a:gd name="T105" fmla="*/ 686 h 2211"/>
                <a:gd name="T106" fmla="*/ 1831 w 4352"/>
                <a:gd name="T107" fmla="*/ 577 h 2211"/>
                <a:gd name="T108" fmla="*/ 2041 w 4352"/>
                <a:gd name="T109" fmla="*/ 342 h 2211"/>
                <a:gd name="T110" fmla="*/ 2259 w 4352"/>
                <a:gd name="T111" fmla="*/ 391 h 2211"/>
                <a:gd name="T112" fmla="*/ 2278 w 4352"/>
                <a:gd name="T113" fmla="*/ 499 h 2211"/>
                <a:gd name="T114" fmla="*/ 2439 w 4352"/>
                <a:gd name="T115" fmla="*/ 387 h 2211"/>
                <a:gd name="T116" fmla="*/ 2566 w 4352"/>
                <a:gd name="T117" fmla="*/ 382 h 2211"/>
                <a:gd name="T118" fmla="*/ 2667 w 4352"/>
                <a:gd name="T119" fmla="*/ 261 h 2211"/>
                <a:gd name="T120" fmla="*/ 2737 w 4352"/>
                <a:gd name="T121" fmla="*/ 467 h 2211"/>
                <a:gd name="T122" fmla="*/ 2861 w 4352"/>
                <a:gd name="T123" fmla="*/ 275 h 2211"/>
                <a:gd name="T124" fmla="*/ 3161 w 4352"/>
                <a:gd name="T125" fmla="*/ 17 h 2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52" h="2211">
                  <a:moveTo>
                    <a:pt x="2697" y="200"/>
                  </a:moveTo>
                  <a:lnTo>
                    <a:pt x="2708" y="204"/>
                  </a:lnTo>
                  <a:lnTo>
                    <a:pt x="2708" y="211"/>
                  </a:lnTo>
                  <a:lnTo>
                    <a:pt x="2704" y="211"/>
                  </a:lnTo>
                  <a:lnTo>
                    <a:pt x="2702" y="213"/>
                  </a:lnTo>
                  <a:lnTo>
                    <a:pt x="2701" y="214"/>
                  </a:lnTo>
                  <a:lnTo>
                    <a:pt x="2699" y="214"/>
                  </a:lnTo>
                  <a:lnTo>
                    <a:pt x="2697" y="214"/>
                  </a:lnTo>
                  <a:lnTo>
                    <a:pt x="2694" y="214"/>
                  </a:lnTo>
                  <a:lnTo>
                    <a:pt x="2694" y="209"/>
                  </a:lnTo>
                  <a:lnTo>
                    <a:pt x="2694" y="206"/>
                  </a:lnTo>
                  <a:lnTo>
                    <a:pt x="2695" y="204"/>
                  </a:lnTo>
                  <a:lnTo>
                    <a:pt x="2697" y="200"/>
                  </a:lnTo>
                  <a:close/>
                  <a:moveTo>
                    <a:pt x="562" y="192"/>
                  </a:moveTo>
                  <a:lnTo>
                    <a:pt x="562" y="195"/>
                  </a:lnTo>
                  <a:lnTo>
                    <a:pt x="566" y="195"/>
                  </a:lnTo>
                  <a:lnTo>
                    <a:pt x="564" y="213"/>
                  </a:lnTo>
                  <a:lnTo>
                    <a:pt x="566" y="228"/>
                  </a:lnTo>
                  <a:lnTo>
                    <a:pt x="573" y="242"/>
                  </a:lnTo>
                  <a:lnTo>
                    <a:pt x="576" y="244"/>
                  </a:lnTo>
                  <a:lnTo>
                    <a:pt x="580" y="244"/>
                  </a:lnTo>
                  <a:lnTo>
                    <a:pt x="583" y="246"/>
                  </a:lnTo>
                  <a:lnTo>
                    <a:pt x="589" y="246"/>
                  </a:lnTo>
                  <a:lnTo>
                    <a:pt x="589" y="204"/>
                  </a:lnTo>
                  <a:lnTo>
                    <a:pt x="615" y="204"/>
                  </a:lnTo>
                  <a:lnTo>
                    <a:pt x="620" y="216"/>
                  </a:lnTo>
                  <a:lnTo>
                    <a:pt x="627" y="228"/>
                  </a:lnTo>
                  <a:lnTo>
                    <a:pt x="634" y="239"/>
                  </a:lnTo>
                  <a:lnTo>
                    <a:pt x="646" y="242"/>
                  </a:lnTo>
                  <a:lnTo>
                    <a:pt x="646" y="247"/>
                  </a:lnTo>
                  <a:lnTo>
                    <a:pt x="648" y="258"/>
                  </a:lnTo>
                  <a:lnTo>
                    <a:pt x="650" y="270"/>
                  </a:lnTo>
                  <a:lnTo>
                    <a:pt x="650" y="277"/>
                  </a:lnTo>
                  <a:lnTo>
                    <a:pt x="653" y="275"/>
                  </a:lnTo>
                  <a:lnTo>
                    <a:pt x="655" y="275"/>
                  </a:lnTo>
                  <a:lnTo>
                    <a:pt x="655" y="275"/>
                  </a:lnTo>
                  <a:lnTo>
                    <a:pt x="657" y="274"/>
                  </a:lnTo>
                  <a:lnTo>
                    <a:pt x="658" y="272"/>
                  </a:lnTo>
                  <a:lnTo>
                    <a:pt x="660" y="268"/>
                  </a:lnTo>
                  <a:lnTo>
                    <a:pt x="662" y="263"/>
                  </a:lnTo>
                  <a:lnTo>
                    <a:pt x="664" y="258"/>
                  </a:lnTo>
                  <a:lnTo>
                    <a:pt x="665" y="254"/>
                  </a:lnTo>
                  <a:lnTo>
                    <a:pt x="669" y="251"/>
                  </a:lnTo>
                  <a:lnTo>
                    <a:pt x="672" y="249"/>
                  </a:lnTo>
                  <a:lnTo>
                    <a:pt x="678" y="247"/>
                  </a:lnTo>
                  <a:lnTo>
                    <a:pt x="681" y="244"/>
                  </a:lnTo>
                  <a:lnTo>
                    <a:pt x="685" y="242"/>
                  </a:lnTo>
                  <a:lnTo>
                    <a:pt x="681" y="242"/>
                  </a:lnTo>
                  <a:lnTo>
                    <a:pt x="681" y="239"/>
                  </a:lnTo>
                  <a:lnTo>
                    <a:pt x="672" y="242"/>
                  </a:lnTo>
                  <a:lnTo>
                    <a:pt x="667" y="246"/>
                  </a:lnTo>
                  <a:lnTo>
                    <a:pt x="660" y="251"/>
                  </a:lnTo>
                  <a:lnTo>
                    <a:pt x="650" y="254"/>
                  </a:lnTo>
                  <a:lnTo>
                    <a:pt x="648" y="239"/>
                  </a:lnTo>
                  <a:lnTo>
                    <a:pt x="646" y="228"/>
                  </a:lnTo>
                  <a:lnTo>
                    <a:pt x="643" y="219"/>
                  </a:lnTo>
                  <a:lnTo>
                    <a:pt x="639" y="207"/>
                  </a:lnTo>
                  <a:lnTo>
                    <a:pt x="643" y="206"/>
                  </a:lnTo>
                  <a:lnTo>
                    <a:pt x="644" y="206"/>
                  </a:lnTo>
                  <a:lnTo>
                    <a:pt x="648" y="204"/>
                  </a:lnTo>
                  <a:lnTo>
                    <a:pt x="653" y="204"/>
                  </a:lnTo>
                  <a:lnTo>
                    <a:pt x="658" y="207"/>
                  </a:lnTo>
                  <a:lnTo>
                    <a:pt x="662" y="209"/>
                  </a:lnTo>
                  <a:lnTo>
                    <a:pt x="667" y="211"/>
                  </a:lnTo>
                  <a:lnTo>
                    <a:pt x="672" y="213"/>
                  </a:lnTo>
                  <a:lnTo>
                    <a:pt x="678" y="214"/>
                  </a:lnTo>
                  <a:lnTo>
                    <a:pt x="685" y="226"/>
                  </a:lnTo>
                  <a:lnTo>
                    <a:pt x="692" y="240"/>
                  </a:lnTo>
                  <a:lnTo>
                    <a:pt x="697" y="253"/>
                  </a:lnTo>
                  <a:lnTo>
                    <a:pt x="704" y="261"/>
                  </a:lnTo>
                  <a:lnTo>
                    <a:pt x="707" y="263"/>
                  </a:lnTo>
                  <a:lnTo>
                    <a:pt x="713" y="263"/>
                  </a:lnTo>
                  <a:lnTo>
                    <a:pt x="718" y="263"/>
                  </a:lnTo>
                  <a:lnTo>
                    <a:pt x="723" y="263"/>
                  </a:lnTo>
                  <a:lnTo>
                    <a:pt x="726" y="263"/>
                  </a:lnTo>
                  <a:lnTo>
                    <a:pt x="730" y="265"/>
                  </a:lnTo>
                  <a:lnTo>
                    <a:pt x="747" y="277"/>
                  </a:lnTo>
                  <a:lnTo>
                    <a:pt x="761" y="293"/>
                  </a:lnTo>
                  <a:lnTo>
                    <a:pt x="777" y="307"/>
                  </a:lnTo>
                  <a:lnTo>
                    <a:pt x="777" y="319"/>
                  </a:lnTo>
                  <a:lnTo>
                    <a:pt x="791" y="324"/>
                  </a:lnTo>
                  <a:lnTo>
                    <a:pt x="803" y="331"/>
                  </a:lnTo>
                  <a:lnTo>
                    <a:pt x="810" y="342"/>
                  </a:lnTo>
                  <a:lnTo>
                    <a:pt x="819" y="354"/>
                  </a:lnTo>
                  <a:lnTo>
                    <a:pt x="826" y="366"/>
                  </a:lnTo>
                  <a:lnTo>
                    <a:pt x="835" y="377"/>
                  </a:lnTo>
                  <a:lnTo>
                    <a:pt x="829" y="384"/>
                  </a:lnTo>
                  <a:lnTo>
                    <a:pt x="826" y="387"/>
                  </a:lnTo>
                  <a:lnTo>
                    <a:pt x="824" y="392"/>
                  </a:lnTo>
                  <a:lnTo>
                    <a:pt x="822" y="396"/>
                  </a:lnTo>
                  <a:lnTo>
                    <a:pt x="829" y="408"/>
                  </a:lnTo>
                  <a:lnTo>
                    <a:pt x="840" y="417"/>
                  </a:lnTo>
                  <a:lnTo>
                    <a:pt x="854" y="422"/>
                  </a:lnTo>
                  <a:lnTo>
                    <a:pt x="854" y="427"/>
                  </a:lnTo>
                  <a:lnTo>
                    <a:pt x="854" y="429"/>
                  </a:lnTo>
                  <a:lnTo>
                    <a:pt x="856" y="431"/>
                  </a:lnTo>
                  <a:lnTo>
                    <a:pt x="856" y="432"/>
                  </a:lnTo>
                  <a:lnTo>
                    <a:pt x="857" y="434"/>
                  </a:lnTo>
                  <a:lnTo>
                    <a:pt x="861" y="436"/>
                  </a:lnTo>
                  <a:lnTo>
                    <a:pt x="864" y="439"/>
                  </a:lnTo>
                  <a:lnTo>
                    <a:pt x="870" y="441"/>
                  </a:lnTo>
                  <a:lnTo>
                    <a:pt x="873" y="443"/>
                  </a:lnTo>
                  <a:lnTo>
                    <a:pt x="877" y="446"/>
                  </a:lnTo>
                  <a:lnTo>
                    <a:pt x="878" y="448"/>
                  </a:lnTo>
                  <a:lnTo>
                    <a:pt x="880" y="452"/>
                  </a:lnTo>
                  <a:lnTo>
                    <a:pt x="878" y="453"/>
                  </a:lnTo>
                  <a:lnTo>
                    <a:pt x="878" y="455"/>
                  </a:lnTo>
                  <a:lnTo>
                    <a:pt x="878" y="455"/>
                  </a:lnTo>
                  <a:lnTo>
                    <a:pt x="878" y="457"/>
                  </a:lnTo>
                  <a:lnTo>
                    <a:pt x="880" y="459"/>
                  </a:lnTo>
                  <a:lnTo>
                    <a:pt x="884" y="460"/>
                  </a:lnTo>
                  <a:lnTo>
                    <a:pt x="889" y="462"/>
                  </a:lnTo>
                  <a:lnTo>
                    <a:pt x="892" y="464"/>
                  </a:lnTo>
                  <a:lnTo>
                    <a:pt x="898" y="464"/>
                  </a:lnTo>
                  <a:lnTo>
                    <a:pt x="903" y="464"/>
                  </a:lnTo>
                  <a:lnTo>
                    <a:pt x="896" y="511"/>
                  </a:lnTo>
                  <a:lnTo>
                    <a:pt x="891" y="513"/>
                  </a:lnTo>
                  <a:lnTo>
                    <a:pt x="885" y="513"/>
                  </a:lnTo>
                  <a:lnTo>
                    <a:pt x="880" y="514"/>
                  </a:lnTo>
                  <a:lnTo>
                    <a:pt x="873" y="514"/>
                  </a:lnTo>
                  <a:lnTo>
                    <a:pt x="866" y="506"/>
                  </a:lnTo>
                  <a:lnTo>
                    <a:pt x="857" y="497"/>
                  </a:lnTo>
                  <a:lnTo>
                    <a:pt x="850" y="488"/>
                  </a:lnTo>
                  <a:lnTo>
                    <a:pt x="845" y="476"/>
                  </a:lnTo>
                  <a:lnTo>
                    <a:pt x="838" y="476"/>
                  </a:lnTo>
                  <a:lnTo>
                    <a:pt x="833" y="478"/>
                  </a:lnTo>
                  <a:lnTo>
                    <a:pt x="828" y="478"/>
                  </a:lnTo>
                  <a:lnTo>
                    <a:pt x="822" y="480"/>
                  </a:lnTo>
                  <a:lnTo>
                    <a:pt x="831" y="507"/>
                  </a:lnTo>
                  <a:lnTo>
                    <a:pt x="838" y="537"/>
                  </a:lnTo>
                  <a:lnTo>
                    <a:pt x="850" y="537"/>
                  </a:lnTo>
                  <a:lnTo>
                    <a:pt x="857" y="551"/>
                  </a:lnTo>
                  <a:lnTo>
                    <a:pt x="863" y="565"/>
                  </a:lnTo>
                  <a:lnTo>
                    <a:pt x="864" y="584"/>
                  </a:lnTo>
                  <a:lnTo>
                    <a:pt x="863" y="586"/>
                  </a:lnTo>
                  <a:lnTo>
                    <a:pt x="861" y="588"/>
                  </a:lnTo>
                  <a:lnTo>
                    <a:pt x="861" y="590"/>
                  </a:lnTo>
                  <a:lnTo>
                    <a:pt x="859" y="591"/>
                  </a:lnTo>
                  <a:lnTo>
                    <a:pt x="857" y="593"/>
                  </a:lnTo>
                  <a:lnTo>
                    <a:pt x="854" y="595"/>
                  </a:lnTo>
                  <a:lnTo>
                    <a:pt x="847" y="591"/>
                  </a:lnTo>
                  <a:lnTo>
                    <a:pt x="838" y="586"/>
                  </a:lnTo>
                  <a:lnTo>
                    <a:pt x="829" y="581"/>
                  </a:lnTo>
                  <a:lnTo>
                    <a:pt x="822" y="577"/>
                  </a:lnTo>
                  <a:lnTo>
                    <a:pt x="819" y="576"/>
                  </a:lnTo>
                  <a:lnTo>
                    <a:pt x="816" y="576"/>
                  </a:lnTo>
                  <a:lnTo>
                    <a:pt x="826" y="590"/>
                  </a:lnTo>
                  <a:lnTo>
                    <a:pt x="835" y="602"/>
                  </a:lnTo>
                  <a:lnTo>
                    <a:pt x="842" y="617"/>
                  </a:lnTo>
                  <a:lnTo>
                    <a:pt x="838" y="617"/>
                  </a:lnTo>
                  <a:lnTo>
                    <a:pt x="826" y="612"/>
                  </a:lnTo>
                  <a:lnTo>
                    <a:pt x="810" y="609"/>
                  </a:lnTo>
                  <a:lnTo>
                    <a:pt x="793" y="605"/>
                  </a:lnTo>
                  <a:lnTo>
                    <a:pt x="781" y="598"/>
                  </a:lnTo>
                  <a:lnTo>
                    <a:pt x="770" y="588"/>
                  </a:lnTo>
                  <a:lnTo>
                    <a:pt x="763" y="572"/>
                  </a:lnTo>
                  <a:lnTo>
                    <a:pt x="756" y="558"/>
                  </a:lnTo>
                  <a:lnTo>
                    <a:pt x="746" y="544"/>
                  </a:lnTo>
                  <a:lnTo>
                    <a:pt x="735" y="534"/>
                  </a:lnTo>
                  <a:lnTo>
                    <a:pt x="720" y="542"/>
                  </a:lnTo>
                  <a:lnTo>
                    <a:pt x="702" y="548"/>
                  </a:lnTo>
                  <a:lnTo>
                    <a:pt x="681" y="549"/>
                  </a:lnTo>
                  <a:lnTo>
                    <a:pt x="679" y="544"/>
                  </a:lnTo>
                  <a:lnTo>
                    <a:pt x="678" y="539"/>
                  </a:lnTo>
                  <a:lnTo>
                    <a:pt x="678" y="534"/>
                  </a:lnTo>
                  <a:lnTo>
                    <a:pt x="678" y="527"/>
                  </a:lnTo>
                  <a:lnTo>
                    <a:pt x="693" y="521"/>
                  </a:lnTo>
                  <a:lnTo>
                    <a:pt x="713" y="516"/>
                  </a:lnTo>
                  <a:lnTo>
                    <a:pt x="730" y="511"/>
                  </a:lnTo>
                  <a:lnTo>
                    <a:pt x="735" y="501"/>
                  </a:lnTo>
                  <a:lnTo>
                    <a:pt x="740" y="487"/>
                  </a:lnTo>
                  <a:lnTo>
                    <a:pt x="746" y="471"/>
                  </a:lnTo>
                  <a:lnTo>
                    <a:pt x="749" y="455"/>
                  </a:lnTo>
                  <a:lnTo>
                    <a:pt x="751" y="443"/>
                  </a:lnTo>
                  <a:lnTo>
                    <a:pt x="749" y="434"/>
                  </a:lnTo>
                  <a:lnTo>
                    <a:pt x="742" y="422"/>
                  </a:lnTo>
                  <a:lnTo>
                    <a:pt x="733" y="415"/>
                  </a:lnTo>
                  <a:lnTo>
                    <a:pt x="723" y="408"/>
                  </a:lnTo>
                  <a:lnTo>
                    <a:pt x="716" y="399"/>
                  </a:lnTo>
                  <a:lnTo>
                    <a:pt x="707" y="357"/>
                  </a:lnTo>
                  <a:lnTo>
                    <a:pt x="693" y="354"/>
                  </a:lnTo>
                  <a:lnTo>
                    <a:pt x="683" y="347"/>
                  </a:lnTo>
                  <a:lnTo>
                    <a:pt x="674" y="340"/>
                  </a:lnTo>
                  <a:lnTo>
                    <a:pt x="665" y="338"/>
                  </a:lnTo>
                  <a:lnTo>
                    <a:pt x="657" y="342"/>
                  </a:lnTo>
                  <a:lnTo>
                    <a:pt x="651" y="347"/>
                  </a:lnTo>
                  <a:lnTo>
                    <a:pt x="646" y="352"/>
                  </a:lnTo>
                  <a:lnTo>
                    <a:pt x="639" y="357"/>
                  </a:lnTo>
                  <a:lnTo>
                    <a:pt x="627" y="361"/>
                  </a:lnTo>
                  <a:lnTo>
                    <a:pt x="615" y="354"/>
                  </a:lnTo>
                  <a:lnTo>
                    <a:pt x="599" y="349"/>
                  </a:lnTo>
                  <a:lnTo>
                    <a:pt x="582" y="345"/>
                  </a:lnTo>
                  <a:lnTo>
                    <a:pt x="566" y="340"/>
                  </a:lnTo>
                  <a:lnTo>
                    <a:pt x="552" y="335"/>
                  </a:lnTo>
                  <a:lnTo>
                    <a:pt x="541" y="326"/>
                  </a:lnTo>
                  <a:lnTo>
                    <a:pt x="534" y="312"/>
                  </a:lnTo>
                  <a:lnTo>
                    <a:pt x="536" y="310"/>
                  </a:lnTo>
                  <a:lnTo>
                    <a:pt x="536" y="309"/>
                  </a:lnTo>
                  <a:lnTo>
                    <a:pt x="538" y="309"/>
                  </a:lnTo>
                  <a:lnTo>
                    <a:pt x="538" y="307"/>
                  </a:lnTo>
                  <a:lnTo>
                    <a:pt x="538" y="303"/>
                  </a:lnTo>
                  <a:lnTo>
                    <a:pt x="531" y="302"/>
                  </a:lnTo>
                  <a:lnTo>
                    <a:pt x="524" y="300"/>
                  </a:lnTo>
                  <a:lnTo>
                    <a:pt x="519" y="296"/>
                  </a:lnTo>
                  <a:lnTo>
                    <a:pt x="515" y="291"/>
                  </a:lnTo>
                  <a:lnTo>
                    <a:pt x="512" y="284"/>
                  </a:lnTo>
                  <a:lnTo>
                    <a:pt x="521" y="267"/>
                  </a:lnTo>
                  <a:lnTo>
                    <a:pt x="528" y="244"/>
                  </a:lnTo>
                  <a:lnTo>
                    <a:pt x="531" y="219"/>
                  </a:lnTo>
                  <a:lnTo>
                    <a:pt x="534" y="195"/>
                  </a:lnTo>
                  <a:lnTo>
                    <a:pt x="562" y="192"/>
                  </a:lnTo>
                  <a:close/>
                  <a:moveTo>
                    <a:pt x="400" y="188"/>
                  </a:moveTo>
                  <a:lnTo>
                    <a:pt x="416" y="188"/>
                  </a:lnTo>
                  <a:lnTo>
                    <a:pt x="425" y="223"/>
                  </a:lnTo>
                  <a:lnTo>
                    <a:pt x="432" y="261"/>
                  </a:lnTo>
                  <a:lnTo>
                    <a:pt x="428" y="261"/>
                  </a:lnTo>
                  <a:lnTo>
                    <a:pt x="423" y="268"/>
                  </a:lnTo>
                  <a:lnTo>
                    <a:pt x="412" y="265"/>
                  </a:lnTo>
                  <a:lnTo>
                    <a:pt x="409" y="268"/>
                  </a:lnTo>
                  <a:lnTo>
                    <a:pt x="409" y="272"/>
                  </a:lnTo>
                  <a:lnTo>
                    <a:pt x="409" y="275"/>
                  </a:lnTo>
                  <a:lnTo>
                    <a:pt x="409" y="277"/>
                  </a:lnTo>
                  <a:lnTo>
                    <a:pt x="407" y="279"/>
                  </a:lnTo>
                  <a:lnTo>
                    <a:pt x="405" y="282"/>
                  </a:lnTo>
                  <a:lnTo>
                    <a:pt x="400" y="284"/>
                  </a:lnTo>
                  <a:lnTo>
                    <a:pt x="395" y="281"/>
                  </a:lnTo>
                  <a:lnTo>
                    <a:pt x="388" y="275"/>
                  </a:lnTo>
                  <a:lnTo>
                    <a:pt x="381" y="272"/>
                  </a:lnTo>
                  <a:lnTo>
                    <a:pt x="381" y="261"/>
                  </a:lnTo>
                  <a:lnTo>
                    <a:pt x="358" y="258"/>
                  </a:lnTo>
                  <a:lnTo>
                    <a:pt x="362" y="226"/>
                  </a:lnTo>
                  <a:lnTo>
                    <a:pt x="369" y="223"/>
                  </a:lnTo>
                  <a:lnTo>
                    <a:pt x="376" y="218"/>
                  </a:lnTo>
                  <a:lnTo>
                    <a:pt x="381" y="211"/>
                  </a:lnTo>
                  <a:lnTo>
                    <a:pt x="376" y="209"/>
                  </a:lnTo>
                  <a:lnTo>
                    <a:pt x="372" y="207"/>
                  </a:lnTo>
                  <a:lnTo>
                    <a:pt x="369" y="206"/>
                  </a:lnTo>
                  <a:lnTo>
                    <a:pt x="365" y="202"/>
                  </a:lnTo>
                  <a:lnTo>
                    <a:pt x="363" y="199"/>
                  </a:lnTo>
                  <a:lnTo>
                    <a:pt x="362" y="192"/>
                  </a:lnTo>
                  <a:lnTo>
                    <a:pt x="381" y="190"/>
                  </a:lnTo>
                  <a:lnTo>
                    <a:pt x="400" y="188"/>
                  </a:lnTo>
                  <a:close/>
                  <a:moveTo>
                    <a:pt x="3661" y="172"/>
                  </a:moveTo>
                  <a:lnTo>
                    <a:pt x="3673" y="178"/>
                  </a:lnTo>
                  <a:lnTo>
                    <a:pt x="3673" y="185"/>
                  </a:lnTo>
                  <a:lnTo>
                    <a:pt x="3657" y="185"/>
                  </a:lnTo>
                  <a:lnTo>
                    <a:pt x="3661" y="172"/>
                  </a:lnTo>
                  <a:close/>
                  <a:moveTo>
                    <a:pt x="438" y="172"/>
                  </a:moveTo>
                  <a:lnTo>
                    <a:pt x="451" y="174"/>
                  </a:lnTo>
                  <a:lnTo>
                    <a:pt x="465" y="176"/>
                  </a:lnTo>
                  <a:lnTo>
                    <a:pt x="477" y="178"/>
                  </a:lnTo>
                  <a:lnTo>
                    <a:pt x="486" y="181"/>
                  </a:lnTo>
                  <a:lnTo>
                    <a:pt x="487" y="185"/>
                  </a:lnTo>
                  <a:lnTo>
                    <a:pt x="487" y="190"/>
                  </a:lnTo>
                  <a:lnTo>
                    <a:pt x="489" y="197"/>
                  </a:lnTo>
                  <a:lnTo>
                    <a:pt x="489" y="204"/>
                  </a:lnTo>
                  <a:lnTo>
                    <a:pt x="487" y="207"/>
                  </a:lnTo>
                  <a:lnTo>
                    <a:pt x="486" y="211"/>
                  </a:lnTo>
                  <a:lnTo>
                    <a:pt x="484" y="216"/>
                  </a:lnTo>
                  <a:lnTo>
                    <a:pt x="480" y="219"/>
                  </a:lnTo>
                  <a:lnTo>
                    <a:pt x="477" y="221"/>
                  </a:lnTo>
                  <a:lnTo>
                    <a:pt x="473" y="223"/>
                  </a:lnTo>
                  <a:lnTo>
                    <a:pt x="472" y="225"/>
                  </a:lnTo>
                  <a:lnTo>
                    <a:pt x="468" y="226"/>
                  </a:lnTo>
                  <a:lnTo>
                    <a:pt x="466" y="230"/>
                  </a:lnTo>
                  <a:lnTo>
                    <a:pt x="468" y="239"/>
                  </a:lnTo>
                  <a:lnTo>
                    <a:pt x="466" y="249"/>
                  </a:lnTo>
                  <a:lnTo>
                    <a:pt x="465" y="256"/>
                  </a:lnTo>
                  <a:lnTo>
                    <a:pt x="461" y="261"/>
                  </a:lnTo>
                  <a:lnTo>
                    <a:pt x="458" y="263"/>
                  </a:lnTo>
                  <a:lnTo>
                    <a:pt x="454" y="265"/>
                  </a:lnTo>
                  <a:lnTo>
                    <a:pt x="449" y="265"/>
                  </a:lnTo>
                  <a:lnTo>
                    <a:pt x="442" y="265"/>
                  </a:lnTo>
                  <a:lnTo>
                    <a:pt x="438" y="254"/>
                  </a:lnTo>
                  <a:lnTo>
                    <a:pt x="442" y="244"/>
                  </a:lnTo>
                  <a:lnTo>
                    <a:pt x="442" y="232"/>
                  </a:lnTo>
                  <a:lnTo>
                    <a:pt x="438" y="218"/>
                  </a:lnTo>
                  <a:lnTo>
                    <a:pt x="437" y="202"/>
                  </a:lnTo>
                  <a:lnTo>
                    <a:pt x="435" y="188"/>
                  </a:lnTo>
                  <a:lnTo>
                    <a:pt x="438" y="172"/>
                  </a:lnTo>
                  <a:close/>
                  <a:moveTo>
                    <a:pt x="60" y="171"/>
                  </a:moveTo>
                  <a:lnTo>
                    <a:pt x="74" y="172"/>
                  </a:lnTo>
                  <a:lnTo>
                    <a:pt x="74" y="185"/>
                  </a:lnTo>
                  <a:lnTo>
                    <a:pt x="91" y="185"/>
                  </a:lnTo>
                  <a:lnTo>
                    <a:pt x="105" y="185"/>
                  </a:lnTo>
                  <a:lnTo>
                    <a:pt x="121" y="185"/>
                  </a:lnTo>
                  <a:lnTo>
                    <a:pt x="124" y="192"/>
                  </a:lnTo>
                  <a:lnTo>
                    <a:pt x="128" y="200"/>
                  </a:lnTo>
                  <a:lnTo>
                    <a:pt x="131" y="209"/>
                  </a:lnTo>
                  <a:lnTo>
                    <a:pt x="135" y="216"/>
                  </a:lnTo>
                  <a:lnTo>
                    <a:pt x="135" y="219"/>
                  </a:lnTo>
                  <a:lnTo>
                    <a:pt x="124" y="232"/>
                  </a:lnTo>
                  <a:lnTo>
                    <a:pt x="110" y="237"/>
                  </a:lnTo>
                  <a:lnTo>
                    <a:pt x="96" y="242"/>
                  </a:lnTo>
                  <a:lnTo>
                    <a:pt x="88" y="258"/>
                  </a:lnTo>
                  <a:lnTo>
                    <a:pt x="81" y="272"/>
                  </a:lnTo>
                  <a:lnTo>
                    <a:pt x="79" y="288"/>
                  </a:lnTo>
                  <a:lnTo>
                    <a:pt x="82" y="303"/>
                  </a:lnTo>
                  <a:lnTo>
                    <a:pt x="67" y="305"/>
                  </a:lnTo>
                  <a:lnTo>
                    <a:pt x="53" y="310"/>
                  </a:lnTo>
                  <a:lnTo>
                    <a:pt x="35" y="315"/>
                  </a:lnTo>
                  <a:lnTo>
                    <a:pt x="34" y="312"/>
                  </a:lnTo>
                  <a:lnTo>
                    <a:pt x="32" y="309"/>
                  </a:lnTo>
                  <a:lnTo>
                    <a:pt x="30" y="307"/>
                  </a:lnTo>
                  <a:lnTo>
                    <a:pt x="30" y="303"/>
                  </a:lnTo>
                  <a:lnTo>
                    <a:pt x="28" y="300"/>
                  </a:lnTo>
                  <a:lnTo>
                    <a:pt x="30" y="298"/>
                  </a:lnTo>
                  <a:lnTo>
                    <a:pt x="30" y="296"/>
                  </a:lnTo>
                  <a:lnTo>
                    <a:pt x="30" y="295"/>
                  </a:lnTo>
                  <a:lnTo>
                    <a:pt x="32" y="291"/>
                  </a:lnTo>
                  <a:lnTo>
                    <a:pt x="32" y="288"/>
                  </a:lnTo>
                  <a:lnTo>
                    <a:pt x="20" y="288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18" y="279"/>
                  </a:lnTo>
                  <a:lnTo>
                    <a:pt x="18" y="277"/>
                  </a:lnTo>
                  <a:lnTo>
                    <a:pt x="16" y="275"/>
                  </a:lnTo>
                  <a:lnTo>
                    <a:pt x="13" y="272"/>
                  </a:lnTo>
                  <a:lnTo>
                    <a:pt x="11" y="272"/>
                  </a:lnTo>
                  <a:lnTo>
                    <a:pt x="9" y="272"/>
                  </a:lnTo>
                  <a:lnTo>
                    <a:pt x="9" y="272"/>
                  </a:lnTo>
                  <a:lnTo>
                    <a:pt x="7" y="272"/>
                  </a:lnTo>
                  <a:lnTo>
                    <a:pt x="6" y="272"/>
                  </a:lnTo>
                  <a:lnTo>
                    <a:pt x="0" y="272"/>
                  </a:lnTo>
                  <a:lnTo>
                    <a:pt x="0" y="261"/>
                  </a:lnTo>
                  <a:lnTo>
                    <a:pt x="13" y="247"/>
                  </a:lnTo>
                  <a:lnTo>
                    <a:pt x="21" y="228"/>
                  </a:lnTo>
                  <a:lnTo>
                    <a:pt x="28" y="207"/>
                  </a:lnTo>
                  <a:lnTo>
                    <a:pt x="23" y="204"/>
                  </a:lnTo>
                  <a:lnTo>
                    <a:pt x="21" y="199"/>
                  </a:lnTo>
                  <a:lnTo>
                    <a:pt x="20" y="195"/>
                  </a:lnTo>
                  <a:lnTo>
                    <a:pt x="18" y="188"/>
                  </a:lnTo>
                  <a:lnTo>
                    <a:pt x="16" y="181"/>
                  </a:lnTo>
                  <a:lnTo>
                    <a:pt x="30" y="178"/>
                  </a:lnTo>
                  <a:lnTo>
                    <a:pt x="41" y="176"/>
                  </a:lnTo>
                  <a:lnTo>
                    <a:pt x="49" y="172"/>
                  </a:lnTo>
                  <a:lnTo>
                    <a:pt x="60" y="171"/>
                  </a:lnTo>
                  <a:close/>
                  <a:moveTo>
                    <a:pt x="1556" y="130"/>
                  </a:moveTo>
                  <a:lnTo>
                    <a:pt x="1571" y="130"/>
                  </a:lnTo>
                  <a:lnTo>
                    <a:pt x="1571" y="134"/>
                  </a:lnTo>
                  <a:lnTo>
                    <a:pt x="1568" y="134"/>
                  </a:lnTo>
                  <a:lnTo>
                    <a:pt x="1564" y="136"/>
                  </a:lnTo>
                  <a:lnTo>
                    <a:pt x="1563" y="136"/>
                  </a:lnTo>
                  <a:lnTo>
                    <a:pt x="1563" y="136"/>
                  </a:lnTo>
                  <a:lnTo>
                    <a:pt x="1561" y="136"/>
                  </a:lnTo>
                  <a:lnTo>
                    <a:pt x="1561" y="136"/>
                  </a:lnTo>
                  <a:lnTo>
                    <a:pt x="1559" y="134"/>
                  </a:lnTo>
                  <a:lnTo>
                    <a:pt x="1556" y="130"/>
                  </a:lnTo>
                  <a:close/>
                  <a:moveTo>
                    <a:pt x="454" y="130"/>
                  </a:moveTo>
                  <a:lnTo>
                    <a:pt x="458" y="153"/>
                  </a:lnTo>
                  <a:lnTo>
                    <a:pt x="452" y="157"/>
                  </a:lnTo>
                  <a:lnTo>
                    <a:pt x="449" y="158"/>
                  </a:lnTo>
                  <a:lnTo>
                    <a:pt x="445" y="160"/>
                  </a:lnTo>
                  <a:lnTo>
                    <a:pt x="440" y="164"/>
                  </a:lnTo>
                  <a:lnTo>
                    <a:pt x="435" y="165"/>
                  </a:lnTo>
                  <a:lnTo>
                    <a:pt x="433" y="164"/>
                  </a:lnTo>
                  <a:lnTo>
                    <a:pt x="432" y="164"/>
                  </a:lnTo>
                  <a:lnTo>
                    <a:pt x="430" y="162"/>
                  </a:lnTo>
                  <a:lnTo>
                    <a:pt x="428" y="162"/>
                  </a:lnTo>
                  <a:lnTo>
                    <a:pt x="423" y="162"/>
                  </a:lnTo>
                  <a:lnTo>
                    <a:pt x="423" y="158"/>
                  </a:lnTo>
                  <a:lnTo>
                    <a:pt x="423" y="157"/>
                  </a:lnTo>
                  <a:lnTo>
                    <a:pt x="421" y="157"/>
                  </a:lnTo>
                  <a:lnTo>
                    <a:pt x="421" y="155"/>
                  </a:lnTo>
                  <a:lnTo>
                    <a:pt x="419" y="153"/>
                  </a:lnTo>
                  <a:lnTo>
                    <a:pt x="419" y="146"/>
                  </a:lnTo>
                  <a:lnTo>
                    <a:pt x="428" y="141"/>
                  </a:lnTo>
                  <a:lnTo>
                    <a:pt x="435" y="136"/>
                  </a:lnTo>
                  <a:lnTo>
                    <a:pt x="442" y="132"/>
                  </a:lnTo>
                  <a:lnTo>
                    <a:pt x="454" y="130"/>
                  </a:lnTo>
                  <a:close/>
                  <a:moveTo>
                    <a:pt x="109" y="127"/>
                  </a:moveTo>
                  <a:lnTo>
                    <a:pt x="112" y="127"/>
                  </a:lnTo>
                  <a:lnTo>
                    <a:pt x="116" y="129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19" y="130"/>
                  </a:lnTo>
                  <a:lnTo>
                    <a:pt x="121" y="134"/>
                  </a:lnTo>
                  <a:lnTo>
                    <a:pt x="109" y="134"/>
                  </a:lnTo>
                  <a:lnTo>
                    <a:pt x="109" y="127"/>
                  </a:lnTo>
                  <a:close/>
                  <a:moveTo>
                    <a:pt x="3744" y="115"/>
                  </a:moveTo>
                  <a:lnTo>
                    <a:pt x="3760" y="117"/>
                  </a:lnTo>
                  <a:lnTo>
                    <a:pt x="3776" y="120"/>
                  </a:lnTo>
                  <a:lnTo>
                    <a:pt x="3790" y="125"/>
                  </a:lnTo>
                  <a:lnTo>
                    <a:pt x="3800" y="134"/>
                  </a:lnTo>
                  <a:lnTo>
                    <a:pt x="3807" y="146"/>
                  </a:lnTo>
                  <a:lnTo>
                    <a:pt x="3811" y="162"/>
                  </a:lnTo>
                  <a:lnTo>
                    <a:pt x="3788" y="158"/>
                  </a:lnTo>
                  <a:lnTo>
                    <a:pt x="3767" y="151"/>
                  </a:lnTo>
                  <a:lnTo>
                    <a:pt x="3751" y="141"/>
                  </a:lnTo>
                  <a:lnTo>
                    <a:pt x="3741" y="127"/>
                  </a:lnTo>
                  <a:lnTo>
                    <a:pt x="3743" y="125"/>
                  </a:lnTo>
                  <a:lnTo>
                    <a:pt x="3743" y="123"/>
                  </a:lnTo>
                  <a:lnTo>
                    <a:pt x="3744" y="122"/>
                  </a:lnTo>
                  <a:lnTo>
                    <a:pt x="3744" y="118"/>
                  </a:lnTo>
                  <a:lnTo>
                    <a:pt x="3744" y="115"/>
                  </a:lnTo>
                  <a:close/>
                  <a:moveTo>
                    <a:pt x="384" y="104"/>
                  </a:moveTo>
                  <a:lnTo>
                    <a:pt x="390" y="104"/>
                  </a:lnTo>
                  <a:lnTo>
                    <a:pt x="391" y="104"/>
                  </a:lnTo>
                  <a:lnTo>
                    <a:pt x="393" y="106"/>
                  </a:lnTo>
                  <a:lnTo>
                    <a:pt x="395" y="106"/>
                  </a:lnTo>
                  <a:lnTo>
                    <a:pt x="397" y="108"/>
                  </a:lnTo>
                  <a:lnTo>
                    <a:pt x="398" y="111"/>
                  </a:lnTo>
                  <a:lnTo>
                    <a:pt x="400" y="113"/>
                  </a:lnTo>
                  <a:lnTo>
                    <a:pt x="400" y="118"/>
                  </a:lnTo>
                  <a:lnTo>
                    <a:pt x="400" y="123"/>
                  </a:lnTo>
                  <a:lnTo>
                    <a:pt x="397" y="134"/>
                  </a:lnTo>
                  <a:lnTo>
                    <a:pt x="395" y="150"/>
                  </a:lnTo>
                  <a:lnTo>
                    <a:pt x="393" y="162"/>
                  </a:lnTo>
                  <a:lnTo>
                    <a:pt x="388" y="164"/>
                  </a:lnTo>
                  <a:lnTo>
                    <a:pt x="384" y="165"/>
                  </a:lnTo>
                  <a:lnTo>
                    <a:pt x="381" y="169"/>
                  </a:lnTo>
                  <a:lnTo>
                    <a:pt x="377" y="169"/>
                  </a:lnTo>
                  <a:lnTo>
                    <a:pt x="377" y="167"/>
                  </a:lnTo>
                  <a:lnTo>
                    <a:pt x="376" y="167"/>
                  </a:lnTo>
                  <a:lnTo>
                    <a:pt x="376" y="167"/>
                  </a:lnTo>
                  <a:lnTo>
                    <a:pt x="374" y="165"/>
                  </a:lnTo>
                  <a:lnTo>
                    <a:pt x="370" y="162"/>
                  </a:lnTo>
                  <a:lnTo>
                    <a:pt x="369" y="158"/>
                  </a:lnTo>
                  <a:lnTo>
                    <a:pt x="369" y="153"/>
                  </a:lnTo>
                  <a:lnTo>
                    <a:pt x="369" y="150"/>
                  </a:lnTo>
                  <a:lnTo>
                    <a:pt x="365" y="146"/>
                  </a:lnTo>
                  <a:lnTo>
                    <a:pt x="358" y="141"/>
                  </a:lnTo>
                  <a:lnTo>
                    <a:pt x="349" y="139"/>
                  </a:lnTo>
                  <a:lnTo>
                    <a:pt x="341" y="141"/>
                  </a:lnTo>
                  <a:lnTo>
                    <a:pt x="332" y="139"/>
                  </a:lnTo>
                  <a:lnTo>
                    <a:pt x="323" y="134"/>
                  </a:lnTo>
                  <a:lnTo>
                    <a:pt x="316" y="123"/>
                  </a:lnTo>
                  <a:lnTo>
                    <a:pt x="320" y="123"/>
                  </a:lnTo>
                  <a:lnTo>
                    <a:pt x="322" y="120"/>
                  </a:lnTo>
                  <a:lnTo>
                    <a:pt x="323" y="118"/>
                  </a:lnTo>
                  <a:lnTo>
                    <a:pt x="323" y="117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30" y="117"/>
                  </a:lnTo>
                  <a:lnTo>
                    <a:pt x="336" y="115"/>
                  </a:lnTo>
                  <a:lnTo>
                    <a:pt x="346" y="118"/>
                  </a:lnTo>
                  <a:lnTo>
                    <a:pt x="358" y="117"/>
                  </a:lnTo>
                  <a:lnTo>
                    <a:pt x="372" y="115"/>
                  </a:lnTo>
                  <a:lnTo>
                    <a:pt x="384" y="115"/>
                  </a:lnTo>
                  <a:lnTo>
                    <a:pt x="384" y="104"/>
                  </a:lnTo>
                  <a:close/>
                  <a:moveTo>
                    <a:pt x="255" y="101"/>
                  </a:moveTo>
                  <a:lnTo>
                    <a:pt x="257" y="104"/>
                  </a:lnTo>
                  <a:lnTo>
                    <a:pt x="259" y="106"/>
                  </a:lnTo>
                  <a:lnTo>
                    <a:pt x="260" y="110"/>
                  </a:lnTo>
                  <a:lnTo>
                    <a:pt x="260" y="113"/>
                  </a:lnTo>
                  <a:lnTo>
                    <a:pt x="262" y="117"/>
                  </a:lnTo>
                  <a:lnTo>
                    <a:pt x="262" y="123"/>
                  </a:lnTo>
                  <a:lnTo>
                    <a:pt x="259" y="123"/>
                  </a:lnTo>
                  <a:lnTo>
                    <a:pt x="259" y="127"/>
                  </a:lnTo>
                  <a:lnTo>
                    <a:pt x="262" y="127"/>
                  </a:lnTo>
                  <a:lnTo>
                    <a:pt x="267" y="129"/>
                  </a:lnTo>
                  <a:lnTo>
                    <a:pt x="273" y="130"/>
                  </a:lnTo>
                  <a:lnTo>
                    <a:pt x="278" y="130"/>
                  </a:lnTo>
                  <a:lnTo>
                    <a:pt x="285" y="130"/>
                  </a:lnTo>
                  <a:lnTo>
                    <a:pt x="288" y="127"/>
                  </a:lnTo>
                  <a:lnTo>
                    <a:pt x="290" y="125"/>
                  </a:lnTo>
                  <a:lnTo>
                    <a:pt x="290" y="125"/>
                  </a:lnTo>
                  <a:lnTo>
                    <a:pt x="292" y="125"/>
                  </a:lnTo>
                  <a:lnTo>
                    <a:pt x="294" y="125"/>
                  </a:lnTo>
                  <a:lnTo>
                    <a:pt x="297" y="127"/>
                  </a:lnTo>
                  <a:lnTo>
                    <a:pt x="299" y="129"/>
                  </a:lnTo>
                  <a:lnTo>
                    <a:pt x="299" y="130"/>
                  </a:lnTo>
                  <a:lnTo>
                    <a:pt x="299" y="132"/>
                  </a:lnTo>
                  <a:lnTo>
                    <a:pt x="301" y="134"/>
                  </a:lnTo>
                  <a:lnTo>
                    <a:pt x="301" y="137"/>
                  </a:lnTo>
                  <a:lnTo>
                    <a:pt x="299" y="141"/>
                  </a:lnTo>
                  <a:lnTo>
                    <a:pt x="299" y="143"/>
                  </a:lnTo>
                  <a:lnTo>
                    <a:pt x="299" y="143"/>
                  </a:lnTo>
                  <a:lnTo>
                    <a:pt x="299" y="144"/>
                  </a:lnTo>
                  <a:lnTo>
                    <a:pt x="299" y="146"/>
                  </a:lnTo>
                  <a:lnTo>
                    <a:pt x="297" y="150"/>
                  </a:lnTo>
                  <a:lnTo>
                    <a:pt x="287" y="155"/>
                  </a:lnTo>
                  <a:lnTo>
                    <a:pt x="274" y="155"/>
                  </a:lnTo>
                  <a:lnTo>
                    <a:pt x="260" y="155"/>
                  </a:lnTo>
                  <a:lnTo>
                    <a:pt x="246" y="158"/>
                  </a:lnTo>
                  <a:lnTo>
                    <a:pt x="236" y="165"/>
                  </a:lnTo>
                  <a:lnTo>
                    <a:pt x="224" y="174"/>
                  </a:lnTo>
                  <a:lnTo>
                    <a:pt x="213" y="183"/>
                  </a:lnTo>
                  <a:lnTo>
                    <a:pt x="198" y="188"/>
                  </a:lnTo>
                  <a:lnTo>
                    <a:pt x="196" y="185"/>
                  </a:lnTo>
                  <a:lnTo>
                    <a:pt x="194" y="181"/>
                  </a:lnTo>
                  <a:lnTo>
                    <a:pt x="194" y="178"/>
                  </a:lnTo>
                  <a:lnTo>
                    <a:pt x="192" y="172"/>
                  </a:lnTo>
                  <a:lnTo>
                    <a:pt x="198" y="169"/>
                  </a:lnTo>
                  <a:lnTo>
                    <a:pt x="203" y="165"/>
                  </a:lnTo>
                  <a:lnTo>
                    <a:pt x="206" y="160"/>
                  </a:lnTo>
                  <a:lnTo>
                    <a:pt x="210" y="155"/>
                  </a:lnTo>
                  <a:lnTo>
                    <a:pt x="212" y="150"/>
                  </a:lnTo>
                  <a:lnTo>
                    <a:pt x="192" y="150"/>
                  </a:lnTo>
                  <a:lnTo>
                    <a:pt x="180" y="155"/>
                  </a:lnTo>
                  <a:lnTo>
                    <a:pt x="166" y="157"/>
                  </a:lnTo>
                  <a:lnTo>
                    <a:pt x="150" y="155"/>
                  </a:lnTo>
                  <a:lnTo>
                    <a:pt x="140" y="150"/>
                  </a:lnTo>
                  <a:lnTo>
                    <a:pt x="135" y="150"/>
                  </a:lnTo>
                  <a:lnTo>
                    <a:pt x="135" y="146"/>
                  </a:lnTo>
                  <a:lnTo>
                    <a:pt x="140" y="144"/>
                  </a:lnTo>
                  <a:lnTo>
                    <a:pt x="144" y="143"/>
                  </a:lnTo>
                  <a:lnTo>
                    <a:pt x="145" y="141"/>
                  </a:lnTo>
                  <a:lnTo>
                    <a:pt x="149" y="139"/>
                  </a:lnTo>
                  <a:lnTo>
                    <a:pt x="150" y="134"/>
                  </a:lnTo>
                  <a:lnTo>
                    <a:pt x="147" y="134"/>
                  </a:lnTo>
                  <a:lnTo>
                    <a:pt x="147" y="130"/>
                  </a:lnTo>
                  <a:lnTo>
                    <a:pt x="152" y="130"/>
                  </a:lnTo>
                  <a:lnTo>
                    <a:pt x="156" y="129"/>
                  </a:lnTo>
                  <a:lnTo>
                    <a:pt x="159" y="129"/>
                  </a:lnTo>
                  <a:lnTo>
                    <a:pt x="163" y="127"/>
                  </a:lnTo>
                  <a:lnTo>
                    <a:pt x="161" y="125"/>
                  </a:lnTo>
                  <a:lnTo>
                    <a:pt x="159" y="123"/>
                  </a:lnTo>
                  <a:lnTo>
                    <a:pt x="157" y="122"/>
                  </a:lnTo>
                  <a:lnTo>
                    <a:pt x="157" y="120"/>
                  </a:lnTo>
                  <a:lnTo>
                    <a:pt x="156" y="118"/>
                  </a:lnTo>
                  <a:lnTo>
                    <a:pt x="154" y="115"/>
                  </a:lnTo>
                  <a:lnTo>
                    <a:pt x="157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61" y="113"/>
                  </a:lnTo>
                  <a:lnTo>
                    <a:pt x="163" y="111"/>
                  </a:lnTo>
                  <a:lnTo>
                    <a:pt x="182" y="117"/>
                  </a:lnTo>
                  <a:lnTo>
                    <a:pt x="198" y="123"/>
                  </a:lnTo>
                  <a:lnTo>
                    <a:pt x="212" y="130"/>
                  </a:lnTo>
                  <a:lnTo>
                    <a:pt x="227" y="136"/>
                  </a:lnTo>
                  <a:lnTo>
                    <a:pt x="246" y="137"/>
                  </a:lnTo>
                  <a:lnTo>
                    <a:pt x="243" y="129"/>
                  </a:lnTo>
                  <a:lnTo>
                    <a:pt x="240" y="122"/>
                  </a:lnTo>
                  <a:lnTo>
                    <a:pt x="238" y="117"/>
                  </a:lnTo>
                  <a:lnTo>
                    <a:pt x="236" y="104"/>
                  </a:lnTo>
                  <a:lnTo>
                    <a:pt x="240" y="103"/>
                  </a:lnTo>
                  <a:lnTo>
                    <a:pt x="243" y="101"/>
                  </a:lnTo>
                  <a:lnTo>
                    <a:pt x="248" y="101"/>
                  </a:lnTo>
                  <a:lnTo>
                    <a:pt x="255" y="101"/>
                  </a:lnTo>
                  <a:close/>
                  <a:moveTo>
                    <a:pt x="742" y="80"/>
                  </a:moveTo>
                  <a:lnTo>
                    <a:pt x="754" y="85"/>
                  </a:lnTo>
                  <a:lnTo>
                    <a:pt x="754" y="89"/>
                  </a:lnTo>
                  <a:lnTo>
                    <a:pt x="749" y="89"/>
                  </a:lnTo>
                  <a:lnTo>
                    <a:pt x="746" y="89"/>
                  </a:lnTo>
                  <a:lnTo>
                    <a:pt x="744" y="89"/>
                  </a:lnTo>
                  <a:lnTo>
                    <a:pt x="742" y="87"/>
                  </a:lnTo>
                  <a:lnTo>
                    <a:pt x="742" y="87"/>
                  </a:lnTo>
                  <a:lnTo>
                    <a:pt x="742" y="85"/>
                  </a:lnTo>
                  <a:lnTo>
                    <a:pt x="742" y="80"/>
                  </a:lnTo>
                  <a:close/>
                  <a:moveTo>
                    <a:pt x="140" y="80"/>
                  </a:moveTo>
                  <a:lnTo>
                    <a:pt x="140" y="87"/>
                  </a:lnTo>
                  <a:lnTo>
                    <a:pt x="140" y="92"/>
                  </a:lnTo>
                  <a:lnTo>
                    <a:pt x="142" y="97"/>
                  </a:lnTo>
                  <a:lnTo>
                    <a:pt x="140" y="101"/>
                  </a:lnTo>
                  <a:lnTo>
                    <a:pt x="140" y="104"/>
                  </a:lnTo>
                  <a:lnTo>
                    <a:pt x="135" y="108"/>
                  </a:lnTo>
                  <a:lnTo>
                    <a:pt x="130" y="111"/>
                  </a:lnTo>
                  <a:lnTo>
                    <a:pt x="124" y="115"/>
                  </a:lnTo>
                  <a:lnTo>
                    <a:pt x="121" y="120"/>
                  </a:lnTo>
                  <a:lnTo>
                    <a:pt x="114" y="117"/>
                  </a:lnTo>
                  <a:lnTo>
                    <a:pt x="110" y="115"/>
                  </a:lnTo>
                  <a:lnTo>
                    <a:pt x="107" y="113"/>
                  </a:lnTo>
                  <a:lnTo>
                    <a:pt x="105" y="111"/>
                  </a:lnTo>
                  <a:lnTo>
                    <a:pt x="102" y="108"/>
                  </a:lnTo>
                  <a:lnTo>
                    <a:pt x="100" y="125"/>
                  </a:lnTo>
                  <a:lnTo>
                    <a:pt x="95" y="134"/>
                  </a:lnTo>
                  <a:lnTo>
                    <a:pt x="82" y="137"/>
                  </a:lnTo>
                  <a:lnTo>
                    <a:pt x="72" y="137"/>
                  </a:lnTo>
                  <a:lnTo>
                    <a:pt x="61" y="137"/>
                  </a:lnTo>
                  <a:lnTo>
                    <a:pt x="48" y="137"/>
                  </a:lnTo>
                  <a:lnTo>
                    <a:pt x="48" y="123"/>
                  </a:lnTo>
                  <a:lnTo>
                    <a:pt x="67" y="110"/>
                  </a:lnTo>
                  <a:lnTo>
                    <a:pt x="88" y="97"/>
                  </a:lnTo>
                  <a:lnTo>
                    <a:pt x="112" y="87"/>
                  </a:lnTo>
                  <a:lnTo>
                    <a:pt x="140" y="80"/>
                  </a:lnTo>
                  <a:close/>
                  <a:moveTo>
                    <a:pt x="3671" y="80"/>
                  </a:moveTo>
                  <a:lnTo>
                    <a:pt x="3680" y="80"/>
                  </a:lnTo>
                  <a:lnTo>
                    <a:pt x="3683" y="89"/>
                  </a:lnTo>
                  <a:lnTo>
                    <a:pt x="3683" y="99"/>
                  </a:lnTo>
                  <a:lnTo>
                    <a:pt x="3683" y="111"/>
                  </a:lnTo>
                  <a:lnTo>
                    <a:pt x="3699" y="106"/>
                  </a:lnTo>
                  <a:lnTo>
                    <a:pt x="3711" y="99"/>
                  </a:lnTo>
                  <a:lnTo>
                    <a:pt x="3725" y="92"/>
                  </a:lnTo>
                  <a:lnTo>
                    <a:pt x="3725" y="146"/>
                  </a:lnTo>
                  <a:lnTo>
                    <a:pt x="3725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2" y="150"/>
                  </a:lnTo>
                  <a:lnTo>
                    <a:pt x="3709" y="150"/>
                  </a:lnTo>
                  <a:lnTo>
                    <a:pt x="3692" y="151"/>
                  </a:lnTo>
                  <a:lnTo>
                    <a:pt x="3675" y="153"/>
                  </a:lnTo>
                  <a:lnTo>
                    <a:pt x="3661" y="155"/>
                  </a:lnTo>
                  <a:lnTo>
                    <a:pt x="3650" y="157"/>
                  </a:lnTo>
                  <a:lnTo>
                    <a:pt x="3645" y="158"/>
                  </a:lnTo>
                  <a:lnTo>
                    <a:pt x="3633" y="148"/>
                  </a:lnTo>
                  <a:lnTo>
                    <a:pt x="3624" y="134"/>
                  </a:lnTo>
                  <a:lnTo>
                    <a:pt x="3619" y="115"/>
                  </a:lnTo>
                  <a:lnTo>
                    <a:pt x="3620" y="110"/>
                  </a:lnTo>
                  <a:lnTo>
                    <a:pt x="3622" y="106"/>
                  </a:lnTo>
                  <a:lnTo>
                    <a:pt x="3624" y="103"/>
                  </a:lnTo>
                  <a:lnTo>
                    <a:pt x="3626" y="99"/>
                  </a:lnTo>
                  <a:lnTo>
                    <a:pt x="3627" y="96"/>
                  </a:lnTo>
                  <a:lnTo>
                    <a:pt x="3634" y="92"/>
                  </a:lnTo>
                  <a:lnTo>
                    <a:pt x="3643" y="87"/>
                  </a:lnTo>
                  <a:lnTo>
                    <a:pt x="3657" y="82"/>
                  </a:lnTo>
                  <a:lnTo>
                    <a:pt x="3671" y="80"/>
                  </a:lnTo>
                  <a:close/>
                  <a:moveTo>
                    <a:pt x="458" y="73"/>
                  </a:moveTo>
                  <a:lnTo>
                    <a:pt x="461" y="83"/>
                  </a:lnTo>
                  <a:lnTo>
                    <a:pt x="468" y="87"/>
                  </a:lnTo>
                  <a:lnTo>
                    <a:pt x="479" y="87"/>
                  </a:lnTo>
                  <a:lnTo>
                    <a:pt x="496" y="85"/>
                  </a:lnTo>
                  <a:lnTo>
                    <a:pt x="496" y="89"/>
                  </a:lnTo>
                  <a:lnTo>
                    <a:pt x="498" y="94"/>
                  </a:lnTo>
                  <a:lnTo>
                    <a:pt x="500" y="99"/>
                  </a:lnTo>
                  <a:lnTo>
                    <a:pt x="500" y="103"/>
                  </a:lnTo>
                  <a:lnTo>
                    <a:pt x="500" y="108"/>
                  </a:lnTo>
                  <a:lnTo>
                    <a:pt x="500" y="111"/>
                  </a:lnTo>
                  <a:lnTo>
                    <a:pt x="519" y="122"/>
                  </a:lnTo>
                  <a:lnTo>
                    <a:pt x="541" y="127"/>
                  </a:lnTo>
                  <a:lnTo>
                    <a:pt x="566" y="127"/>
                  </a:lnTo>
                  <a:lnTo>
                    <a:pt x="590" y="127"/>
                  </a:lnTo>
                  <a:lnTo>
                    <a:pt x="617" y="125"/>
                  </a:lnTo>
                  <a:lnTo>
                    <a:pt x="639" y="127"/>
                  </a:lnTo>
                  <a:lnTo>
                    <a:pt x="639" y="132"/>
                  </a:lnTo>
                  <a:lnTo>
                    <a:pt x="641" y="137"/>
                  </a:lnTo>
                  <a:lnTo>
                    <a:pt x="643" y="141"/>
                  </a:lnTo>
                  <a:lnTo>
                    <a:pt x="643" y="143"/>
                  </a:lnTo>
                  <a:lnTo>
                    <a:pt x="643" y="146"/>
                  </a:lnTo>
                  <a:lnTo>
                    <a:pt x="643" y="150"/>
                  </a:lnTo>
                  <a:lnTo>
                    <a:pt x="639" y="162"/>
                  </a:lnTo>
                  <a:lnTo>
                    <a:pt x="629" y="162"/>
                  </a:lnTo>
                  <a:lnTo>
                    <a:pt x="617" y="160"/>
                  </a:lnTo>
                  <a:lnTo>
                    <a:pt x="608" y="158"/>
                  </a:lnTo>
                  <a:lnTo>
                    <a:pt x="604" y="158"/>
                  </a:lnTo>
                  <a:lnTo>
                    <a:pt x="601" y="160"/>
                  </a:lnTo>
                  <a:lnTo>
                    <a:pt x="599" y="164"/>
                  </a:lnTo>
                  <a:lnTo>
                    <a:pt x="597" y="165"/>
                  </a:lnTo>
                  <a:lnTo>
                    <a:pt x="594" y="165"/>
                  </a:lnTo>
                  <a:lnTo>
                    <a:pt x="592" y="167"/>
                  </a:lnTo>
                  <a:lnTo>
                    <a:pt x="587" y="169"/>
                  </a:lnTo>
                  <a:lnTo>
                    <a:pt x="582" y="169"/>
                  </a:lnTo>
                  <a:lnTo>
                    <a:pt x="576" y="171"/>
                  </a:lnTo>
                  <a:lnTo>
                    <a:pt x="573" y="172"/>
                  </a:lnTo>
                  <a:lnTo>
                    <a:pt x="568" y="172"/>
                  </a:lnTo>
                  <a:lnTo>
                    <a:pt x="562" y="172"/>
                  </a:lnTo>
                  <a:lnTo>
                    <a:pt x="559" y="167"/>
                  </a:lnTo>
                  <a:lnTo>
                    <a:pt x="557" y="162"/>
                  </a:lnTo>
                  <a:lnTo>
                    <a:pt x="554" y="158"/>
                  </a:lnTo>
                  <a:lnTo>
                    <a:pt x="554" y="162"/>
                  </a:lnTo>
                  <a:lnTo>
                    <a:pt x="550" y="165"/>
                  </a:lnTo>
                  <a:lnTo>
                    <a:pt x="548" y="169"/>
                  </a:lnTo>
                  <a:lnTo>
                    <a:pt x="547" y="172"/>
                  </a:lnTo>
                  <a:lnTo>
                    <a:pt x="538" y="172"/>
                  </a:lnTo>
                  <a:lnTo>
                    <a:pt x="534" y="167"/>
                  </a:lnTo>
                  <a:lnTo>
                    <a:pt x="531" y="160"/>
                  </a:lnTo>
                  <a:lnTo>
                    <a:pt x="528" y="153"/>
                  </a:lnTo>
                  <a:lnTo>
                    <a:pt x="526" y="158"/>
                  </a:lnTo>
                  <a:lnTo>
                    <a:pt x="524" y="162"/>
                  </a:lnTo>
                  <a:lnTo>
                    <a:pt x="522" y="164"/>
                  </a:lnTo>
                  <a:lnTo>
                    <a:pt x="522" y="164"/>
                  </a:lnTo>
                  <a:lnTo>
                    <a:pt x="519" y="164"/>
                  </a:lnTo>
                  <a:lnTo>
                    <a:pt x="515" y="162"/>
                  </a:lnTo>
                  <a:lnTo>
                    <a:pt x="512" y="160"/>
                  </a:lnTo>
                  <a:lnTo>
                    <a:pt x="510" y="158"/>
                  </a:lnTo>
                  <a:lnTo>
                    <a:pt x="510" y="157"/>
                  </a:lnTo>
                  <a:lnTo>
                    <a:pt x="510" y="155"/>
                  </a:lnTo>
                  <a:lnTo>
                    <a:pt x="510" y="153"/>
                  </a:lnTo>
                  <a:lnTo>
                    <a:pt x="510" y="151"/>
                  </a:lnTo>
                  <a:lnTo>
                    <a:pt x="508" y="150"/>
                  </a:lnTo>
                  <a:lnTo>
                    <a:pt x="507" y="150"/>
                  </a:lnTo>
                  <a:lnTo>
                    <a:pt x="505" y="151"/>
                  </a:lnTo>
                  <a:lnTo>
                    <a:pt x="501" y="151"/>
                  </a:lnTo>
                  <a:lnTo>
                    <a:pt x="496" y="153"/>
                  </a:lnTo>
                  <a:lnTo>
                    <a:pt x="493" y="153"/>
                  </a:lnTo>
                  <a:lnTo>
                    <a:pt x="487" y="155"/>
                  </a:lnTo>
                  <a:lnTo>
                    <a:pt x="486" y="153"/>
                  </a:lnTo>
                  <a:lnTo>
                    <a:pt x="484" y="153"/>
                  </a:lnTo>
                  <a:lnTo>
                    <a:pt x="480" y="151"/>
                  </a:lnTo>
                  <a:lnTo>
                    <a:pt x="479" y="150"/>
                  </a:lnTo>
                  <a:lnTo>
                    <a:pt x="475" y="148"/>
                  </a:lnTo>
                  <a:lnTo>
                    <a:pt x="473" y="146"/>
                  </a:lnTo>
                  <a:lnTo>
                    <a:pt x="475" y="136"/>
                  </a:lnTo>
                  <a:lnTo>
                    <a:pt x="473" y="129"/>
                  </a:lnTo>
                  <a:lnTo>
                    <a:pt x="470" y="123"/>
                  </a:lnTo>
                  <a:lnTo>
                    <a:pt x="466" y="115"/>
                  </a:lnTo>
                  <a:lnTo>
                    <a:pt x="466" y="104"/>
                  </a:lnTo>
                  <a:lnTo>
                    <a:pt x="449" y="103"/>
                  </a:lnTo>
                  <a:lnTo>
                    <a:pt x="433" y="97"/>
                  </a:lnTo>
                  <a:lnTo>
                    <a:pt x="419" y="92"/>
                  </a:lnTo>
                  <a:lnTo>
                    <a:pt x="418" y="90"/>
                  </a:lnTo>
                  <a:lnTo>
                    <a:pt x="418" y="89"/>
                  </a:lnTo>
                  <a:lnTo>
                    <a:pt x="418" y="87"/>
                  </a:lnTo>
                  <a:lnTo>
                    <a:pt x="416" y="85"/>
                  </a:lnTo>
                  <a:lnTo>
                    <a:pt x="416" y="80"/>
                  </a:lnTo>
                  <a:lnTo>
                    <a:pt x="423" y="78"/>
                  </a:lnTo>
                  <a:lnTo>
                    <a:pt x="432" y="78"/>
                  </a:lnTo>
                  <a:lnTo>
                    <a:pt x="442" y="76"/>
                  </a:lnTo>
                  <a:lnTo>
                    <a:pt x="445" y="75"/>
                  </a:lnTo>
                  <a:lnTo>
                    <a:pt x="449" y="75"/>
                  </a:lnTo>
                  <a:lnTo>
                    <a:pt x="452" y="73"/>
                  </a:lnTo>
                  <a:lnTo>
                    <a:pt x="458" y="73"/>
                  </a:lnTo>
                  <a:close/>
                  <a:moveTo>
                    <a:pt x="377" y="73"/>
                  </a:moveTo>
                  <a:lnTo>
                    <a:pt x="409" y="73"/>
                  </a:lnTo>
                  <a:lnTo>
                    <a:pt x="409" y="76"/>
                  </a:lnTo>
                  <a:lnTo>
                    <a:pt x="411" y="80"/>
                  </a:lnTo>
                  <a:lnTo>
                    <a:pt x="411" y="83"/>
                  </a:lnTo>
                  <a:lnTo>
                    <a:pt x="412" y="89"/>
                  </a:lnTo>
                  <a:lnTo>
                    <a:pt x="404" y="89"/>
                  </a:lnTo>
                  <a:lnTo>
                    <a:pt x="400" y="89"/>
                  </a:lnTo>
                  <a:lnTo>
                    <a:pt x="397" y="89"/>
                  </a:lnTo>
                  <a:lnTo>
                    <a:pt x="390" y="87"/>
                  </a:lnTo>
                  <a:lnTo>
                    <a:pt x="384" y="87"/>
                  </a:lnTo>
                  <a:lnTo>
                    <a:pt x="377" y="85"/>
                  </a:lnTo>
                  <a:lnTo>
                    <a:pt x="377" y="73"/>
                  </a:lnTo>
                  <a:close/>
                  <a:moveTo>
                    <a:pt x="301" y="69"/>
                  </a:moveTo>
                  <a:lnTo>
                    <a:pt x="308" y="73"/>
                  </a:lnTo>
                  <a:lnTo>
                    <a:pt x="315" y="76"/>
                  </a:lnTo>
                  <a:lnTo>
                    <a:pt x="318" y="82"/>
                  </a:lnTo>
                  <a:lnTo>
                    <a:pt x="322" y="89"/>
                  </a:lnTo>
                  <a:lnTo>
                    <a:pt x="323" y="96"/>
                  </a:lnTo>
                  <a:lnTo>
                    <a:pt x="313" y="96"/>
                  </a:lnTo>
                  <a:lnTo>
                    <a:pt x="313" y="92"/>
                  </a:lnTo>
                  <a:lnTo>
                    <a:pt x="308" y="89"/>
                  </a:lnTo>
                  <a:lnTo>
                    <a:pt x="306" y="85"/>
                  </a:lnTo>
                  <a:lnTo>
                    <a:pt x="304" y="82"/>
                  </a:lnTo>
                  <a:lnTo>
                    <a:pt x="302" y="76"/>
                  </a:lnTo>
                  <a:lnTo>
                    <a:pt x="301" y="69"/>
                  </a:lnTo>
                  <a:close/>
                  <a:moveTo>
                    <a:pt x="489" y="61"/>
                  </a:moveTo>
                  <a:lnTo>
                    <a:pt x="505" y="61"/>
                  </a:lnTo>
                  <a:lnTo>
                    <a:pt x="505" y="69"/>
                  </a:lnTo>
                  <a:lnTo>
                    <a:pt x="489" y="69"/>
                  </a:lnTo>
                  <a:lnTo>
                    <a:pt x="489" y="61"/>
                  </a:lnTo>
                  <a:close/>
                  <a:moveTo>
                    <a:pt x="192" y="61"/>
                  </a:moveTo>
                  <a:lnTo>
                    <a:pt x="201" y="62"/>
                  </a:lnTo>
                  <a:lnTo>
                    <a:pt x="208" y="62"/>
                  </a:lnTo>
                  <a:lnTo>
                    <a:pt x="215" y="64"/>
                  </a:lnTo>
                  <a:lnTo>
                    <a:pt x="220" y="66"/>
                  </a:lnTo>
                  <a:lnTo>
                    <a:pt x="217" y="71"/>
                  </a:lnTo>
                  <a:lnTo>
                    <a:pt x="213" y="76"/>
                  </a:lnTo>
                  <a:lnTo>
                    <a:pt x="210" y="80"/>
                  </a:lnTo>
                  <a:lnTo>
                    <a:pt x="205" y="85"/>
                  </a:lnTo>
                  <a:lnTo>
                    <a:pt x="199" y="89"/>
                  </a:lnTo>
                  <a:lnTo>
                    <a:pt x="194" y="90"/>
                  </a:lnTo>
                  <a:lnTo>
                    <a:pt x="191" y="90"/>
                  </a:lnTo>
                  <a:lnTo>
                    <a:pt x="185" y="89"/>
                  </a:lnTo>
                  <a:lnTo>
                    <a:pt x="182" y="85"/>
                  </a:lnTo>
                  <a:lnTo>
                    <a:pt x="180" y="82"/>
                  </a:lnTo>
                  <a:lnTo>
                    <a:pt x="178" y="78"/>
                  </a:lnTo>
                  <a:lnTo>
                    <a:pt x="178" y="73"/>
                  </a:lnTo>
                  <a:lnTo>
                    <a:pt x="185" y="68"/>
                  </a:lnTo>
                  <a:lnTo>
                    <a:pt x="192" y="61"/>
                  </a:lnTo>
                  <a:close/>
                  <a:moveTo>
                    <a:pt x="435" y="54"/>
                  </a:moveTo>
                  <a:lnTo>
                    <a:pt x="440" y="54"/>
                  </a:lnTo>
                  <a:lnTo>
                    <a:pt x="444" y="54"/>
                  </a:lnTo>
                  <a:lnTo>
                    <a:pt x="447" y="54"/>
                  </a:lnTo>
                  <a:lnTo>
                    <a:pt x="449" y="54"/>
                  </a:lnTo>
                  <a:lnTo>
                    <a:pt x="452" y="54"/>
                  </a:lnTo>
                  <a:lnTo>
                    <a:pt x="456" y="54"/>
                  </a:lnTo>
                  <a:lnTo>
                    <a:pt x="461" y="54"/>
                  </a:lnTo>
                  <a:lnTo>
                    <a:pt x="461" y="61"/>
                  </a:lnTo>
                  <a:lnTo>
                    <a:pt x="438" y="66"/>
                  </a:lnTo>
                  <a:lnTo>
                    <a:pt x="435" y="54"/>
                  </a:lnTo>
                  <a:close/>
                  <a:moveTo>
                    <a:pt x="220" y="43"/>
                  </a:moveTo>
                  <a:lnTo>
                    <a:pt x="227" y="45"/>
                  </a:lnTo>
                  <a:lnTo>
                    <a:pt x="234" y="47"/>
                  </a:lnTo>
                  <a:lnTo>
                    <a:pt x="240" y="50"/>
                  </a:lnTo>
                  <a:lnTo>
                    <a:pt x="236" y="50"/>
                  </a:lnTo>
                  <a:lnTo>
                    <a:pt x="227" y="54"/>
                  </a:lnTo>
                  <a:lnTo>
                    <a:pt x="217" y="54"/>
                  </a:lnTo>
                  <a:lnTo>
                    <a:pt x="205" y="54"/>
                  </a:lnTo>
                  <a:lnTo>
                    <a:pt x="205" y="50"/>
                  </a:lnTo>
                  <a:lnTo>
                    <a:pt x="208" y="50"/>
                  </a:lnTo>
                  <a:lnTo>
                    <a:pt x="212" y="47"/>
                  </a:lnTo>
                  <a:lnTo>
                    <a:pt x="217" y="45"/>
                  </a:lnTo>
                  <a:lnTo>
                    <a:pt x="220" y="43"/>
                  </a:lnTo>
                  <a:close/>
                  <a:moveTo>
                    <a:pt x="2671" y="41"/>
                  </a:moveTo>
                  <a:lnTo>
                    <a:pt x="2688" y="43"/>
                  </a:lnTo>
                  <a:lnTo>
                    <a:pt x="2692" y="47"/>
                  </a:lnTo>
                  <a:lnTo>
                    <a:pt x="2694" y="50"/>
                  </a:lnTo>
                  <a:lnTo>
                    <a:pt x="2697" y="54"/>
                  </a:lnTo>
                  <a:lnTo>
                    <a:pt x="2695" y="57"/>
                  </a:lnTo>
                  <a:lnTo>
                    <a:pt x="2695" y="59"/>
                  </a:lnTo>
                  <a:lnTo>
                    <a:pt x="2695" y="59"/>
                  </a:lnTo>
                  <a:lnTo>
                    <a:pt x="2694" y="61"/>
                  </a:lnTo>
                  <a:lnTo>
                    <a:pt x="2694" y="61"/>
                  </a:lnTo>
                  <a:lnTo>
                    <a:pt x="2683" y="75"/>
                  </a:lnTo>
                  <a:lnTo>
                    <a:pt x="2669" y="85"/>
                  </a:lnTo>
                  <a:lnTo>
                    <a:pt x="2653" y="94"/>
                  </a:lnTo>
                  <a:lnTo>
                    <a:pt x="2634" y="101"/>
                  </a:lnTo>
                  <a:lnTo>
                    <a:pt x="2617" y="108"/>
                  </a:lnTo>
                  <a:lnTo>
                    <a:pt x="2601" y="115"/>
                  </a:lnTo>
                  <a:lnTo>
                    <a:pt x="2584" y="129"/>
                  </a:lnTo>
                  <a:lnTo>
                    <a:pt x="2564" y="150"/>
                  </a:lnTo>
                  <a:lnTo>
                    <a:pt x="2544" y="174"/>
                  </a:lnTo>
                  <a:lnTo>
                    <a:pt x="2524" y="202"/>
                  </a:lnTo>
                  <a:lnTo>
                    <a:pt x="2509" y="230"/>
                  </a:lnTo>
                  <a:lnTo>
                    <a:pt x="2498" y="258"/>
                  </a:lnTo>
                  <a:lnTo>
                    <a:pt x="2493" y="284"/>
                  </a:lnTo>
                  <a:lnTo>
                    <a:pt x="2495" y="293"/>
                  </a:lnTo>
                  <a:lnTo>
                    <a:pt x="2502" y="303"/>
                  </a:lnTo>
                  <a:lnTo>
                    <a:pt x="2510" y="314"/>
                  </a:lnTo>
                  <a:lnTo>
                    <a:pt x="2521" y="322"/>
                  </a:lnTo>
                  <a:lnTo>
                    <a:pt x="2521" y="326"/>
                  </a:lnTo>
                  <a:lnTo>
                    <a:pt x="2516" y="326"/>
                  </a:lnTo>
                  <a:lnTo>
                    <a:pt x="2512" y="335"/>
                  </a:lnTo>
                  <a:lnTo>
                    <a:pt x="2498" y="329"/>
                  </a:lnTo>
                  <a:lnTo>
                    <a:pt x="2482" y="326"/>
                  </a:lnTo>
                  <a:lnTo>
                    <a:pt x="2477" y="312"/>
                  </a:lnTo>
                  <a:lnTo>
                    <a:pt x="2468" y="300"/>
                  </a:lnTo>
                  <a:lnTo>
                    <a:pt x="2460" y="291"/>
                  </a:lnTo>
                  <a:lnTo>
                    <a:pt x="2451" y="282"/>
                  </a:lnTo>
                  <a:lnTo>
                    <a:pt x="2444" y="268"/>
                  </a:lnTo>
                  <a:lnTo>
                    <a:pt x="2454" y="261"/>
                  </a:lnTo>
                  <a:lnTo>
                    <a:pt x="2460" y="258"/>
                  </a:lnTo>
                  <a:lnTo>
                    <a:pt x="2460" y="253"/>
                  </a:lnTo>
                  <a:lnTo>
                    <a:pt x="2458" y="249"/>
                  </a:lnTo>
                  <a:lnTo>
                    <a:pt x="2456" y="242"/>
                  </a:lnTo>
                  <a:lnTo>
                    <a:pt x="2458" y="235"/>
                  </a:lnTo>
                  <a:lnTo>
                    <a:pt x="2463" y="226"/>
                  </a:lnTo>
                  <a:lnTo>
                    <a:pt x="2470" y="221"/>
                  </a:lnTo>
                  <a:lnTo>
                    <a:pt x="2477" y="214"/>
                  </a:lnTo>
                  <a:lnTo>
                    <a:pt x="2482" y="204"/>
                  </a:lnTo>
                  <a:lnTo>
                    <a:pt x="2479" y="202"/>
                  </a:lnTo>
                  <a:lnTo>
                    <a:pt x="2475" y="200"/>
                  </a:lnTo>
                  <a:lnTo>
                    <a:pt x="2475" y="199"/>
                  </a:lnTo>
                  <a:lnTo>
                    <a:pt x="2474" y="199"/>
                  </a:lnTo>
                  <a:lnTo>
                    <a:pt x="2474" y="197"/>
                  </a:lnTo>
                  <a:lnTo>
                    <a:pt x="2474" y="195"/>
                  </a:lnTo>
                  <a:lnTo>
                    <a:pt x="2482" y="186"/>
                  </a:lnTo>
                  <a:lnTo>
                    <a:pt x="2491" y="178"/>
                  </a:lnTo>
                  <a:lnTo>
                    <a:pt x="2496" y="165"/>
                  </a:lnTo>
                  <a:lnTo>
                    <a:pt x="2498" y="162"/>
                  </a:lnTo>
                  <a:lnTo>
                    <a:pt x="2496" y="157"/>
                  </a:lnTo>
                  <a:lnTo>
                    <a:pt x="2496" y="153"/>
                  </a:lnTo>
                  <a:lnTo>
                    <a:pt x="2495" y="151"/>
                  </a:lnTo>
                  <a:lnTo>
                    <a:pt x="2495" y="146"/>
                  </a:lnTo>
                  <a:lnTo>
                    <a:pt x="2495" y="143"/>
                  </a:lnTo>
                  <a:lnTo>
                    <a:pt x="2496" y="137"/>
                  </a:lnTo>
                  <a:lnTo>
                    <a:pt x="2510" y="122"/>
                  </a:lnTo>
                  <a:lnTo>
                    <a:pt x="2528" y="106"/>
                  </a:lnTo>
                  <a:lnTo>
                    <a:pt x="2550" y="90"/>
                  </a:lnTo>
                  <a:lnTo>
                    <a:pt x="2573" y="78"/>
                  </a:lnTo>
                  <a:lnTo>
                    <a:pt x="2592" y="69"/>
                  </a:lnTo>
                  <a:lnTo>
                    <a:pt x="2624" y="69"/>
                  </a:lnTo>
                  <a:lnTo>
                    <a:pt x="2634" y="64"/>
                  </a:lnTo>
                  <a:lnTo>
                    <a:pt x="2641" y="59"/>
                  </a:lnTo>
                  <a:lnTo>
                    <a:pt x="2646" y="52"/>
                  </a:lnTo>
                  <a:lnTo>
                    <a:pt x="2652" y="48"/>
                  </a:lnTo>
                  <a:lnTo>
                    <a:pt x="2659" y="45"/>
                  </a:lnTo>
                  <a:lnTo>
                    <a:pt x="2671" y="41"/>
                  </a:lnTo>
                  <a:close/>
                  <a:moveTo>
                    <a:pt x="400" y="15"/>
                  </a:moveTo>
                  <a:lnTo>
                    <a:pt x="416" y="15"/>
                  </a:lnTo>
                  <a:lnTo>
                    <a:pt x="421" y="22"/>
                  </a:lnTo>
                  <a:lnTo>
                    <a:pt x="428" y="29"/>
                  </a:lnTo>
                  <a:lnTo>
                    <a:pt x="435" y="34"/>
                  </a:lnTo>
                  <a:lnTo>
                    <a:pt x="432" y="38"/>
                  </a:lnTo>
                  <a:lnTo>
                    <a:pt x="430" y="40"/>
                  </a:lnTo>
                  <a:lnTo>
                    <a:pt x="428" y="41"/>
                  </a:lnTo>
                  <a:lnTo>
                    <a:pt x="426" y="45"/>
                  </a:lnTo>
                  <a:lnTo>
                    <a:pt x="425" y="48"/>
                  </a:lnTo>
                  <a:lnTo>
                    <a:pt x="423" y="54"/>
                  </a:lnTo>
                  <a:lnTo>
                    <a:pt x="418" y="54"/>
                  </a:lnTo>
                  <a:lnTo>
                    <a:pt x="411" y="54"/>
                  </a:lnTo>
                  <a:lnTo>
                    <a:pt x="407" y="52"/>
                  </a:lnTo>
                  <a:lnTo>
                    <a:pt x="402" y="52"/>
                  </a:lnTo>
                  <a:lnTo>
                    <a:pt x="397" y="50"/>
                  </a:lnTo>
                  <a:lnTo>
                    <a:pt x="397" y="43"/>
                  </a:lnTo>
                  <a:lnTo>
                    <a:pt x="398" y="38"/>
                  </a:lnTo>
                  <a:lnTo>
                    <a:pt x="400" y="31"/>
                  </a:lnTo>
                  <a:lnTo>
                    <a:pt x="400" y="24"/>
                  </a:lnTo>
                  <a:lnTo>
                    <a:pt x="400" y="15"/>
                  </a:lnTo>
                  <a:close/>
                  <a:moveTo>
                    <a:pt x="3165" y="0"/>
                  </a:moveTo>
                  <a:lnTo>
                    <a:pt x="3184" y="0"/>
                  </a:lnTo>
                  <a:lnTo>
                    <a:pt x="3188" y="5"/>
                  </a:lnTo>
                  <a:lnTo>
                    <a:pt x="3189" y="7"/>
                  </a:lnTo>
                  <a:lnTo>
                    <a:pt x="3191" y="10"/>
                  </a:lnTo>
                  <a:lnTo>
                    <a:pt x="3195" y="14"/>
                  </a:lnTo>
                  <a:lnTo>
                    <a:pt x="3196" y="19"/>
                  </a:lnTo>
                  <a:lnTo>
                    <a:pt x="3191" y="21"/>
                  </a:lnTo>
                  <a:lnTo>
                    <a:pt x="3189" y="22"/>
                  </a:lnTo>
                  <a:lnTo>
                    <a:pt x="3186" y="24"/>
                  </a:lnTo>
                  <a:lnTo>
                    <a:pt x="3184" y="27"/>
                  </a:lnTo>
                  <a:lnTo>
                    <a:pt x="3182" y="29"/>
                  </a:lnTo>
                  <a:lnTo>
                    <a:pt x="3181" y="34"/>
                  </a:lnTo>
                  <a:lnTo>
                    <a:pt x="3195" y="38"/>
                  </a:lnTo>
                  <a:lnTo>
                    <a:pt x="3202" y="41"/>
                  </a:lnTo>
                  <a:lnTo>
                    <a:pt x="3209" y="48"/>
                  </a:lnTo>
                  <a:lnTo>
                    <a:pt x="3216" y="57"/>
                  </a:lnTo>
                  <a:lnTo>
                    <a:pt x="3228" y="52"/>
                  </a:lnTo>
                  <a:lnTo>
                    <a:pt x="3240" y="50"/>
                  </a:lnTo>
                  <a:lnTo>
                    <a:pt x="3254" y="48"/>
                  </a:lnTo>
                  <a:lnTo>
                    <a:pt x="3270" y="43"/>
                  </a:lnTo>
                  <a:lnTo>
                    <a:pt x="3271" y="41"/>
                  </a:lnTo>
                  <a:lnTo>
                    <a:pt x="3271" y="41"/>
                  </a:lnTo>
                  <a:lnTo>
                    <a:pt x="3273" y="43"/>
                  </a:lnTo>
                  <a:lnTo>
                    <a:pt x="3273" y="45"/>
                  </a:lnTo>
                  <a:lnTo>
                    <a:pt x="3273" y="47"/>
                  </a:lnTo>
                  <a:lnTo>
                    <a:pt x="3287" y="54"/>
                  </a:lnTo>
                  <a:lnTo>
                    <a:pt x="3298" y="62"/>
                  </a:lnTo>
                  <a:lnTo>
                    <a:pt x="3306" y="73"/>
                  </a:lnTo>
                  <a:lnTo>
                    <a:pt x="3315" y="85"/>
                  </a:lnTo>
                  <a:lnTo>
                    <a:pt x="3315" y="108"/>
                  </a:lnTo>
                  <a:lnTo>
                    <a:pt x="3303" y="117"/>
                  </a:lnTo>
                  <a:lnTo>
                    <a:pt x="3298" y="125"/>
                  </a:lnTo>
                  <a:lnTo>
                    <a:pt x="3294" y="134"/>
                  </a:lnTo>
                  <a:lnTo>
                    <a:pt x="3289" y="143"/>
                  </a:lnTo>
                  <a:lnTo>
                    <a:pt x="3275" y="151"/>
                  </a:lnTo>
                  <a:lnTo>
                    <a:pt x="3259" y="160"/>
                  </a:lnTo>
                  <a:lnTo>
                    <a:pt x="3243" y="171"/>
                  </a:lnTo>
                  <a:lnTo>
                    <a:pt x="3231" y="185"/>
                  </a:lnTo>
                  <a:lnTo>
                    <a:pt x="3235" y="185"/>
                  </a:lnTo>
                  <a:lnTo>
                    <a:pt x="3247" y="178"/>
                  </a:lnTo>
                  <a:lnTo>
                    <a:pt x="3261" y="176"/>
                  </a:lnTo>
                  <a:lnTo>
                    <a:pt x="3277" y="178"/>
                  </a:lnTo>
                  <a:lnTo>
                    <a:pt x="3277" y="181"/>
                  </a:lnTo>
                  <a:lnTo>
                    <a:pt x="3275" y="185"/>
                  </a:lnTo>
                  <a:lnTo>
                    <a:pt x="3275" y="186"/>
                  </a:lnTo>
                  <a:lnTo>
                    <a:pt x="3275" y="188"/>
                  </a:lnTo>
                  <a:lnTo>
                    <a:pt x="3275" y="188"/>
                  </a:lnTo>
                  <a:lnTo>
                    <a:pt x="3275" y="190"/>
                  </a:lnTo>
                  <a:lnTo>
                    <a:pt x="3277" y="190"/>
                  </a:lnTo>
                  <a:lnTo>
                    <a:pt x="3280" y="192"/>
                  </a:lnTo>
                  <a:lnTo>
                    <a:pt x="3285" y="186"/>
                  </a:lnTo>
                  <a:lnTo>
                    <a:pt x="3292" y="181"/>
                  </a:lnTo>
                  <a:lnTo>
                    <a:pt x="3299" y="176"/>
                  </a:lnTo>
                  <a:lnTo>
                    <a:pt x="3308" y="172"/>
                  </a:lnTo>
                  <a:lnTo>
                    <a:pt x="3308" y="178"/>
                  </a:lnTo>
                  <a:lnTo>
                    <a:pt x="3305" y="183"/>
                  </a:lnTo>
                  <a:lnTo>
                    <a:pt x="3303" y="188"/>
                  </a:lnTo>
                  <a:lnTo>
                    <a:pt x="3301" y="195"/>
                  </a:lnTo>
                  <a:lnTo>
                    <a:pt x="3299" y="204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3" y="206"/>
                  </a:lnTo>
                  <a:lnTo>
                    <a:pt x="3303" y="207"/>
                  </a:lnTo>
                  <a:lnTo>
                    <a:pt x="3312" y="207"/>
                  </a:lnTo>
                  <a:lnTo>
                    <a:pt x="3312" y="195"/>
                  </a:lnTo>
                  <a:lnTo>
                    <a:pt x="3329" y="193"/>
                  </a:lnTo>
                  <a:lnTo>
                    <a:pt x="3345" y="193"/>
                  </a:lnTo>
                  <a:lnTo>
                    <a:pt x="3357" y="195"/>
                  </a:lnTo>
                  <a:lnTo>
                    <a:pt x="3369" y="204"/>
                  </a:lnTo>
                  <a:lnTo>
                    <a:pt x="3369" y="206"/>
                  </a:lnTo>
                  <a:lnTo>
                    <a:pt x="3369" y="211"/>
                  </a:lnTo>
                  <a:lnTo>
                    <a:pt x="3371" y="216"/>
                  </a:lnTo>
                  <a:lnTo>
                    <a:pt x="3371" y="221"/>
                  </a:lnTo>
                  <a:lnTo>
                    <a:pt x="3373" y="226"/>
                  </a:lnTo>
                  <a:lnTo>
                    <a:pt x="3423" y="230"/>
                  </a:lnTo>
                  <a:lnTo>
                    <a:pt x="3427" y="219"/>
                  </a:lnTo>
                  <a:lnTo>
                    <a:pt x="3427" y="216"/>
                  </a:lnTo>
                  <a:lnTo>
                    <a:pt x="3427" y="214"/>
                  </a:lnTo>
                  <a:lnTo>
                    <a:pt x="3427" y="211"/>
                  </a:lnTo>
                  <a:lnTo>
                    <a:pt x="3427" y="206"/>
                  </a:lnTo>
                  <a:lnTo>
                    <a:pt x="3427" y="200"/>
                  </a:lnTo>
                  <a:lnTo>
                    <a:pt x="3430" y="199"/>
                  </a:lnTo>
                  <a:lnTo>
                    <a:pt x="3430" y="199"/>
                  </a:lnTo>
                  <a:lnTo>
                    <a:pt x="3432" y="199"/>
                  </a:lnTo>
                  <a:lnTo>
                    <a:pt x="3432" y="197"/>
                  </a:lnTo>
                  <a:lnTo>
                    <a:pt x="3434" y="195"/>
                  </a:lnTo>
                  <a:lnTo>
                    <a:pt x="3444" y="200"/>
                  </a:lnTo>
                  <a:lnTo>
                    <a:pt x="3455" y="206"/>
                  </a:lnTo>
                  <a:lnTo>
                    <a:pt x="3465" y="211"/>
                  </a:lnTo>
                  <a:lnTo>
                    <a:pt x="3476" y="202"/>
                  </a:lnTo>
                  <a:lnTo>
                    <a:pt x="3488" y="197"/>
                  </a:lnTo>
                  <a:lnTo>
                    <a:pt x="3507" y="195"/>
                  </a:lnTo>
                  <a:lnTo>
                    <a:pt x="3507" y="200"/>
                  </a:lnTo>
                  <a:lnTo>
                    <a:pt x="3510" y="200"/>
                  </a:lnTo>
                  <a:lnTo>
                    <a:pt x="3519" y="235"/>
                  </a:lnTo>
                  <a:lnTo>
                    <a:pt x="3507" y="247"/>
                  </a:lnTo>
                  <a:lnTo>
                    <a:pt x="3500" y="265"/>
                  </a:lnTo>
                  <a:lnTo>
                    <a:pt x="3502" y="268"/>
                  </a:lnTo>
                  <a:lnTo>
                    <a:pt x="3504" y="272"/>
                  </a:lnTo>
                  <a:lnTo>
                    <a:pt x="3504" y="275"/>
                  </a:lnTo>
                  <a:lnTo>
                    <a:pt x="3505" y="279"/>
                  </a:lnTo>
                  <a:lnTo>
                    <a:pt x="3507" y="284"/>
                  </a:lnTo>
                  <a:lnTo>
                    <a:pt x="3516" y="293"/>
                  </a:lnTo>
                  <a:lnTo>
                    <a:pt x="3528" y="300"/>
                  </a:lnTo>
                  <a:lnTo>
                    <a:pt x="3538" y="307"/>
                  </a:lnTo>
                  <a:lnTo>
                    <a:pt x="3538" y="307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2" y="303"/>
                  </a:lnTo>
                  <a:lnTo>
                    <a:pt x="3547" y="295"/>
                  </a:lnTo>
                  <a:lnTo>
                    <a:pt x="3551" y="284"/>
                  </a:lnTo>
                  <a:lnTo>
                    <a:pt x="3554" y="274"/>
                  </a:lnTo>
                  <a:lnTo>
                    <a:pt x="3561" y="265"/>
                  </a:lnTo>
                  <a:lnTo>
                    <a:pt x="3561" y="274"/>
                  </a:lnTo>
                  <a:lnTo>
                    <a:pt x="3563" y="281"/>
                  </a:lnTo>
                  <a:lnTo>
                    <a:pt x="3566" y="286"/>
                  </a:lnTo>
                  <a:lnTo>
                    <a:pt x="3572" y="289"/>
                  </a:lnTo>
                  <a:lnTo>
                    <a:pt x="3579" y="291"/>
                  </a:lnTo>
                  <a:lnTo>
                    <a:pt x="3587" y="293"/>
                  </a:lnTo>
                  <a:lnTo>
                    <a:pt x="3600" y="272"/>
                  </a:lnTo>
                  <a:lnTo>
                    <a:pt x="3605" y="277"/>
                  </a:lnTo>
                  <a:lnTo>
                    <a:pt x="3610" y="281"/>
                  </a:lnTo>
                  <a:lnTo>
                    <a:pt x="3613" y="286"/>
                  </a:lnTo>
                  <a:lnTo>
                    <a:pt x="3619" y="289"/>
                  </a:lnTo>
                  <a:lnTo>
                    <a:pt x="3626" y="293"/>
                  </a:lnTo>
                  <a:lnTo>
                    <a:pt x="3629" y="289"/>
                  </a:lnTo>
                  <a:lnTo>
                    <a:pt x="3633" y="286"/>
                  </a:lnTo>
                  <a:lnTo>
                    <a:pt x="3636" y="286"/>
                  </a:lnTo>
                  <a:lnTo>
                    <a:pt x="3638" y="286"/>
                  </a:lnTo>
                  <a:lnTo>
                    <a:pt x="3643" y="286"/>
                  </a:lnTo>
                  <a:lnTo>
                    <a:pt x="3647" y="288"/>
                  </a:lnTo>
                  <a:lnTo>
                    <a:pt x="3654" y="288"/>
                  </a:lnTo>
                  <a:lnTo>
                    <a:pt x="3652" y="270"/>
                  </a:lnTo>
                  <a:lnTo>
                    <a:pt x="3648" y="258"/>
                  </a:lnTo>
                  <a:lnTo>
                    <a:pt x="3645" y="242"/>
                  </a:lnTo>
                  <a:lnTo>
                    <a:pt x="3657" y="239"/>
                  </a:lnTo>
                  <a:lnTo>
                    <a:pt x="3668" y="235"/>
                  </a:lnTo>
                  <a:lnTo>
                    <a:pt x="3685" y="235"/>
                  </a:lnTo>
                  <a:lnTo>
                    <a:pt x="3704" y="237"/>
                  </a:lnTo>
                  <a:lnTo>
                    <a:pt x="3723" y="242"/>
                  </a:lnTo>
                  <a:lnTo>
                    <a:pt x="3741" y="247"/>
                  </a:lnTo>
                  <a:lnTo>
                    <a:pt x="3757" y="253"/>
                  </a:lnTo>
                  <a:lnTo>
                    <a:pt x="3764" y="258"/>
                  </a:lnTo>
                  <a:lnTo>
                    <a:pt x="3767" y="261"/>
                  </a:lnTo>
                  <a:lnTo>
                    <a:pt x="3769" y="267"/>
                  </a:lnTo>
                  <a:lnTo>
                    <a:pt x="3769" y="270"/>
                  </a:lnTo>
                  <a:lnTo>
                    <a:pt x="3771" y="272"/>
                  </a:lnTo>
                  <a:lnTo>
                    <a:pt x="3771" y="275"/>
                  </a:lnTo>
                  <a:lnTo>
                    <a:pt x="3774" y="277"/>
                  </a:lnTo>
                  <a:lnTo>
                    <a:pt x="3778" y="279"/>
                  </a:lnTo>
                  <a:lnTo>
                    <a:pt x="3783" y="281"/>
                  </a:lnTo>
                  <a:lnTo>
                    <a:pt x="3793" y="277"/>
                  </a:lnTo>
                  <a:lnTo>
                    <a:pt x="3805" y="277"/>
                  </a:lnTo>
                  <a:lnTo>
                    <a:pt x="3818" y="277"/>
                  </a:lnTo>
                  <a:lnTo>
                    <a:pt x="3823" y="288"/>
                  </a:lnTo>
                  <a:lnTo>
                    <a:pt x="3830" y="298"/>
                  </a:lnTo>
                  <a:lnTo>
                    <a:pt x="3840" y="307"/>
                  </a:lnTo>
                  <a:lnTo>
                    <a:pt x="3853" y="312"/>
                  </a:lnTo>
                  <a:lnTo>
                    <a:pt x="3865" y="307"/>
                  </a:lnTo>
                  <a:lnTo>
                    <a:pt x="3882" y="307"/>
                  </a:lnTo>
                  <a:lnTo>
                    <a:pt x="3898" y="309"/>
                  </a:lnTo>
                  <a:lnTo>
                    <a:pt x="3914" y="312"/>
                  </a:lnTo>
                  <a:lnTo>
                    <a:pt x="3926" y="315"/>
                  </a:lnTo>
                  <a:lnTo>
                    <a:pt x="3931" y="331"/>
                  </a:lnTo>
                  <a:lnTo>
                    <a:pt x="3933" y="345"/>
                  </a:lnTo>
                  <a:lnTo>
                    <a:pt x="3936" y="357"/>
                  </a:lnTo>
                  <a:lnTo>
                    <a:pt x="3940" y="359"/>
                  </a:lnTo>
                  <a:lnTo>
                    <a:pt x="3942" y="363"/>
                  </a:lnTo>
                  <a:lnTo>
                    <a:pt x="3945" y="364"/>
                  </a:lnTo>
                  <a:lnTo>
                    <a:pt x="3978" y="361"/>
                  </a:lnTo>
                  <a:lnTo>
                    <a:pt x="4011" y="361"/>
                  </a:lnTo>
                  <a:lnTo>
                    <a:pt x="4045" y="361"/>
                  </a:lnTo>
                  <a:lnTo>
                    <a:pt x="4048" y="368"/>
                  </a:lnTo>
                  <a:lnTo>
                    <a:pt x="4053" y="373"/>
                  </a:lnTo>
                  <a:lnTo>
                    <a:pt x="4059" y="380"/>
                  </a:lnTo>
                  <a:lnTo>
                    <a:pt x="4064" y="384"/>
                  </a:lnTo>
                  <a:lnTo>
                    <a:pt x="4071" y="389"/>
                  </a:lnTo>
                  <a:lnTo>
                    <a:pt x="4071" y="384"/>
                  </a:lnTo>
                  <a:lnTo>
                    <a:pt x="4073" y="382"/>
                  </a:lnTo>
                  <a:lnTo>
                    <a:pt x="4074" y="378"/>
                  </a:lnTo>
                  <a:lnTo>
                    <a:pt x="4074" y="375"/>
                  </a:lnTo>
                  <a:lnTo>
                    <a:pt x="4076" y="370"/>
                  </a:lnTo>
                  <a:lnTo>
                    <a:pt x="4073" y="364"/>
                  </a:lnTo>
                  <a:lnTo>
                    <a:pt x="4071" y="361"/>
                  </a:lnTo>
                  <a:lnTo>
                    <a:pt x="4069" y="359"/>
                  </a:lnTo>
                  <a:lnTo>
                    <a:pt x="4069" y="356"/>
                  </a:lnTo>
                  <a:lnTo>
                    <a:pt x="4071" y="352"/>
                  </a:lnTo>
                  <a:lnTo>
                    <a:pt x="4071" y="347"/>
                  </a:lnTo>
                  <a:lnTo>
                    <a:pt x="4071" y="342"/>
                  </a:lnTo>
                  <a:lnTo>
                    <a:pt x="4088" y="345"/>
                  </a:lnTo>
                  <a:lnTo>
                    <a:pt x="4100" y="352"/>
                  </a:lnTo>
                  <a:lnTo>
                    <a:pt x="4114" y="357"/>
                  </a:lnTo>
                  <a:lnTo>
                    <a:pt x="4120" y="357"/>
                  </a:lnTo>
                  <a:lnTo>
                    <a:pt x="4125" y="357"/>
                  </a:lnTo>
                  <a:lnTo>
                    <a:pt x="4130" y="356"/>
                  </a:lnTo>
                  <a:lnTo>
                    <a:pt x="4134" y="352"/>
                  </a:lnTo>
                  <a:lnTo>
                    <a:pt x="4137" y="350"/>
                  </a:lnTo>
                  <a:lnTo>
                    <a:pt x="4141" y="349"/>
                  </a:lnTo>
                  <a:lnTo>
                    <a:pt x="4198" y="373"/>
                  </a:lnTo>
                  <a:lnTo>
                    <a:pt x="4230" y="406"/>
                  </a:lnTo>
                  <a:lnTo>
                    <a:pt x="4235" y="410"/>
                  </a:lnTo>
                  <a:lnTo>
                    <a:pt x="4240" y="410"/>
                  </a:lnTo>
                  <a:lnTo>
                    <a:pt x="4245" y="411"/>
                  </a:lnTo>
                  <a:lnTo>
                    <a:pt x="4251" y="411"/>
                  </a:lnTo>
                  <a:lnTo>
                    <a:pt x="4256" y="415"/>
                  </a:lnTo>
                  <a:lnTo>
                    <a:pt x="4266" y="424"/>
                  </a:lnTo>
                  <a:lnTo>
                    <a:pt x="4273" y="434"/>
                  </a:lnTo>
                  <a:lnTo>
                    <a:pt x="4280" y="443"/>
                  </a:lnTo>
                  <a:lnTo>
                    <a:pt x="4289" y="450"/>
                  </a:lnTo>
                  <a:lnTo>
                    <a:pt x="4306" y="453"/>
                  </a:lnTo>
                  <a:lnTo>
                    <a:pt x="4308" y="452"/>
                  </a:lnTo>
                  <a:lnTo>
                    <a:pt x="4310" y="452"/>
                  </a:lnTo>
                  <a:lnTo>
                    <a:pt x="4312" y="450"/>
                  </a:lnTo>
                  <a:lnTo>
                    <a:pt x="4313" y="450"/>
                  </a:lnTo>
                  <a:lnTo>
                    <a:pt x="4317" y="450"/>
                  </a:lnTo>
                  <a:lnTo>
                    <a:pt x="4327" y="462"/>
                  </a:lnTo>
                  <a:lnTo>
                    <a:pt x="4338" y="474"/>
                  </a:lnTo>
                  <a:lnTo>
                    <a:pt x="4347" y="487"/>
                  </a:lnTo>
                  <a:lnTo>
                    <a:pt x="4352" y="504"/>
                  </a:lnTo>
                  <a:lnTo>
                    <a:pt x="4317" y="504"/>
                  </a:lnTo>
                  <a:lnTo>
                    <a:pt x="4315" y="507"/>
                  </a:lnTo>
                  <a:lnTo>
                    <a:pt x="4312" y="511"/>
                  </a:lnTo>
                  <a:lnTo>
                    <a:pt x="4310" y="513"/>
                  </a:lnTo>
                  <a:lnTo>
                    <a:pt x="4308" y="518"/>
                  </a:lnTo>
                  <a:lnTo>
                    <a:pt x="4306" y="523"/>
                  </a:lnTo>
                  <a:lnTo>
                    <a:pt x="4310" y="525"/>
                  </a:lnTo>
                  <a:lnTo>
                    <a:pt x="4312" y="527"/>
                  </a:lnTo>
                  <a:lnTo>
                    <a:pt x="4313" y="528"/>
                  </a:lnTo>
                  <a:lnTo>
                    <a:pt x="4315" y="532"/>
                  </a:lnTo>
                  <a:lnTo>
                    <a:pt x="4315" y="534"/>
                  </a:lnTo>
                  <a:lnTo>
                    <a:pt x="4313" y="537"/>
                  </a:lnTo>
                  <a:lnTo>
                    <a:pt x="4310" y="542"/>
                  </a:lnTo>
                  <a:lnTo>
                    <a:pt x="4308" y="544"/>
                  </a:lnTo>
                  <a:lnTo>
                    <a:pt x="4305" y="546"/>
                  </a:lnTo>
                  <a:lnTo>
                    <a:pt x="4301" y="546"/>
                  </a:lnTo>
                  <a:lnTo>
                    <a:pt x="4298" y="546"/>
                  </a:lnTo>
                  <a:lnTo>
                    <a:pt x="4291" y="546"/>
                  </a:lnTo>
                  <a:lnTo>
                    <a:pt x="4284" y="535"/>
                  </a:lnTo>
                  <a:lnTo>
                    <a:pt x="4273" y="530"/>
                  </a:lnTo>
                  <a:lnTo>
                    <a:pt x="4259" y="527"/>
                  </a:lnTo>
                  <a:lnTo>
                    <a:pt x="4259" y="514"/>
                  </a:lnTo>
                  <a:lnTo>
                    <a:pt x="4256" y="513"/>
                  </a:lnTo>
                  <a:lnTo>
                    <a:pt x="4252" y="511"/>
                  </a:lnTo>
                  <a:lnTo>
                    <a:pt x="4251" y="509"/>
                  </a:lnTo>
                  <a:lnTo>
                    <a:pt x="4247" y="507"/>
                  </a:lnTo>
                  <a:lnTo>
                    <a:pt x="4240" y="507"/>
                  </a:lnTo>
                  <a:lnTo>
                    <a:pt x="4238" y="507"/>
                  </a:lnTo>
                  <a:lnTo>
                    <a:pt x="4237" y="509"/>
                  </a:lnTo>
                  <a:lnTo>
                    <a:pt x="4235" y="509"/>
                  </a:lnTo>
                  <a:lnTo>
                    <a:pt x="4233" y="509"/>
                  </a:lnTo>
                  <a:lnTo>
                    <a:pt x="4230" y="511"/>
                  </a:lnTo>
                  <a:lnTo>
                    <a:pt x="4226" y="504"/>
                  </a:lnTo>
                  <a:lnTo>
                    <a:pt x="4221" y="497"/>
                  </a:lnTo>
                  <a:lnTo>
                    <a:pt x="4217" y="492"/>
                  </a:lnTo>
                  <a:lnTo>
                    <a:pt x="4217" y="504"/>
                  </a:lnTo>
                  <a:lnTo>
                    <a:pt x="4214" y="518"/>
                  </a:lnTo>
                  <a:lnTo>
                    <a:pt x="4210" y="530"/>
                  </a:lnTo>
                  <a:lnTo>
                    <a:pt x="4202" y="537"/>
                  </a:lnTo>
                  <a:lnTo>
                    <a:pt x="4198" y="539"/>
                  </a:lnTo>
                  <a:lnTo>
                    <a:pt x="4195" y="539"/>
                  </a:lnTo>
                  <a:lnTo>
                    <a:pt x="4193" y="539"/>
                  </a:lnTo>
                  <a:lnTo>
                    <a:pt x="4191" y="539"/>
                  </a:lnTo>
                  <a:lnTo>
                    <a:pt x="4189" y="537"/>
                  </a:lnTo>
                  <a:lnTo>
                    <a:pt x="4188" y="537"/>
                  </a:lnTo>
                  <a:lnTo>
                    <a:pt x="4186" y="537"/>
                  </a:lnTo>
                  <a:lnTo>
                    <a:pt x="4184" y="539"/>
                  </a:lnTo>
                  <a:lnTo>
                    <a:pt x="4182" y="541"/>
                  </a:lnTo>
                  <a:lnTo>
                    <a:pt x="4179" y="546"/>
                  </a:lnTo>
                  <a:lnTo>
                    <a:pt x="4189" y="558"/>
                  </a:lnTo>
                  <a:lnTo>
                    <a:pt x="4200" y="579"/>
                  </a:lnTo>
                  <a:lnTo>
                    <a:pt x="4205" y="603"/>
                  </a:lnTo>
                  <a:lnTo>
                    <a:pt x="4202" y="603"/>
                  </a:lnTo>
                  <a:lnTo>
                    <a:pt x="4200" y="605"/>
                  </a:lnTo>
                  <a:lnTo>
                    <a:pt x="4196" y="605"/>
                  </a:lnTo>
                  <a:lnTo>
                    <a:pt x="4191" y="607"/>
                  </a:lnTo>
                  <a:lnTo>
                    <a:pt x="4184" y="602"/>
                  </a:lnTo>
                  <a:lnTo>
                    <a:pt x="4179" y="598"/>
                  </a:lnTo>
                  <a:lnTo>
                    <a:pt x="4172" y="597"/>
                  </a:lnTo>
                  <a:lnTo>
                    <a:pt x="4163" y="595"/>
                  </a:lnTo>
                  <a:lnTo>
                    <a:pt x="4158" y="609"/>
                  </a:lnTo>
                  <a:lnTo>
                    <a:pt x="4148" y="616"/>
                  </a:lnTo>
                  <a:lnTo>
                    <a:pt x="4135" y="621"/>
                  </a:lnTo>
                  <a:lnTo>
                    <a:pt x="4121" y="626"/>
                  </a:lnTo>
                  <a:lnTo>
                    <a:pt x="4120" y="640"/>
                  </a:lnTo>
                  <a:lnTo>
                    <a:pt x="4116" y="651"/>
                  </a:lnTo>
                  <a:lnTo>
                    <a:pt x="4109" y="661"/>
                  </a:lnTo>
                  <a:lnTo>
                    <a:pt x="4095" y="663"/>
                  </a:lnTo>
                  <a:lnTo>
                    <a:pt x="4085" y="666"/>
                  </a:lnTo>
                  <a:lnTo>
                    <a:pt x="4078" y="670"/>
                  </a:lnTo>
                  <a:lnTo>
                    <a:pt x="4071" y="672"/>
                  </a:lnTo>
                  <a:lnTo>
                    <a:pt x="4066" y="668"/>
                  </a:lnTo>
                  <a:lnTo>
                    <a:pt x="4060" y="663"/>
                  </a:lnTo>
                  <a:lnTo>
                    <a:pt x="4057" y="658"/>
                  </a:lnTo>
                  <a:lnTo>
                    <a:pt x="4050" y="659"/>
                  </a:lnTo>
                  <a:lnTo>
                    <a:pt x="4041" y="661"/>
                  </a:lnTo>
                  <a:lnTo>
                    <a:pt x="4034" y="665"/>
                  </a:lnTo>
                  <a:lnTo>
                    <a:pt x="4029" y="668"/>
                  </a:lnTo>
                  <a:lnTo>
                    <a:pt x="4029" y="675"/>
                  </a:lnTo>
                  <a:lnTo>
                    <a:pt x="4024" y="677"/>
                  </a:lnTo>
                  <a:lnTo>
                    <a:pt x="4015" y="677"/>
                  </a:lnTo>
                  <a:lnTo>
                    <a:pt x="4003" y="677"/>
                  </a:lnTo>
                  <a:lnTo>
                    <a:pt x="3992" y="679"/>
                  </a:lnTo>
                  <a:lnTo>
                    <a:pt x="3987" y="680"/>
                  </a:lnTo>
                  <a:lnTo>
                    <a:pt x="3978" y="701"/>
                  </a:lnTo>
                  <a:lnTo>
                    <a:pt x="3977" y="724"/>
                  </a:lnTo>
                  <a:lnTo>
                    <a:pt x="3977" y="750"/>
                  </a:lnTo>
                  <a:lnTo>
                    <a:pt x="3980" y="773"/>
                  </a:lnTo>
                  <a:lnTo>
                    <a:pt x="3975" y="773"/>
                  </a:lnTo>
                  <a:lnTo>
                    <a:pt x="3973" y="773"/>
                  </a:lnTo>
                  <a:lnTo>
                    <a:pt x="3971" y="773"/>
                  </a:lnTo>
                  <a:lnTo>
                    <a:pt x="3970" y="775"/>
                  </a:lnTo>
                  <a:lnTo>
                    <a:pt x="3968" y="776"/>
                  </a:lnTo>
                  <a:lnTo>
                    <a:pt x="3966" y="782"/>
                  </a:lnTo>
                  <a:lnTo>
                    <a:pt x="3964" y="787"/>
                  </a:lnTo>
                  <a:lnTo>
                    <a:pt x="3964" y="794"/>
                  </a:lnTo>
                  <a:lnTo>
                    <a:pt x="3964" y="802"/>
                  </a:lnTo>
                  <a:lnTo>
                    <a:pt x="3952" y="802"/>
                  </a:lnTo>
                  <a:lnTo>
                    <a:pt x="3945" y="813"/>
                  </a:lnTo>
                  <a:lnTo>
                    <a:pt x="3940" y="820"/>
                  </a:lnTo>
                  <a:lnTo>
                    <a:pt x="3938" y="827"/>
                  </a:lnTo>
                  <a:lnTo>
                    <a:pt x="3936" y="841"/>
                  </a:lnTo>
                  <a:lnTo>
                    <a:pt x="3933" y="841"/>
                  </a:lnTo>
                  <a:lnTo>
                    <a:pt x="3929" y="841"/>
                  </a:lnTo>
                  <a:lnTo>
                    <a:pt x="3928" y="841"/>
                  </a:lnTo>
                  <a:lnTo>
                    <a:pt x="3928" y="841"/>
                  </a:lnTo>
                  <a:lnTo>
                    <a:pt x="3926" y="841"/>
                  </a:lnTo>
                  <a:lnTo>
                    <a:pt x="3922" y="841"/>
                  </a:lnTo>
                  <a:lnTo>
                    <a:pt x="3915" y="855"/>
                  </a:lnTo>
                  <a:lnTo>
                    <a:pt x="3910" y="872"/>
                  </a:lnTo>
                  <a:lnTo>
                    <a:pt x="3898" y="872"/>
                  </a:lnTo>
                  <a:lnTo>
                    <a:pt x="3894" y="891"/>
                  </a:lnTo>
                  <a:lnTo>
                    <a:pt x="3888" y="891"/>
                  </a:lnTo>
                  <a:lnTo>
                    <a:pt x="3888" y="886"/>
                  </a:lnTo>
                  <a:lnTo>
                    <a:pt x="3874" y="867"/>
                  </a:lnTo>
                  <a:lnTo>
                    <a:pt x="3865" y="844"/>
                  </a:lnTo>
                  <a:lnTo>
                    <a:pt x="3863" y="818"/>
                  </a:lnTo>
                  <a:lnTo>
                    <a:pt x="3865" y="787"/>
                  </a:lnTo>
                  <a:lnTo>
                    <a:pt x="3870" y="783"/>
                  </a:lnTo>
                  <a:lnTo>
                    <a:pt x="3874" y="780"/>
                  </a:lnTo>
                  <a:lnTo>
                    <a:pt x="3879" y="776"/>
                  </a:lnTo>
                  <a:lnTo>
                    <a:pt x="3881" y="771"/>
                  </a:lnTo>
                  <a:lnTo>
                    <a:pt x="3884" y="764"/>
                  </a:lnTo>
                  <a:lnTo>
                    <a:pt x="3879" y="755"/>
                  </a:lnTo>
                  <a:lnTo>
                    <a:pt x="3877" y="743"/>
                  </a:lnTo>
                  <a:lnTo>
                    <a:pt x="3884" y="729"/>
                  </a:lnTo>
                  <a:lnTo>
                    <a:pt x="3891" y="724"/>
                  </a:lnTo>
                  <a:lnTo>
                    <a:pt x="3900" y="720"/>
                  </a:lnTo>
                  <a:lnTo>
                    <a:pt x="3910" y="717"/>
                  </a:lnTo>
                  <a:lnTo>
                    <a:pt x="3917" y="710"/>
                  </a:lnTo>
                  <a:lnTo>
                    <a:pt x="3931" y="689"/>
                  </a:lnTo>
                  <a:lnTo>
                    <a:pt x="3945" y="668"/>
                  </a:lnTo>
                  <a:lnTo>
                    <a:pt x="3956" y="659"/>
                  </a:lnTo>
                  <a:lnTo>
                    <a:pt x="3968" y="651"/>
                  </a:lnTo>
                  <a:lnTo>
                    <a:pt x="3980" y="642"/>
                  </a:lnTo>
                  <a:lnTo>
                    <a:pt x="3985" y="630"/>
                  </a:lnTo>
                  <a:lnTo>
                    <a:pt x="3989" y="616"/>
                  </a:lnTo>
                  <a:lnTo>
                    <a:pt x="3994" y="603"/>
                  </a:lnTo>
                  <a:lnTo>
                    <a:pt x="3994" y="602"/>
                  </a:lnTo>
                  <a:lnTo>
                    <a:pt x="3992" y="602"/>
                  </a:lnTo>
                  <a:lnTo>
                    <a:pt x="3992" y="602"/>
                  </a:lnTo>
                  <a:lnTo>
                    <a:pt x="3992" y="602"/>
                  </a:lnTo>
                  <a:lnTo>
                    <a:pt x="3992" y="600"/>
                  </a:lnTo>
                  <a:lnTo>
                    <a:pt x="3990" y="598"/>
                  </a:lnTo>
                  <a:lnTo>
                    <a:pt x="3987" y="600"/>
                  </a:lnTo>
                  <a:lnTo>
                    <a:pt x="3987" y="600"/>
                  </a:lnTo>
                  <a:lnTo>
                    <a:pt x="3985" y="602"/>
                  </a:lnTo>
                  <a:lnTo>
                    <a:pt x="3985" y="602"/>
                  </a:lnTo>
                  <a:lnTo>
                    <a:pt x="3984" y="603"/>
                  </a:lnTo>
                  <a:lnTo>
                    <a:pt x="3975" y="616"/>
                  </a:lnTo>
                  <a:lnTo>
                    <a:pt x="3966" y="630"/>
                  </a:lnTo>
                  <a:lnTo>
                    <a:pt x="3957" y="642"/>
                  </a:lnTo>
                  <a:lnTo>
                    <a:pt x="3945" y="651"/>
                  </a:lnTo>
                  <a:lnTo>
                    <a:pt x="3929" y="658"/>
                  </a:lnTo>
                  <a:lnTo>
                    <a:pt x="3928" y="652"/>
                  </a:lnTo>
                  <a:lnTo>
                    <a:pt x="3928" y="651"/>
                  </a:lnTo>
                  <a:lnTo>
                    <a:pt x="3926" y="647"/>
                  </a:lnTo>
                  <a:lnTo>
                    <a:pt x="3926" y="642"/>
                  </a:lnTo>
                  <a:lnTo>
                    <a:pt x="3928" y="640"/>
                  </a:lnTo>
                  <a:lnTo>
                    <a:pt x="3928" y="638"/>
                  </a:lnTo>
                  <a:lnTo>
                    <a:pt x="3928" y="637"/>
                  </a:lnTo>
                  <a:lnTo>
                    <a:pt x="3929" y="633"/>
                  </a:lnTo>
                  <a:lnTo>
                    <a:pt x="3929" y="630"/>
                  </a:lnTo>
                  <a:lnTo>
                    <a:pt x="3924" y="626"/>
                  </a:lnTo>
                  <a:lnTo>
                    <a:pt x="3919" y="624"/>
                  </a:lnTo>
                  <a:lnTo>
                    <a:pt x="3915" y="623"/>
                  </a:lnTo>
                  <a:lnTo>
                    <a:pt x="3910" y="621"/>
                  </a:lnTo>
                  <a:lnTo>
                    <a:pt x="3907" y="623"/>
                  </a:lnTo>
                  <a:lnTo>
                    <a:pt x="3898" y="628"/>
                  </a:lnTo>
                  <a:lnTo>
                    <a:pt x="3886" y="638"/>
                  </a:lnTo>
                  <a:lnTo>
                    <a:pt x="3875" y="651"/>
                  </a:lnTo>
                  <a:lnTo>
                    <a:pt x="3865" y="663"/>
                  </a:lnTo>
                  <a:lnTo>
                    <a:pt x="3860" y="672"/>
                  </a:lnTo>
                  <a:lnTo>
                    <a:pt x="3860" y="675"/>
                  </a:lnTo>
                  <a:lnTo>
                    <a:pt x="3860" y="679"/>
                  </a:lnTo>
                  <a:lnTo>
                    <a:pt x="3861" y="682"/>
                  </a:lnTo>
                  <a:lnTo>
                    <a:pt x="3863" y="687"/>
                  </a:lnTo>
                  <a:lnTo>
                    <a:pt x="3865" y="691"/>
                  </a:lnTo>
                  <a:lnTo>
                    <a:pt x="3865" y="694"/>
                  </a:lnTo>
                  <a:lnTo>
                    <a:pt x="3854" y="699"/>
                  </a:lnTo>
                  <a:lnTo>
                    <a:pt x="3842" y="701"/>
                  </a:lnTo>
                  <a:lnTo>
                    <a:pt x="3826" y="703"/>
                  </a:lnTo>
                  <a:lnTo>
                    <a:pt x="3811" y="703"/>
                  </a:lnTo>
                  <a:lnTo>
                    <a:pt x="3811" y="684"/>
                  </a:lnTo>
                  <a:lnTo>
                    <a:pt x="3795" y="687"/>
                  </a:lnTo>
                  <a:lnTo>
                    <a:pt x="3781" y="693"/>
                  </a:lnTo>
                  <a:lnTo>
                    <a:pt x="3769" y="691"/>
                  </a:lnTo>
                  <a:lnTo>
                    <a:pt x="3760" y="680"/>
                  </a:lnTo>
                  <a:lnTo>
                    <a:pt x="3725" y="675"/>
                  </a:lnTo>
                  <a:lnTo>
                    <a:pt x="3713" y="687"/>
                  </a:lnTo>
                  <a:lnTo>
                    <a:pt x="3699" y="696"/>
                  </a:lnTo>
                  <a:lnTo>
                    <a:pt x="3687" y="706"/>
                  </a:lnTo>
                  <a:lnTo>
                    <a:pt x="3680" y="719"/>
                  </a:lnTo>
                  <a:lnTo>
                    <a:pt x="3673" y="731"/>
                  </a:lnTo>
                  <a:lnTo>
                    <a:pt x="3666" y="743"/>
                  </a:lnTo>
                  <a:lnTo>
                    <a:pt x="3657" y="752"/>
                  </a:lnTo>
                  <a:lnTo>
                    <a:pt x="3629" y="761"/>
                  </a:lnTo>
                  <a:lnTo>
                    <a:pt x="3622" y="768"/>
                  </a:lnTo>
                  <a:lnTo>
                    <a:pt x="3617" y="776"/>
                  </a:lnTo>
                  <a:lnTo>
                    <a:pt x="3612" y="783"/>
                  </a:lnTo>
                  <a:lnTo>
                    <a:pt x="3600" y="792"/>
                  </a:lnTo>
                  <a:lnTo>
                    <a:pt x="3600" y="802"/>
                  </a:lnTo>
                  <a:lnTo>
                    <a:pt x="3615" y="802"/>
                  </a:lnTo>
                  <a:lnTo>
                    <a:pt x="3617" y="808"/>
                  </a:lnTo>
                  <a:lnTo>
                    <a:pt x="3619" y="811"/>
                  </a:lnTo>
                  <a:lnTo>
                    <a:pt x="3620" y="815"/>
                  </a:lnTo>
                  <a:lnTo>
                    <a:pt x="3624" y="818"/>
                  </a:lnTo>
                  <a:lnTo>
                    <a:pt x="3627" y="820"/>
                  </a:lnTo>
                  <a:lnTo>
                    <a:pt x="3634" y="822"/>
                  </a:lnTo>
                  <a:lnTo>
                    <a:pt x="3638" y="818"/>
                  </a:lnTo>
                  <a:lnTo>
                    <a:pt x="3641" y="816"/>
                  </a:lnTo>
                  <a:lnTo>
                    <a:pt x="3647" y="815"/>
                  </a:lnTo>
                  <a:lnTo>
                    <a:pt x="3652" y="815"/>
                  </a:lnTo>
                  <a:lnTo>
                    <a:pt x="3661" y="815"/>
                  </a:lnTo>
                  <a:lnTo>
                    <a:pt x="3668" y="823"/>
                  </a:lnTo>
                  <a:lnTo>
                    <a:pt x="3673" y="830"/>
                  </a:lnTo>
                  <a:lnTo>
                    <a:pt x="3676" y="839"/>
                  </a:lnTo>
                  <a:lnTo>
                    <a:pt x="3680" y="853"/>
                  </a:lnTo>
                  <a:lnTo>
                    <a:pt x="3682" y="862"/>
                  </a:lnTo>
                  <a:lnTo>
                    <a:pt x="3680" y="867"/>
                  </a:lnTo>
                  <a:lnTo>
                    <a:pt x="3675" y="872"/>
                  </a:lnTo>
                  <a:lnTo>
                    <a:pt x="3673" y="881"/>
                  </a:lnTo>
                  <a:lnTo>
                    <a:pt x="3673" y="891"/>
                  </a:lnTo>
                  <a:lnTo>
                    <a:pt x="3676" y="900"/>
                  </a:lnTo>
                  <a:lnTo>
                    <a:pt x="3680" y="909"/>
                  </a:lnTo>
                  <a:lnTo>
                    <a:pt x="3683" y="921"/>
                  </a:lnTo>
                  <a:lnTo>
                    <a:pt x="3673" y="932"/>
                  </a:lnTo>
                  <a:lnTo>
                    <a:pt x="3666" y="944"/>
                  </a:lnTo>
                  <a:lnTo>
                    <a:pt x="3661" y="956"/>
                  </a:lnTo>
                  <a:lnTo>
                    <a:pt x="3654" y="972"/>
                  </a:lnTo>
                  <a:lnTo>
                    <a:pt x="3650" y="975"/>
                  </a:lnTo>
                  <a:lnTo>
                    <a:pt x="3641" y="986"/>
                  </a:lnTo>
                  <a:lnTo>
                    <a:pt x="3631" y="998"/>
                  </a:lnTo>
                  <a:lnTo>
                    <a:pt x="3620" y="1012"/>
                  </a:lnTo>
                  <a:lnTo>
                    <a:pt x="3608" y="1024"/>
                  </a:lnTo>
                  <a:lnTo>
                    <a:pt x="3598" y="1036"/>
                  </a:lnTo>
                  <a:lnTo>
                    <a:pt x="3591" y="1045"/>
                  </a:lnTo>
                  <a:lnTo>
                    <a:pt x="3587" y="1049"/>
                  </a:lnTo>
                  <a:lnTo>
                    <a:pt x="3575" y="1052"/>
                  </a:lnTo>
                  <a:lnTo>
                    <a:pt x="3563" y="1050"/>
                  </a:lnTo>
                  <a:lnTo>
                    <a:pt x="3552" y="1050"/>
                  </a:lnTo>
                  <a:lnTo>
                    <a:pt x="3542" y="1052"/>
                  </a:lnTo>
                  <a:lnTo>
                    <a:pt x="3533" y="1061"/>
                  </a:lnTo>
                  <a:lnTo>
                    <a:pt x="3526" y="1071"/>
                  </a:lnTo>
                  <a:lnTo>
                    <a:pt x="3521" y="1082"/>
                  </a:lnTo>
                  <a:lnTo>
                    <a:pt x="3514" y="1092"/>
                  </a:lnTo>
                  <a:lnTo>
                    <a:pt x="3504" y="1099"/>
                  </a:lnTo>
                  <a:lnTo>
                    <a:pt x="3502" y="1099"/>
                  </a:lnTo>
                  <a:lnTo>
                    <a:pt x="3500" y="1101"/>
                  </a:lnTo>
                  <a:lnTo>
                    <a:pt x="3498" y="1101"/>
                  </a:lnTo>
                  <a:lnTo>
                    <a:pt x="3495" y="1101"/>
                  </a:lnTo>
                  <a:lnTo>
                    <a:pt x="3491" y="1103"/>
                  </a:lnTo>
                  <a:lnTo>
                    <a:pt x="3495" y="1113"/>
                  </a:lnTo>
                  <a:lnTo>
                    <a:pt x="3502" y="1124"/>
                  </a:lnTo>
                  <a:lnTo>
                    <a:pt x="3507" y="1136"/>
                  </a:lnTo>
                  <a:lnTo>
                    <a:pt x="3514" y="1148"/>
                  </a:lnTo>
                  <a:lnTo>
                    <a:pt x="3517" y="1159"/>
                  </a:lnTo>
                  <a:lnTo>
                    <a:pt x="3519" y="1171"/>
                  </a:lnTo>
                  <a:lnTo>
                    <a:pt x="3516" y="1179"/>
                  </a:lnTo>
                  <a:lnTo>
                    <a:pt x="3509" y="1186"/>
                  </a:lnTo>
                  <a:lnTo>
                    <a:pt x="3495" y="1192"/>
                  </a:lnTo>
                  <a:lnTo>
                    <a:pt x="3472" y="1195"/>
                  </a:lnTo>
                  <a:lnTo>
                    <a:pt x="3472" y="1186"/>
                  </a:lnTo>
                  <a:lnTo>
                    <a:pt x="3470" y="1178"/>
                  </a:lnTo>
                  <a:lnTo>
                    <a:pt x="3470" y="1166"/>
                  </a:lnTo>
                  <a:lnTo>
                    <a:pt x="3472" y="1152"/>
                  </a:lnTo>
                  <a:lnTo>
                    <a:pt x="3472" y="1141"/>
                  </a:lnTo>
                  <a:lnTo>
                    <a:pt x="3467" y="1141"/>
                  </a:lnTo>
                  <a:lnTo>
                    <a:pt x="3463" y="1141"/>
                  </a:lnTo>
                  <a:lnTo>
                    <a:pt x="3460" y="1141"/>
                  </a:lnTo>
                  <a:lnTo>
                    <a:pt x="3458" y="1141"/>
                  </a:lnTo>
                  <a:lnTo>
                    <a:pt x="3456" y="1139"/>
                  </a:lnTo>
                  <a:lnTo>
                    <a:pt x="3453" y="1138"/>
                  </a:lnTo>
                  <a:lnTo>
                    <a:pt x="3449" y="1132"/>
                  </a:lnTo>
                  <a:lnTo>
                    <a:pt x="3453" y="1127"/>
                  </a:lnTo>
                  <a:lnTo>
                    <a:pt x="3456" y="1122"/>
                  </a:lnTo>
                  <a:lnTo>
                    <a:pt x="3458" y="1117"/>
                  </a:lnTo>
                  <a:lnTo>
                    <a:pt x="3462" y="1110"/>
                  </a:lnTo>
                  <a:lnTo>
                    <a:pt x="3453" y="1110"/>
                  </a:lnTo>
                  <a:lnTo>
                    <a:pt x="3442" y="1108"/>
                  </a:lnTo>
                  <a:lnTo>
                    <a:pt x="3430" y="1111"/>
                  </a:lnTo>
                  <a:lnTo>
                    <a:pt x="3416" y="1117"/>
                  </a:lnTo>
                  <a:lnTo>
                    <a:pt x="3404" y="1122"/>
                  </a:lnTo>
                  <a:lnTo>
                    <a:pt x="3404" y="1118"/>
                  </a:lnTo>
                  <a:lnTo>
                    <a:pt x="3406" y="1113"/>
                  </a:lnTo>
                  <a:lnTo>
                    <a:pt x="3408" y="1110"/>
                  </a:lnTo>
                  <a:lnTo>
                    <a:pt x="3409" y="1104"/>
                  </a:lnTo>
                  <a:lnTo>
                    <a:pt x="3411" y="1101"/>
                  </a:lnTo>
                  <a:lnTo>
                    <a:pt x="3414" y="1094"/>
                  </a:lnTo>
                  <a:lnTo>
                    <a:pt x="3411" y="1094"/>
                  </a:lnTo>
                  <a:lnTo>
                    <a:pt x="3408" y="1092"/>
                  </a:lnTo>
                  <a:lnTo>
                    <a:pt x="3404" y="1092"/>
                  </a:lnTo>
                  <a:lnTo>
                    <a:pt x="3399" y="1090"/>
                  </a:lnTo>
                  <a:lnTo>
                    <a:pt x="3388" y="1101"/>
                  </a:lnTo>
                  <a:lnTo>
                    <a:pt x="3376" y="1110"/>
                  </a:lnTo>
                  <a:lnTo>
                    <a:pt x="3364" y="1120"/>
                  </a:lnTo>
                  <a:lnTo>
                    <a:pt x="3357" y="1132"/>
                  </a:lnTo>
                  <a:lnTo>
                    <a:pt x="3364" y="1136"/>
                  </a:lnTo>
                  <a:lnTo>
                    <a:pt x="3369" y="1139"/>
                  </a:lnTo>
                  <a:lnTo>
                    <a:pt x="3373" y="1143"/>
                  </a:lnTo>
                  <a:lnTo>
                    <a:pt x="3376" y="1146"/>
                  </a:lnTo>
                  <a:lnTo>
                    <a:pt x="3380" y="1152"/>
                  </a:lnTo>
                  <a:lnTo>
                    <a:pt x="3390" y="1146"/>
                  </a:lnTo>
                  <a:lnTo>
                    <a:pt x="3399" y="1143"/>
                  </a:lnTo>
                  <a:lnTo>
                    <a:pt x="3408" y="1143"/>
                  </a:lnTo>
                  <a:lnTo>
                    <a:pt x="3418" y="1148"/>
                  </a:lnTo>
                  <a:lnTo>
                    <a:pt x="3423" y="1148"/>
                  </a:lnTo>
                  <a:lnTo>
                    <a:pt x="3423" y="1160"/>
                  </a:lnTo>
                  <a:lnTo>
                    <a:pt x="3404" y="1160"/>
                  </a:lnTo>
                  <a:lnTo>
                    <a:pt x="3397" y="1169"/>
                  </a:lnTo>
                  <a:lnTo>
                    <a:pt x="3390" y="1176"/>
                  </a:lnTo>
                  <a:lnTo>
                    <a:pt x="3385" y="1183"/>
                  </a:lnTo>
                  <a:lnTo>
                    <a:pt x="3380" y="1195"/>
                  </a:lnTo>
                  <a:lnTo>
                    <a:pt x="3394" y="1204"/>
                  </a:lnTo>
                  <a:lnTo>
                    <a:pt x="3402" y="1218"/>
                  </a:lnTo>
                  <a:lnTo>
                    <a:pt x="3409" y="1237"/>
                  </a:lnTo>
                  <a:lnTo>
                    <a:pt x="3413" y="1256"/>
                  </a:lnTo>
                  <a:lnTo>
                    <a:pt x="3414" y="1277"/>
                  </a:lnTo>
                  <a:lnTo>
                    <a:pt x="3414" y="1295"/>
                  </a:lnTo>
                  <a:lnTo>
                    <a:pt x="3402" y="1303"/>
                  </a:lnTo>
                  <a:lnTo>
                    <a:pt x="3395" y="1317"/>
                  </a:lnTo>
                  <a:lnTo>
                    <a:pt x="3388" y="1330"/>
                  </a:lnTo>
                  <a:lnTo>
                    <a:pt x="3380" y="1344"/>
                  </a:lnTo>
                  <a:lnTo>
                    <a:pt x="3362" y="1363"/>
                  </a:lnTo>
                  <a:lnTo>
                    <a:pt x="3339" y="1377"/>
                  </a:lnTo>
                  <a:lnTo>
                    <a:pt x="3315" y="1387"/>
                  </a:lnTo>
                  <a:lnTo>
                    <a:pt x="3287" y="1396"/>
                  </a:lnTo>
                  <a:lnTo>
                    <a:pt x="3261" y="1401"/>
                  </a:lnTo>
                  <a:lnTo>
                    <a:pt x="3261" y="1408"/>
                  </a:lnTo>
                  <a:lnTo>
                    <a:pt x="3261" y="1412"/>
                  </a:lnTo>
                  <a:lnTo>
                    <a:pt x="3261" y="1415"/>
                  </a:lnTo>
                  <a:lnTo>
                    <a:pt x="3261" y="1417"/>
                  </a:lnTo>
                  <a:lnTo>
                    <a:pt x="3263" y="1419"/>
                  </a:lnTo>
                  <a:lnTo>
                    <a:pt x="3263" y="1424"/>
                  </a:lnTo>
                  <a:lnTo>
                    <a:pt x="3264" y="1429"/>
                  </a:lnTo>
                  <a:lnTo>
                    <a:pt x="3261" y="1433"/>
                  </a:lnTo>
                  <a:lnTo>
                    <a:pt x="3257" y="1436"/>
                  </a:lnTo>
                  <a:lnTo>
                    <a:pt x="3256" y="1438"/>
                  </a:lnTo>
                  <a:lnTo>
                    <a:pt x="3252" y="1441"/>
                  </a:lnTo>
                  <a:lnTo>
                    <a:pt x="3245" y="1445"/>
                  </a:lnTo>
                  <a:lnTo>
                    <a:pt x="3243" y="1445"/>
                  </a:lnTo>
                  <a:lnTo>
                    <a:pt x="3242" y="1447"/>
                  </a:lnTo>
                  <a:lnTo>
                    <a:pt x="3240" y="1447"/>
                  </a:lnTo>
                  <a:lnTo>
                    <a:pt x="3238" y="1447"/>
                  </a:lnTo>
                  <a:lnTo>
                    <a:pt x="3235" y="1448"/>
                  </a:lnTo>
                  <a:lnTo>
                    <a:pt x="3233" y="1443"/>
                  </a:lnTo>
                  <a:lnTo>
                    <a:pt x="3231" y="1438"/>
                  </a:lnTo>
                  <a:lnTo>
                    <a:pt x="3231" y="1433"/>
                  </a:lnTo>
                  <a:lnTo>
                    <a:pt x="3231" y="1424"/>
                  </a:lnTo>
                  <a:lnTo>
                    <a:pt x="3235" y="1422"/>
                  </a:lnTo>
                  <a:lnTo>
                    <a:pt x="3238" y="1422"/>
                  </a:lnTo>
                  <a:lnTo>
                    <a:pt x="3242" y="1420"/>
                  </a:lnTo>
                  <a:lnTo>
                    <a:pt x="3243" y="1417"/>
                  </a:lnTo>
                  <a:lnTo>
                    <a:pt x="3245" y="1413"/>
                  </a:lnTo>
                  <a:lnTo>
                    <a:pt x="3243" y="1410"/>
                  </a:lnTo>
                  <a:lnTo>
                    <a:pt x="3240" y="1405"/>
                  </a:lnTo>
                  <a:lnTo>
                    <a:pt x="3238" y="1401"/>
                  </a:lnTo>
                  <a:lnTo>
                    <a:pt x="3235" y="1399"/>
                  </a:lnTo>
                  <a:lnTo>
                    <a:pt x="3233" y="1399"/>
                  </a:lnTo>
                  <a:lnTo>
                    <a:pt x="3228" y="1398"/>
                  </a:lnTo>
                  <a:lnTo>
                    <a:pt x="3222" y="1398"/>
                  </a:lnTo>
                  <a:lnTo>
                    <a:pt x="3216" y="1406"/>
                  </a:lnTo>
                  <a:lnTo>
                    <a:pt x="3209" y="1412"/>
                  </a:lnTo>
                  <a:lnTo>
                    <a:pt x="3203" y="1417"/>
                  </a:lnTo>
                  <a:lnTo>
                    <a:pt x="3198" y="1426"/>
                  </a:lnTo>
                  <a:lnTo>
                    <a:pt x="3196" y="1440"/>
                  </a:lnTo>
                  <a:lnTo>
                    <a:pt x="3212" y="1455"/>
                  </a:lnTo>
                  <a:lnTo>
                    <a:pt x="3224" y="1471"/>
                  </a:lnTo>
                  <a:lnTo>
                    <a:pt x="3235" y="1488"/>
                  </a:lnTo>
                  <a:lnTo>
                    <a:pt x="3240" y="1511"/>
                  </a:lnTo>
                  <a:lnTo>
                    <a:pt x="3242" y="1539"/>
                  </a:lnTo>
                  <a:lnTo>
                    <a:pt x="3184" y="1586"/>
                  </a:lnTo>
                  <a:lnTo>
                    <a:pt x="3177" y="1586"/>
                  </a:lnTo>
                  <a:lnTo>
                    <a:pt x="3172" y="1567"/>
                  </a:lnTo>
                  <a:lnTo>
                    <a:pt x="3161" y="1553"/>
                  </a:lnTo>
                  <a:lnTo>
                    <a:pt x="3147" y="1541"/>
                  </a:lnTo>
                  <a:lnTo>
                    <a:pt x="3132" y="1529"/>
                  </a:lnTo>
                  <a:lnTo>
                    <a:pt x="3116" y="1516"/>
                  </a:lnTo>
                  <a:lnTo>
                    <a:pt x="3109" y="1544"/>
                  </a:lnTo>
                  <a:lnTo>
                    <a:pt x="3100" y="1567"/>
                  </a:lnTo>
                  <a:lnTo>
                    <a:pt x="3109" y="1572"/>
                  </a:lnTo>
                  <a:lnTo>
                    <a:pt x="3113" y="1579"/>
                  </a:lnTo>
                  <a:lnTo>
                    <a:pt x="3114" y="1588"/>
                  </a:lnTo>
                  <a:lnTo>
                    <a:pt x="3120" y="1598"/>
                  </a:lnTo>
                  <a:lnTo>
                    <a:pt x="3121" y="1600"/>
                  </a:lnTo>
                  <a:lnTo>
                    <a:pt x="3125" y="1600"/>
                  </a:lnTo>
                  <a:lnTo>
                    <a:pt x="3128" y="1600"/>
                  </a:lnTo>
                  <a:lnTo>
                    <a:pt x="3132" y="1600"/>
                  </a:lnTo>
                  <a:lnTo>
                    <a:pt x="3135" y="1602"/>
                  </a:lnTo>
                  <a:lnTo>
                    <a:pt x="3149" y="1616"/>
                  </a:lnTo>
                  <a:lnTo>
                    <a:pt x="3160" y="1637"/>
                  </a:lnTo>
                  <a:lnTo>
                    <a:pt x="3167" y="1661"/>
                  </a:lnTo>
                  <a:lnTo>
                    <a:pt x="3168" y="1686"/>
                  </a:lnTo>
                  <a:lnTo>
                    <a:pt x="3158" y="1686"/>
                  </a:lnTo>
                  <a:lnTo>
                    <a:pt x="3147" y="1677"/>
                  </a:lnTo>
                  <a:lnTo>
                    <a:pt x="3137" y="1672"/>
                  </a:lnTo>
                  <a:lnTo>
                    <a:pt x="3135" y="1670"/>
                  </a:lnTo>
                  <a:lnTo>
                    <a:pt x="3126" y="1663"/>
                  </a:lnTo>
                  <a:lnTo>
                    <a:pt x="3120" y="1649"/>
                  </a:lnTo>
                  <a:lnTo>
                    <a:pt x="3116" y="1633"/>
                  </a:lnTo>
                  <a:lnTo>
                    <a:pt x="3111" y="1619"/>
                  </a:lnTo>
                  <a:lnTo>
                    <a:pt x="3106" y="1605"/>
                  </a:lnTo>
                  <a:lnTo>
                    <a:pt x="3097" y="1593"/>
                  </a:lnTo>
                  <a:lnTo>
                    <a:pt x="3097" y="1590"/>
                  </a:lnTo>
                  <a:lnTo>
                    <a:pt x="3088" y="1593"/>
                  </a:lnTo>
                  <a:lnTo>
                    <a:pt x="3088" y="1590"/>
                  </a:lnTo>
                  <a:lnTo>
                    <a:pt x="3085" y="1576"/>
                  </a:lnTo>
                  <a:lnTo>
                    <a:pt x="3085" y="1558"/>
                  </a:lnTo>
                  <a:lnTo>
                    <a:pt x="3085" y="1539"/>
                  </a:lnTo>
                  <a:lnTo>
                    <a:pt x="3085" y="1518"/>
                  </a:lnTo>
                  <a:lnTo>
                    <a:pt x="3083" y="1499"/>
                  </a:lnTo>
                  <a:lnTo>
                    <a:pt x="3076" y="1483"/>
                  </a:lnTo>
                  <a:lnTo>
                    <a:pt x="3065" y="1471"/>
                  </a:lnTo>
                  <a:lnTo>
                    <a:pt x="3062" y="1474"/>
                  </a:lnTo>
                  <a:lnTo>
                    <a:pt x="3057" y="1478"/>
                  </a:lnTo>
                  <a:lnTo>
                    <a:pt x="3053" y="1480"/>
                  </a:lnTo>
                  <a:lnTo>
                    <a:pt x="3046" y="1481"/>
                  </a:lnTo>
                  <a:lnTo>
                    <a:pt x="3039" y="1481"/>
                  </a:lnTo>
                  <a:lnTo>
                    <a:pt x="3037" y="1481"/>
                  </a:lnTo>
                  <a:lnTo>
                    <a:pt x="3037" y="1480"/>
                  </a:lnTo>
                  <a:lnTo>
                    <a:pt x="3037" y="1480"/>
                  </a:lnTo>
                  <a:lnTo>
                    <a:pt x="3037" y="1480"/>
                  </a:lnTo>
                  <a:lnTo>
                    <a:pt x="3036" y="1480"/>
                  </a:lnTo>
                  <a:lnTo>
                    <a:pt x="3034" y="1478"/>
                  </a:lnTo>
                  <a:lnTo>
                    <a:pt x="3034" y="1457"/>
                  </a:lnTo>
                  <a:lnTo>
                    <a:pt x="3029" y="1440"/>
                  </a:lnTo>
                  <a:lnTo>
                    <a:pt x="3022" y="1426"/>
                  </a:lnTo>
                  <a:lnTo>
                    <a:pt x="3011" y="1413"/>
                  </a:lnTo>
                  <a:lnTo>
                    <a:pt x="3003" y="1399"/>
                  </a:lnTo>
                  <a:lnTo>
                    <a:pt x="2992" y="1382"/>
                  </a:lnTo>
                  <a:lnTo>
                    <a:pt x="2989" y="1385"/>
                  </a:lnTo>
                  <a:lnTo>
                    <a:pt x="2987" y="1387"/>
                  </a:lnTo>
                  <a:lnTo>
                    <a:pt x="2985" y="1391"/>
                  </a:lnTo>
                  <a:lnTo>
                    <a:pt x="2983" y="1392"/>
                  </a:lnTo>
                  <a:lnTo>
                    <a:pt x="2982" y="1394"/>
                  </a:lnTo>
                  <a:lnTo>
                    <a:pt x="2966" y="1396"/>
                  </a:lnTo>
                  <a:lnTo>
                    <a:pt x="2952" y="1394"/>
                  </a:lnTo>
                  <a:lnTo>
                    <a:pt x="2938" y="1394"/>
                  </a:lnTo>
                  <a:lnTo>
                    <a:pt x="2934" y="1408"/>
                  </a:lnTo>
                  <a:lnTo>
                    <a:pt x="2929" y="1415"/>
                  </a:lnTo>
                  <a:lnTo>
                    <a:pt x="2926" y="1417"/>
                  </a:lnTo>
                  <a:lnTo>
                    <a:pt x="2919" y="1417"/>
                  </a:lnTo>
                  <a:lnTo>
                    <a:pt x="2912" y="1419"/>
                  </a:lnTo>
                  <a:lnTo>
                    <a:pt x="2905" y="1424"/>
                  </a:lnTo>
                  <a:lnTo>
                    <a:pt x="2893" y="1455"/>
                  </a:lnTo>
                  <a:lnTo>
                    <a:pt x="2877" y="1455"/>
                  </a:lnTo>
                  <a:lnTo>
                    <a:pt x="2868" y="1462"/>
                  </a:lnTo>
                  <a:lnTo>
                    <a:pt x="2859" y="1471"/>
                  </a:lnTo>
                  <a:lnTo>
                    <a:pt x="2847" y="1478"/>
                  </a:lnTo>
                  <a:lnTo>
                    <a:pt x="2844" y="1513"/>
                  </a:lnTo>
                  <a:lnTo>
                    <a:pt x="2835" y="1543"/>
                  </a:lnTo>
                  <a:lnTo>
                    <a:pt x="2823" y="1567"/>
                  </a:lnTo>
                  <a:lnTo>
                    <a:pt x="2804" y="1590"/>
                  </a:lnTo>
                  <a:lnTo>
                    <a:pt x="2802" y="1590"/>
                  </a:lnTo>
                  <a:lnTo>
                    <a:pt x="2800" y="1588"/>
                  </a:lnTo>
                  <a:lnTo>
                    <a:pt x="2798" y="1588"/>
                  </a:lnTo>
                  <a:lnTo>
                    <a:pt x="2798" y="1588"/>
                  </a:lnTo>
                  <a:lnTo>
                    <a:pt x="2797" y="1586"/>
                  </a:lnTo>
                  <a:lnTo>
                    <a:pt x="2786" y="1574"/>
                  </a:lnTo>
                  <a:lnTo>
                    <a:pt x="2776" y="1555"/>
                  </a:lnTo>
                  <a:lnTo>
                    <a:pt x="2770" y="1539"/>
                  </a:lnTo>
                  <a:lnTo>
                    <a:pt x="2769" y="1536"/>
                  </a:lnTo>
                  <a:lnTo>
                    <a:pt x="2770" y="1532"/>
                  </a:lnTo>
                  <a:lnTo>
                    <a:pt x="2772" y="1529"/>
                  </a:lnTo>
                  <a:lnTo>
                    <a:pt x="2774" y="1527"/>
                  </a:lnTo>
                  <a:lnTo>
                    <a:pt x="2774" y="1525"/>
                  </a:lnTo>
                  <a:lnTo>
                    <a:pt x="2756" y="1499"/>
                  </a:lnTo>
                  <a:lnTo>
                    <a:pt x="2744" y="1471"/>
                  </a:lnTo>
                  <a:lnTo>
                    <a:pt x="2736" y="1441"/>
                  </a:lnTo>
                  <a:lnTo>
                    <a:pt x="2732" y="1405"/>
                  </a:lnTo>
                  <a:lnTo>
                    <a:pt x="2720" y="1406"/>
                  </a:lnTo>
                  <a:lnTo>
                    <a:pt x="2711" y="1406"/>
                  </a:lnTo>
                  <a:lnTo>
                    <a:pt x="2701" y="1405"/>
                  </a:lnTo>
                  <a:lnTo>
                    <a:pt x="2697" y="1401"/>
                  </a:lnTo>
                  <a:lnTo>
                    <a:pt x="2692" y="1398"/>
                  </a:lnTo>
                  <a:lnTo>
                    <a:pt x="2688" y="1394"/>
                  </a:lnTo>
                  <a:lnTo>
                    <a:pt x="2685" y="1391"/>
                  </a:lnTo>
                  <a:lnTo>
                    <a:pt x="2688" y="1378"/>
                  </a:lnTo>
                  <a:lnTo>
                    <a:pt x="2681" y="1368"/>
                  </a:lnTo>
                  <a:lnTo>
                    <a:pt x="2669" y="1359"/>
                  </a:lnTo>
                  <a:lnTo>
                    <a:pt x="2657" y="1351"/>
                  </a:lnTo>
                  <a:lnTo>
                    <a:pt x="2646" y="1340"/>
                  </a:lnTo>
                  <a:lnTo>
                    <a:pt x="2617" y="1344"/>
                  </a:lnTo>
                  <a:lnTo>
                    <a:pt x="2587" y="1344"/>
                  </a:lnTo>
                  <a:lnTo>
                    <a:pt x="2557" y="1342"/>
                  </a:lnTo>
                  <a:lnTo>
                    <a:pt x="2528" y="1340"/>
                  </a:lnTo>
                  <a:lnTo>
                    <a:pt x="2523" y="1330"/>
                  </a:lnTo>
                  <a:lnTo>
                    <a:pt x="2516" y="1317"/>
                  </a:lnTo>
                  <a:lnTo>
                    <a:pt x="2505" y="1321"/>
                  </a:lnTo>
                  <a:lnTo>
                    <a:pt x="2498" y="1323"/>
                  </a:lnTo>
                  <a:lnTo>
                    <a:pt x="2489" y="1324"/>
                  </a:lnTo>
                  <a:lnTo>
                    <a:pt x="2477" y="1324"/>
                  </a:lnTo>
                  <a:lnTo>
                    <a:pt x="2467" y="1317"/>
                  </a:lnTo>
                  <a:lnTo>
                    <a:pt x="2456" y="1312"/>
                  </a:lnTo>
                  <a:lnTo>
                    <a:pt x="2444" y="1305"/>
                  </a:lnTo>
                  <a:lnTo>
                    <a:pt x="2435" y="1298"/>
                  </a:lnTo>
                  <a:lnTo>
                    <a:pt x="2432" y="1288"/>
                  </a:lnTo>
                  <a:lnTo>
                    <a:pt x="2427" y="1279"/>
                  </a:lnTo>
                  <a:lnTo>
                    <a:pt x="2416" y="1270"/>
                  </a:lnTo>
                  <a:lnTo>
                    <a:pt x="2414" y="1270"/>
                  </a:lnTo>
                  <a:lnTo>
                    <a:pt x="2413" y="1270"/>
                  </a:lnTo>
                  <a:lnTo>
                    <a:pt x="2411" y="1270"/>
                  </a:lnTo>
                  <a:lnTo>
                    <a:pt x="2407" y="1270"/>
                  </a:lnTo>
                  <a:lnTo>
                    <a:pt x="2400" y="1270"/>
                  </a:lnTo>
                  <a:lnTo>
                    <a:pt x="2404" y="1284"/>
                  </a:lnTo>
                  <a:lnTo>
                    <a:pt x="2409" y="1300"/>
                  </a:lnTo>
                  <a:lnTo>
                    <a:pt x="2418" y="1316"/>
                  </a:lnTo>
                  <a:lnTo>
                    <a:pt x="2425" y="1330"/>
                  </a:lnTo>
                  <a:lnTo>
                    <a:pt x="2432" y="1340"/>
                  </a:lnTo>
                  <a:lnTo>
                    <a:pt x="2434" y="1335"/>
                  </a:lnTo>
                  <a:lnTo>
                    <a:pt x="2435" y="1333"/>
                  </a:lnTo>
                  <a:lnTo>
                    <a:pt x="2435" y="1331"/>
                  </a:lnTo>
                  <a:lnTo>
                    <a:pt x="2437" y="1331"/>
                  </a:lnTo>
                  <a:lnTo>
                    <a:pt x="2439" y="1331"/>
                  </a:lnTo>
                  <a:lnTo>
                    <a:pt x="2444" y="1333"/>
                  </a:lnTo>
                  <a:lnTo>
                    <a:pt x="2446" y="1338"/>
                  </a:lnTo>
                  <a:lnTo>
                    <a:pt x="2448" y="1344"/>
                  </a:lnTo>
                  <a:lnTo>
                    <a:pt x="2448" y="1349"/>
                  </a:lnTo>
                  <a:lnTo>
                    <a:pt x="2449" y="1354"/>
                  </a:lnTo>
                  <a:lnTo>
                    <a:pt x="2451" y="1359"/>
                  </a:lnTo>
                  <a:lnTo>
                    <a:pt x="2458" y="1358"/>
                  </a:lnTo>
                  <a:lnTo>
                    <a:pt x="2467" y="1356"/>
                  </a:lnTo>
                  <a:lnTo>
                    <a:pt x="2477" y="1356"/>
                  </a:lnTo>
                  <a:lnTo>
                    <a:pt x="2493" y="1338"/>
                  </a:lnTo>
                  <a:lnTo>
                    <a:pt x="2512" y="1324"/>
                  </a:lnTo>
                  <a:lnTo>
                    <a:pt x="2514" y="1342"/>
                  </a:lnTo>
                  <a:lnTo>
                    <a:pt x="2516" y="1356"/>
                  </a:lnTo>
                  <a:lnTo>
                    <a:pt x="2542" y="1370"/>
                  </a:lnTo>
                  <a:lnTo>
                    <a:pt x="2563" y="1387"/>
                  </a:lnTo>
                  <a:lnTo>
                    <a:pt x="2556" y="1396"/>
                  </a:lnTo>
                  <a:lnTo>
                    <a:pt x="2550" y="1405"/>
                  </a:lnTo>
                  <a:lnTo>
                    <a:pt x="2544" y="1412"/>
                  </a:lnTo>
                  <a:lnTo>
                    <a:pt x="2531" y="1417"/>
                  </a:lnTo>
                  <a:lnTo>
                    <a:pt x="2531" y="1436"/>
                  </a:lnTo>
                  <a:lnTo>
                    <a:pt x="2514" y="1447"/>
                  </a:lnTo>
                  <a:lnTo>
                    <a:pt x="2496" y="1459"/>
                  </a:lnTo>
                  <a:lnTo>
                    <a:pt x="2496" y="1467"/>
                  </a:lnTo>
                  <a:lnTo>
                    <a:pt x="2474" y="1467"/>
                  </a:lnTo>
                  <a:lnTo>
                    <a:pt x="2461" y="1474"/>
                  </a:lnTo>
                  <a:lnTo>
                    <a:pt x="2451" y="1485"/>
                  </a:lnTo>
                  <a:lnTo>
                    <a:pt x="2439" y="1494"/>
                  </a:lnTo>
                  <a:lnTo>
                    <a:pt x="2423" y="1501"/>
                  </a:lnTo>
                  <a:lnTo>
                    <a:pt x="2407" y="1504"/>
                  </a:lnTo>
                  <a:lnTo>
                    <a:pt x="2390" y="1509"/>
                  </a:lnTo>
                  <a:lnTo>
                    <a:pt x="2376" y="1515"/>
                  </a:lnTo>
                  <a:lnTo>
                    <a:pt x="2364" y="1522"/>
                  </a:lnTo>
                  <a:lnTo>
                    <a:pt x="2352" y="1525"/>
                  </a:lnTo>
                  <a:lnTo>
                    <a:pt x="2343" y="1525"/>
                  </a:lnTo>
                  <a:lnTo>
                    <a:pt x="2339" y="1523"/>
                  </a:lnTo>
                  <a:lnTo>
                    <a:pt x="2338" y="1523"/>
                  </a:lnTo>
                  <a:lnTo>
                    <a:pt x="2336" y="1522"/>
                  </a:lnTo>
                  <a:lnTo>
                    <a:pt x="2336" y="1522"/>
                  </a:lnTo>
                  <a:lnTo>
                    <a:pt x="2334" y="1520"/>
                  </a:lnTo>
                  <a:lnTo>
                    <a:pt x="2332" y="1516"/>
                  </a:lnTo>
                  <a:lnTo>
                    <a:pt x="2327" y="1506"/>
                  </a:lnTo>
                  <a:lnTo>
                    <a:pt x="2325" y="1495"/>
                  </a:lnTo>
                  <a:lnTo>
                    <a:pt x="2325" y="1485"/>
                  </a:lnTo>
                  <a:lnTo>
                    <a:pt x="2324" y="1474"/>
                  </a:lnTo>
                  <a:lnTo>
                    <a:pt x="2315" y="1457"/>
                  </a:lnTo>
                  <a:lnTo>
                    <a:pt x="2303" y="1441"/>
                  </a:lnTo>
                  <a:lnTo>
                    <a:pt x="2290" y="1427"/>
                  </a:lnTo>
                  <a:lnTo>
                    <a:pt x="2278" y="1413"/>
                  </a:lnTo>
                  <a:lnTo>
                    <a:pt x="2275" y="1403"/>
                  </a:lnTo>
                  <a:lnTo>
                    <a:pt x="2273" y="1391"/>
                  </a:lnTo>
                  <a:lnTo>
                    <a:pt x="2271" y="1378"/>
                  </a:lnTo>
                  <a:lnTo>
                    <a:pt x="2266" y="1368"/>
                  </a:lnTo>
                  <a:lnTo>
                    <a:pt x="2247" y="1356"/>
                  </a:lnTo>
                  <a:lnTo>
                    <a:pt x="2242" y="1344"/>
                  </a:lnTo>
                  <a:lnTo>
                    <a:pt x="2236" y="1331"/>
                  </a:lnTo>
                  <a:lnTo>
                    <a:pt x="2231" y="1319"/>
                  </a:lnTo>
                  <a:lnTo>
                    <a:pt x="2224" y="1309"/>
                  </a:lnTo>
                  <a:lnTo>
                    <a:pt x="2214" y="1302"/>
                  </a:lnTo>
                  <a:lnTo>
                    <a:pt x="2208" y="1300"/>
                  </a:lnTo>
                  <a:lnTo>
                    <a:pt x="2207" y="1296"/>
                  </a:lnTo>
                  <a:lnTo>
                    <a:pt x="2203" y="1295"/>
                  </a:lnTo>
                  <a:lnTo>
                    <a:pt x="2200" y="1293"/>
                  </a:lnTo>
                  <a:lnTo>
                    <a:pt x="2196" y="1291"/>
                  </a:lnTo>
                  <a:lnTo>
                    <a:pt x="2193" y="1288"/>
                  </a:lnTo>
                  <a:lnTo>
                    <a:pt x="2189" y="1282"/>
                  </a:lnTo>
                  <a:lnTo>
                    <a:pt x="2186" y="1275"/>
                  </a:lnTo>
                  <a:lnTo>
                    <a:pt x="2182" y="1275"/>
                  </a:lnTo>
                  <a:lnTo>
                    <a:pt x="2182" y="1282"/>
                  </a:lnTo>
                  <a:lnTo>
                    <a:pt x="2194" y="1298"/>
                  </a:lnTo>
                  <a:lnTo>
                    <a:pt x="2205" y="1316"/>
                  </a:lnTo>
                  <a:lnTo>
                    <a:pt x="2212" y="1337"/>
                  </a:lnTo>
                  <a:lnTo>
                    <a:pt x="2219" y="1356"/>
                  </a:lnTo>
                  <a:lnTo>
                    <a:pt x="2228" y="1375"/>
                  </a:lnTo>
                  <a:lnTo>
                    <a:pt x="2231" y="1378"/>
                  </a:lnTo>
                  <a:lnTo>
                    <a:pt x="2236" y="1382"/>
                  </a:lnTo>
                  <a:lnTo>
                    <a:pt x="2240" y="1385"/>
                  </a:lnTo>
                  <a:lnTo>
                    <a:pt x="2245" y="1389"/>
                  </a:lnTo>
                  <a:lnTo>
                    <a:pt x="2247" y="1394"/>
                  </a:lnTo>
                  <a:lnTo>
                    <a:pt x="2247" y="1429"/>
                  </a:lnTo>
                  <a:lnTo>
                    <a:pt x="2250" y="1433"/>
                  </a:lnTo>
                  <a:lnTo>
                    <a:pt x="2254" y="1438"/>
                  </a:lnTo>
                  <a:lnTo>
                    <a:pt x="2259" y="1441"/>
                  </a:lnTo>
                  <a:lnTo>
                    <a:pt x="2264" y="1445"/>
                  </a:lnTo>
                  <a:lnTo>
                    <a:pt x="2266" y="1448"/>
                  </a:lnTo>
                  <a:lnTo>
                    <a:pt x="2269" y="1459"/>
                  </a:lnTo>
                  <a:lnTo>
                    <a:pt x="2271" y="1467"/>
                  </a:lnTo>
                  <a:lnTo>
                    <a:pt x="2275" y="1478"/>
                  </a:lnTo>
                  <a:lnTo>
                    <a:pt x="2285" y="1490"/>
                  </a:lnTo>
                  <a:lnTo>
                    <a:pt x="2301" y="1501"/>
                  </a:lnTo>
                  <a:lnTo>
                    <a:pt x="2318" y="1511"/>
                  </a:lnTo>
                  <a:lnTo>
                    <a:pt x="2332" y="1522"/>
                  </a:lnTo>
                  <a:lnTo>
                    <a:pt x="2336" y="1527"/>
                  </a:lnTo>
                  <a:lnTo>
                    <a:pt x="2336" y="1534"/>
                  </a:lnTo>
                  <a:lnTo>
                    <a:pt x="2336" y="1539"/>
                  </a:lnTo>
                  <a:lnTo>
                    <a:pt x="2338" y="1544"/>
                  </a:lnTo>
                  <a:lnTo>
                    <a:pt x="2343" y="1550"/>
                  </a:lnTo>
                  <a:lnTo>
                    <a:pt x="2358" y="1551"/>
                  </a:lnTo>
                  <a:lnTo>
                    <a:pt x="2376" y="1543"/>
                  </a:lnTo>
                  <a:lnTo>
                    <a:pt x="2400" y="1537"/>
                  </a:lnTo>
                  <a:lnTo>
                    <a:pt x="2423" y="1532"/>
                  </a:lnTo>
                  <a:lnTo>
                    <a:pt x="2444" y="1529"/>
                  </a:lnTo>
                  <a:lnTo>
                    <a:pt x="2444" y="1532"/>
                  </a:lnTo>
                  <a:lnTo>
                    <a:pt x="2439" y="1541"/>
                  </a:lnTo>
                  <a:lnTo>
                    <a:pt x="2439" y="1551"/>
                  </a:lnTo>
                  <a:lnTo>
                    <a:pt x="2435" y="1563"/>
                  </a:lnTo>
                  <a:lnTo>
                    <a:pt x="2428" y="1581"/>
                  </a:lnTo>
                  <a:lnTo>
                    <a:pt x="2418" y="1602"/>
                  </a:lnTo>
                  <a:lnTo>
                    <a:pt x="2406" y="1623"/>
                  </a:lnTo>
                  <a:lnTo>
                    <a:pt x="2393" y="1640"/>
                  </a:lnTo>
                  <a:lnTo>
                    <a:pt x="2374" y="1659"/>
                  </a:lnTo>
                  <a:lnTo>
                    <a:pt x="2353" y="1677"/>
                  </a:lnTo>
                  <a:lnTo>
                    <a:pt x="2331" y="1694"/>
                  </a:lnTo>
                  <a:lnTo>
                    <a:pt x="2310" y="1714"/>
                  </a:lnTo>
                  <a:lnTo>
                    <a:pt x="2292" y="1735"/>
                  </a:lnTo>
                  <a:lnTo>
                    <a:pt x="2278" y="1759"/>
                  </a:lnTo>
                  <a:lnTo>
                    <a:pt x="2273" y="1782"/>
                  </a:lnTo>
                  <a:lnTo>
                    <a:pt x="2276" y="1803"/>
                  </a:lnTo>
                  <a:lnTo>
                    <a:pt x="2283" y="1824"/>
                  </a:lnTo>
                  <a:lnTo>
                    <a:pt x="2290" y="1843"/>
                  </a:lnTo>
                  <a:lnTo>
                    <a:pt x="2297" y="1864"/>
                  </a:lnTo>
                  <a:lnTo>
                    <a:pt x="2303" y="1885"/>
                  </a:lnTo>
                  <a:lnTo>
                    <a:pt x="2301" y="1906"/>
                  </a:lnTo>
                  <a:lnTo>
                    <a:pt x="2290" y="1928"/>
                  </a:lnTo>
                  <a:lnTo>
                    <a:pt x="2275" y="1939"/>
                  </a:lnTo>
                  <a:lnTo>
                    <a:pt x="2257" y="1947"/>
                  </a:lnTo>
                  <a:lnTo>
                    <a:pt x="2240" y="1956"/>
                  </a:lnTo>
                  <a:lnTo>
                    <a:pt x="2226" y="1968"/>
                  </a:lnTo>
                  <a:lnTo>
                    <a:pt x="2217" y="1986"/>
                  </a:lnTo>
                  <a:lnTo>
                    <a:pt x="2226" y="1996"/>
                  </a:lnTo>
                  <a:lnTo>
                    <a:pt x="2233" y="2012"/>
                  </a:lnTo>
                  <a:lnTo>
                    <a:pt x="2236" y="2031"/>
                  </a:lnTo>
                  <a:lnTo>
                    <a:pt x="2231" y="2035"/>
                  </a:lnTo>
                  <a:lnTo>
                    <a:pt x="2228" y="2038"/>
                  </a:lnTo>
                  <a:lnTo>
                    <a:pt x="2226" y="2040"/>
                  </a:lnTo>
                  <a:lnTo>
                    <a:pt x="2222" y="2043"/>
                  </a:lnTo>
                  <a:lnTo>
                    <a:pt x="2221" y="2047"/>
                  </a:lnTo>
                  <a:lnTo>
                    <a:pt x="2217" y="2050"/>
                  </a:lnTo>
                  <a:lnTo>
                    <a:pt x="2198" y="2054"/>
                  </a:lnTo>
                  <a:lnTo>
                    <a:pt x="2193" y="2066"/>
                  </a:lnTo>
                  <a:lnTo>
                    <a:pt x="2191" y="2080"/>
                  </a:lnTo>
                  <a:lnTo>
                    <a:pt x="2189" y="2094"/>
                  </a:lnTo>
                  <a:lnTo>
                    <a:pt x="2186" y="2108"/>
                  </a:lnTo>
                  <a:lnTo>
                    <a:pt x="2163" y="2127"/>
                  </a:lnTo>
                  <a:lnTo>
                    <a:pt x="2156" y="2143"/>
                  </a:lnTo>
                  <a:lnTo>
                    <a:pt x="2147" y="2159"/>
                  </a:lnTo>
                  <a:lnTo>
                    <a:pt x="2130" y="2174"/>
                  </a:lnTo>
                  <a:lnTo>
                    <a:pt x="2109" y="2187"/>
                  </a:lnTo>
                  <a:lnTo>
                    <a:pt x="2083" y="2194"/>
                  </a:lnTo>
                  <a:lnTo>
                    <a:pt x="2057" y="2201"/>
                  </a:lnTo>
                  <a:lnTo>
                    <a:pt x="2030" y="2206"/>
                  </a:lnTo>
                  <a:lnTo>
                    <a:pt x="2006" y="2211"/>
                  </a:lnTo>
                  <a:lnTo>
                    <a:pt x="2001" y="2208"/>
                  </a:lnTo>
                  <a:lnTo>
                    <a:pt x="1997" y="2204"/>
                  </a:lnTo>
                  <a:lnTo>
                    <a:pt x="1994" y="2202"/>
                  </a:lnTo>
                  <a:lnTo>
                    <a:pt x="1990" y="2197"/>
                  </a:lnTo>
                  <a:lnTo>
                    <a:pt x="1987" y="2194"/>
                  </a:lnTo>
                  <a:lnTo>
                    <a:pt x="1985" y="2185"/>
                  </a:lnTo>
                  <a:lnTo>
                    <a:pt x="1985" y="2174"/>
                  </a:lnTo>
                  <a:lnTo>
                    <a:pt x="1985" y="2162"/>
                  </a:lnTo>
                  <a:lnTo>
                    <a:pt x="1983" y="2150"/>
                  </a:lnTo>
                  <a:lnTo>
                    <a:pt x="1973" y="2133"/>
                  </a:lnTo>
                  <a:lnTo>
                    <a:pt x="1959" y="2117"/>
                  </a:lnTo>
                  <a:lnTo>
                    <a:pt x="1945" y="2099"/>
                  </a:lnTo>
                  <a:lnTo>
                    <a:pt x="1936" y="2082"/>
                  </a:lnTo>
                  <a:lnTo>
                    <a:pt x="1940" y="2070"/>
                  </a:lnTo>
                  <a:lnTo>
                    <a:pt x="1940" y="2068"/>
                  </a:lnTo>
                  <a:lnTo>
                    <a:pt x="1936" y="2064"/>
                  </a:lnTo>
                  <a:lnTo>
                    <a:pt x="1933" y="2063"/>
                  </a:lnTo>
                  <a:lnTo>
                    <a:pt x="1931" y="2059"/>
                  </a:lnTo>
                  <a:lnTo>
                    <a:pt x="1929" y="2059"/>
                  </a:lnTo>
                  <a:lnTo>
                    <a:pt x="1927" y="2054"/>
                  </a:lnTo>
                  <a:lnTo>
                    <a:pt x="1929" y="2049"/>
                  </a:lnTo>
                  <a:lnTo>
                    <a:pt x="1929" y="2045"/>
                  </a:lnTo>
                  <a:lnTo>
                    <a:pt x="1931" y="2042"/>
                  </a:lnTo>
                  <a:lnTo>
                    <a:pt x="1933" y="2038"/>
                  </a:lnTo>
                  <a:lnTo>
                    <a:pt x="1926" y="2035"/>
                  </a:lnTo>
                  <a:lnTo>
                    <a:pt x="1926" y="2031"/>
                  </a:lnTo>
                  <a:lnTo>
                    <a:pt x="1926" y="2028"/>
                  </a:lnTo>
                  <a:lnTo>
                    <a:pt x="1927" y="2023"/>
                  </a:lnTo>
                  <a:lnTo>
                    <a:pt x="1929" y="2019"/>
                  </a:lnTo>
                  <a:lnTo>
                    <a:pt x="1929" y="2014"/>
                  </a:lnTo>
                  <a:lnTo>
                    <a:pt x="1929" y="2009"/>
                  </a:lnTo>
                  <a:lnTo>
                    <a:pt x="1922" y="1995"/>
                  </a:lnTo>
                  <a:lnTo>
                    <a:pt x="1912" y="1979"/>
                  </a:lnTo>
                  <a:lnTo>
                    <a:pt x="1901" y="1965"/>
                  </a:lnTo>
                  <a:lnTo>
                    <a:pt x="1894" y="1951"/>
                  </a:lnTo>
                  <a:lnTo>
                    <a:pt x="1892" y="1934"/>
                  </a:lnTo>
                  <a:lnTo>
                    <a:pt x="1896" y="1914"/>
                  </a:lnTo>
                  <a:lnTo>
                    <a:pt x="1903" y="1897"/>
                  </a:lnTo>
                  <a:lnTo>
                    <a:pt x="1913" y="1878"/>
                  </a:lnTo>
                  <a:lnTo>
                    <a:pt x="1920" y="1862"/>
                  </a:lnTo>
                  <a:lnTo>
                    <a:pt x="1926" y="1848"/>
                  </a:lnTo>
                  <a:lnTo>
                    <a:pt x="1919" y="1834"/>
                  </a:lnTo>
                  <a:lnTo>
                    <a:pt x="1917" y="1822"/>
                  </a:lnTo>
                  <a:lnTo>
                    <a:pt x="1917" y="1810"/>
                  </a:lnTo>
                  <a:lnTo>
                    <a:pt x="1913" y="1794"/>
                  </a:lnTo>
                  <a:lnTo>
                    <a:pt x="1903" y="1773"/>
                  </a:lnTo>
                  <a:lnTo>
                    <a:pt x="1887" y="1752"/>
                  </a:lnTo>
                  <a:lnTo>
                    <a:pt x="1872" y="1733"/>
                  </a:lnTo>
                  <a:lnTo>
                    <a:pt x="1856" y="1717"/>
                  </a:lnTo>
                  <a:lnTo>
                    <a:pt x="1861" y="1696"/>
                  </a:lnTo>
                  <a:lnTo>
                    <a:pt x="1866" y="1677"/>
                  </a:lnTo>
                  <a:lnTo>
                    <a:pt x="1872" y="1656"/>
                  </a:lnTo>
                  <a:lnTo>
                    <a:pt x="1866" y="1653"/>
                  </a:lnTo>
                  <a:lnTo>
                    <a:pt x="1863" y="1651"/>
                  </a:lnTo>
                  <a:lnTo>
                    <a:pt x="1859" y="1647"/>
                  </a:lnTo>
                  <a:lnTo>
                    <a:pt x="1856" y="1646"/>
                  </a:lnTo>
                  <a:lnTo>
                    <a:pt x="1851" y="1646"/>
                  </a:lnTo>
                  <a:lnTo>
                    <a:pt x="1844" y="1644"/>
                  </a:lnTo>
                  <a:lnTo>
                    <a:pt x="1840" y="1647"/>
                  </a:lnTo>
                  <a:lnTo>
                    <a:pt x="1838" y="1649"/>
                  </a:lnTo>
                  <a:lnTo>
                    <a:pt x="1833" y="1651"/>
                  </a:lnTo>
                  <a:lnTo>
                    <a:pt x="1828" y="1651"/>
                  </a:lnTo>
                  <a:lnTo>
                    <a:pt x="1821" y="1651"/>
                  </a:lnTo>
                  <a:lnTo>
                    <a:pt x="1802" y="1621"/>
                  </a:lnTo>
                  <a:lnTo>
                    <a:pt x="1789" y="1619"/>
                  </a:lnTo>
                  <a:lnTo>
                    <a:pt x="1777" y="1618"/>
                  </a:lnTo>
                  <a:lnTo>
                    <a:pt x="1763" y="1616"/>
                  </a:lnTo>
                  <a:lnTo>
                    <a:pt x="1746" y="1623"/>
                  </a:lnTo>
                  <a:lnTo>
                    <a:pt x="1728" y="1630"/>
                  </a:lnTo>
                  <a:lnTo>
                    <a:pt x="1714" y="1635"/>
                  </a:lnTo>
                  <a:lnTo>
                    <a:pt x="1680" y="1628"/>
                  </a:lnTo>
                  <a:lnTo>
                    <a:pt x="1676" y="1640"/>
                  </a:lnTo>
                  <a:lnTo>
                    <a:pt x="1664" y="1640"/>
                  </a:lnTo>
                  <a:lnTo>
                    <a:pt x="1653" y="1637"/>
                  </a:lnTo>
                  <a:lnTo>
                    <a:pt x="1645" y="1635"/>
                  </a:lnTo>
                  <a:lnTo>
                    <a:pt x="1641" y="1637"/>
                  </a:lnTo>
                  <a:lnTo>
                    <a:pt x="1638" y="1640"/>
                  </a:lnTo>
                  <a:lnTo>
                    <a:pt x="1632" y="1642"/>
                  </a:lnTo>
                  <a:lnTo>
                    <a:pt x="1625" y="1644"/>
                  </a:lnTo>
                  <a:lnTo>
                    <a:pt x="1615" y="1632"/>
                  </a:lnTo>
                  <a:lnTo>
                    <a:pt x="1601" y="1625"/>
                  </a:lnTo>
                  <a:lnTo>
                    <a:pt x="1587" y="1618"/>
                  </a:lnTo>
                  <a:lnTo>
                    <a:pt x="1573" y="1611"/>
                  </a:lnTo>
                  <a:lnTo>
                    <a:pt x="1561" y="1602"/>
                  </a:lnTo>
                  <a:lnTo>
                    <a:pt x="1552" y="1579"/>
                  </a:lnTo>
                  <a:lnTo>
                    <a:pt x="1542" y="1567"/>
                  </a:lnTo>
                  <a:lnTo>
                    <a:pt x="1526" y="1555"/>
                  </a:lnTo>
                  <a:lnTo>
                    <a:pt x="1512" y="1543"/>
                  </a:lnTo>
                  <a:lnTo>
                    <a:pt x="1503" y="1532"/>
                  </a:lnTo>
                  <a:lnTo>
                    <a:pt x="1503" y="1509"/>
                  </a:lnTo>
                  <a:lnTo>
                    <a:pt x="1500" y="1499"/>
                  </a:lnTo>
                  <a:lnTo>
                    <a:pt x="1501" y="1483"/>
                  </a:lnTo>
                  <a:lnTo>
                    <a:pt x="1505" y="1469"/>
                  </a:lnTo>
                  <a:lnTo>
                    <a:pt x="1508" y="1457"/>
                  </a:lnTo>
                  <a:lnTo>
                    <a:pt x="1510" y="1448"/>
                  </a:lnTo>
                  <a:lnTo>
                    <a:pt x="1510" y="1434"/>
                  </a:lnTo>
                  <a:lnTo>
                    <a:pt x="1507" y="1426"/>
                  </a:lnTo>
                  <a:lnTo>
                    <a:pt x="1501" y="1417"/>
                  </a:lnTo>
                  <a:lnTo>
                    <a:pt x="1498" y="1410"/>
                  </a:lnTo>
                  <a:lnTo>
                    <a:pt x="1498" y="1399"/>
                  </a:lnTo>
                  <a:lnTo>
                    <a:pt x="1501" y="1385"/>
                  </a:lnTo>
                  <a:lnTo>
                    <a:pt x="1508" y="1370"/>
                  </a:lnTo>
                  <a:lnTo>
                    <a:pt x="1515" y="1352"/>
                  </a:lnTo>
                  <a:lnTo>
                    <a:pt x="1522" y="1337"/>
                  </a:lnTo>
                  <a:lnTo>
                    <a:pt x="1529" y="1324"/>
                  </a:lnTo>
                  <a:lnTo>
                    <a:pt x="1533" y="1317"/>
                  </a:lnTo>
                  <a:lnTo>
                    <a:pt x="1545" y="1307"/>
                  </a:lnTo>
                  <a:lnTo>
                    <a:pt x="1559" y="1298"/>
                  </a:lnTo>
                  <a:lnTo>
                    <a:pt x="1573" y="1291"/>
                  </a:lnTo>
                  <a:lnTo>
                    <a:pt x="1587" y="1282"/>
                  </a:lnTo>
                  <a:lnTo>
                    <a:pt x="1590" y="1274"/>
                  </a:lnTo>
                  <a:lnTo>
                    <a:pt x="1590" y="1263"/>
                  </a:lnTo>
                  <a:lnTo>
                    <a:pt x="1589" y="1251"/>
                  </a:lnTo>
                  <a:lnTo>
                    <a:pt x="1590" y="1241"/>
                  </a:lnTo>
                  <a:lnTo>
                    <a:pt x="1599" y="1227"/>
                  </a:lnTo>
                  <a:lnTo>
                    <a:pt x="1611" y="1216"/>
                  </a:lnTo>
                  <a:lnTo>
                    <a:pt x="1624" y="1206"/>
                  </a:lnTo>
                  <a:lnTo>
                    <a:pt x="1636" y="1195"/>
                  </a:lnTo>
                  <a:lnTo>
                    <a:pt x="1646" y="1183"/>
                  </a:lnTo>
                  <a:lnTo>
                    <a:pt x="1652" y="1167"/>
                  </a:lnTo>
                  <a:lnTo>
                    <a:pt x="1652" y="1166"/>
                  </a:lnTo>
                  <a:lnTo>
                    <a:pt x="1650" y="1166"/>
                  </a:lnTo>
                  <a:lnTo>
                    <a:pt x="1650" y="1164"/>
                  </a:lnTo>
                  <a:lnTo>
                    <a:pt x="1650" y="1162"/>
                  </a:lnTo>
                  <a:lnTo>
                    <a:pt x="1648" y="1160"/>
                  </a:lnTo>
                  <a:lnTo>
                    <a:pt x="1645" y="1159"/>
                  </a:lnTo>
                  <a:lnTo>
                    <a:pt x="1641" y="1157"/>
                  </a:lnTo>
                  <a:lnTo>
                    <a:pt x="1638" y="1157"/>
                  </a:lnTo>
                  <a:lnTo>
                    <a:pt x="1632" y="1155"/>
                  </a:lnTo>
                  <a:lnTo>
                    <a:pt x="1629" y="1159"/>
                  </a:lnTo>
                  <a:lnTo>
                    <a:pt x="1625" y="1159"/>
                  </a:lnTo>
                  <a:lnTo>
                    <a:pt x="1620" y="1160"/>
                  </a:lnTo>
                  <a:lnTo>
                    <a:pt x="1613" y="1160"/>
                  </a:lnTo>
                  <a:lnTo>
                    <a:pt x="1613" y="1155"/>
                  </a:lnTo>
                  <a:lnTo>
                    <a:pt x="1610" y="1155"/>
                  </a:lnTo>
                  <a:lnTo>
                    <a:pt x="1610" y="1141"/>
                  </a:lnTo>
                  <a:lnTo>
                    <a:pt x="1608" y="1122"/>
                  </a:lnTo>
                  <a:lnTo>
                    <a:pt x="1606" y="1099"/>
                  </a:lnTo>
                  <a:lnTo>
                    <a:pt x="1606" y="1077"/>
                  </a:lnTo>
                  <a:lnTo>
                    <a:pt x="1606" y="1057"/>
                  </a:lnTo>
                  <a:lnTo>
                    <a:pt x="1610" y="1045"/>
                  </a:lnTo>
                  <a:lnTo>
                    <a:pt x="1611" y="1040"/>
                  </a:lnTo>
                  <a:lnTo>
                    <a:pt x="1613" y="1036"/>
                  </a:lnTo>
                  <a:lnTo>
                    <a:pt x="1615" y="1035"/>
                  </a:lnTo>
                  <a:lnTo>
                    <a:pt x="1617" y="1035"/>
                  </a:lnTo>
                  <a:lnTo>
                    <a:pt x="1620" y="1035"/>
                  </a:lnTo>
                  <a:lnTo>
                    <a:pt x="1624" y="1033"/>
                  </a:lnTo>
                  <a:lnTo>
                    <a:pt x="1629" y="1033"/>
                  </a:lnTo>
                  <a:lnTo>
                    <a:pt x="1643" y="1038"/>
                  </a:lnTo>
                  <a:lnTo>
                    <a:pt x="1659" y="1042"/>
                  </a:lnTo>
                  <a:lnTo>
                    <a:pt x="1676" y="1042"/>
                  </a:lnTo>
                  <a:lnTo>
                    <a:pt x="1693" y="1038"/>
                  </a:lnTo>
                  <a:lnTo>
                    <a:pt x="1706" y="1033"/>
                  </a:lnTo>
                  <a:lnTo>
                    <a:pt x="1707" y="1031"/>
                  </a:lnTo>
                  <a:lnTo>
                    <a:pt x="1707" y="1029"/>
                  </a:lnTo>
                  <a:lnTo>
                    <a:pt x="1709" y="1029"/>
                  </a:lnTo>
                  <a:lnTo>
                    <a:pt x="1709" y="1028"/>
                  </a:lnTo>
                  <a:lnTo>
                    <a:pt x="1709" y="1026"/>
                  </a:lnTo>
                  <a:lnTo>
                    <a:pt x="1713" y="1012"/>
                  </a:lnTo>
                  <a:lnTo>
                    <a:pt x="1713" y="996"/>
                  </a:lnTo>
                  <a:lnTo>
                    <a:pt x="1711" y="981"/>
                  </a:lnTo>
                  <a:lnTo>
                    <a:pt x="1709" y="963"/>
                  </a:lnTo>
                  <a:lnTo>
                    <a:pt x="1697" y="960"/>
                  </a:lnTo>
                  <a:lnTo>
                    <a:pt x="1685" y="956"/>
                  </a:lnTo>
                  <a:lnTo>
                    <a:pt x="1673" y="949"/>
                  </a:lnTo>
                  <a:lnTo>
                    <a:pt x="1664" y="940"/>
                  </a:lnTo>
                  <a:lnTo>
                    <a:pt x="1667" y="939"/>
                  </a:lnTo>
                  <a:lnTo>
                    <a:pt x="1671" y="937"/>
                  </a:lnTo>
                  <a:lnTo>
                    <a:pt x="1673" y="935"/>
                  </a:lnTo>
                  <a:lnTo>
                    <a:pt x="1676" y="935"/>
                  </a:lnTo>
                  <a:lnTo>
                    <a:pt x="1680" y="933"/>
                  </a:lnTo>
                  <a:lnTo>
                    <a:pt x="1686" y="933"/>
                  </a:lnTo>
                  <a:lnTo>
                    <a:pt x="1690" y="932"/>
                  </a:lnTo>
                  <a:lnTo>
                    <a:pt x="1695" y="930"/>
                  </a:lnTo>
                  <a:lnTo>
                    <a:pt x="1700" y="930"/>
                  </a:lnTo>
                  <a:lnTo>
                    <a:pt x="1706" y="930"/>
                  </a:lnTo>
                  <a:lnTo>
                    <a:pt x="1706" y="911"/>
                  </a:lnTo>
                  <a:lnTo>
                    <a:pt x="1711" y="911"/>
                  </a:lnTo>
                  <a:lnTo>
                    <a:pt x="1716" y="912"/>
                  </a:lnTo>
                  <a:lnTo>
                    <a:pt x="1718" y="914"/>
                  </a:lnTo>
                  <a:lnTo>
                    <a:pt x="1721" y="914"/>
                  </a:lnTo>
                  <a:lnTo>
                    <a:pt x="1725" y="916"/>
                  </a:lnTo>
                  <a:lnTo>
                    <a:pt x="1728" y="918"/>
                  </a:lnTo>
                  <a:lnTo>
                    <a:pt x="1732" y="914"/>
                  </a:lnTo>
                  <a:lnTo>
                    <a:pt x="1737" y="912"/>
                  </a:lnTo>
                  <a:lnTo>
                    <a:pt x="1741" y="911"/>
                  </a:lnTo>
                  <a:lnTo>
                    <a:pt x="1746" y="909"/>
                  </a:lnTo>
                  <a:lnTo>
                    <a:pt x="1748" y="907"/>
                  </a:lnTo>
                  <a:lnTo>
                    <a:pt x="1749" y="904"/>
                  </a:lnTo>
                  <a:lnTo>
                    <a:pt x="1749" y="900"/>
                  </a:lnTo>
                  <a:lnTo>
                    <a:pt x="1749" y="897"/>
                  </a:lnTo>
                  <a:lnTo>
                    <a:pt x="1749" y="893"/>
                  </a:lnTo>
                  <a:lnTo>
                    <a:pt x="1751" y="890"/>
                  </a:lnTo>
                  <a:lnTo>
                    <a:pt x="1753" y="886"/>
                  </a:lnTo>
                  <a:lnTo>
                    <a:pt x="1786" y="876"/>
                  </a:lnTo>
                  <a:lnTo>
                    <a:pt x="1793" y="865"/>
                  </a:lnTo>
                  <a:lnTo>
                    <a:pt x="1795" y="855"/>
                  </a:lnTo>
                  <a:lnTo>
                    <a:pt x="1800" y="844"/>
                  </a:lnTo>
                  <a:lnTo>
                    <a:pt x="1810" y="837"/>
                  </a:lnTo>
                  <a:lnTo>
                    <a:pt x="1823" y="832"/>
                  </a:lnTo>
                  <a:lnTo>
                    <a:pt x="1838" y="827"/>
                  </a:lnTo>
                  <a:lnTo>
                    <a:pt x="1852" y="822"/>
                  </a:lnTo>
                  <a:lnTo>
                    <a:pt x="1854" y="820"/>
                  </a:lnTo>
                  <a:lnTo>
                    <a:pt x="1854" y="820"/>
                  </a:lnTo>
                  <a:lnTo>
                    <a:pt x="1854" y="818"/>
                  </a:lnTo>
                  <a:lnTo>
                    <a:pt x="1854" y="816"/>
                  </a:lnTo>
                  <a:lnTo>
                    <a:pt x="1856" y="815"/>
                  </a:lnTo>
                  <a:lnTo>
                    <a:pt x="1849" y="797"/>
                  </a:lnTo>
                  <a:lnTo>
                    <a:pt x="1845" y="776"/>
                  </a:lnTo>
                  <a:lnTo>
                    <a:pt x="1845" y="757"/>
                  </a:lnTo>
                  <a:lnTo>
                    <a:pt x="1844" y="741"/>
                  </a:lnTo>
                  <a:lnTo>
                    <a:pt x="1859" y="740"/>
                  </a:lnTo>
                  <a:lnTo>
                    <a:pt x="1870" y="736"/>
                  </a:lnTo>
                  <a:lnTo>
                    <a:pt x="1882" y="733"/>
                  </a:lnTo>
                  <a:lnTo>
                    <a:pt x="1882" y="741"/>
                  </a:lnTo>
                  <a:lnTo>
                    <a:pt x="1880" y="748"/>
                  </a:lnTo>
                  <a:lnTo>
                    <a:pt x="1878" y="761"/>
                  </a:lnTo>
                  <a:lnTo>
                    <a:pt x="1877" y="778"/>
                  </a:lnTo>
                  <a:lnTo>
                    <a:pt x="1875" y="794"/>
                  </a:lnTo>
                  <a:lnTo>
                    <a:pt x="1875" y="806"/>
                  </a:lnTo>
                  <a:lnTo>
                    <a:pt x="1880" y="809"/>
                  </a:lnTo>
                  <a:lnTo>
                    <a:pt x="1884" y="811"/>
                  </a:lnTo>
                  <a:lnTo>
                    <a:pt x="1885" y="813"/>
                  </a:lnTo>
                  <a:lnTo>
                    <a:pt x="1889" y="815"/>
                  </a:lnTo>
                  <a:lnTo>
                    <a:pt x="1894" y="818"/>
                  </a:lnTo>
                  <a:lnTo>
                    <a:pt x="1905" y="813"/>
                  </a:lnTo>
                  <a:lnTo>
                    <a:pt x="1912" y="813"/>
                  </a:lnTo>
                  <a:lnTo>
                    <a:pt x="1917" y="816"/>
                  </a:lnTo>
                  <a:lnTo>
                    <a:pt x="1924" y="822"/>
                  </a:lnTo>
                  <a:lnTo>
                    <a:pt x="1933" y="822"/>
                  </a:lnTo>
                  <a:lnTo>
                    <a:pt x="1943" y="818"/>
                  </a:lnTo>
                  <a:lnTo>
                    <a:pt x="1952" y="813"/>
                  </a:lnTo>
                  <a:lnTo>
                    <a:pt x="1957" y="808"/>
                  </a:lnTo>
                  <a:lnTo>
                    <a:pt x="1964" y="804"/>
                  </a:lnTo>
                  <a:lnTo>
                    <a:pt x="1973" y="801"/>
                  </a:lnTo>
                  <a:lnTo>
                    <a:pt x="1987" y="802"/>
                  </a:lnTo>
                  <a:lnTo>
                    <a:pt x="2006" y="806"/>
                  </a:lnTo>
                  <a:lnTo>
                    <a:pt x="2008" y="801"/>
                  </a:lnTo>
                  <a:lnTo>
                    <a:pt x="2009" y="799"/>
                  </a:lnTo>
                  <a:lnTo>
                    <a:pt x="2013" y="795"/>
                  </a:lnTo>
                  <a:lnTo>
                    <a:pt x="2016" y="794"/>
                  </a:lnTo>
                  <a:lnTo>
                    <a:pt x="2020" y="794"/>
                  </a:lnTo>
                  <a:lnTo>
                    <a:pt x="2025" y="792"/>
                  </a:lnTo>
                  <a:lnTo>
                    <a:pt x="2025" y="762"/>
                  </a:lnTo>
                  <a:lnTo>
                    <a:pt x="2029" y="738"/>
                  </a:lnTo>
                  <a:lnTo>
                    <a:pt x="2032" y="734"/>
                  </a:lnTo>
                  <a:lnTo>
                    <a:pt x="2036" y="733"/>
                  </a:lnTo>
                  <a:lnTo>
                    <a:pt x="2039" y="729"/>
                  </a:lnTo>
                  <a:lnTo>
                    <a:pt x="2043" y="727"/>
                  </a:lnTo>
                  <a:lnTo>
                    <a:pt x="2048" y="726"/>
                  </a:lnTo>
                  <a:lnTo>
                    <a:pt x="2048" y="729"/>
                  </a:lnTo>
                  <a:lnTo>
                    <a:pt x="2051" y="733"/>
                  </a:lnTo>
                  <a:lnTo>
                    <a:pt x="2053" y="736"/>
                  </a:lnTo>
                  <a:lnTo>
                    <a:pt x="2055" y="740"/>
                  </a:lnTo>
                  <a:lnTo>
                    <a:pt x="2057" y="741"/>
                  </a:lnTo>
                  <a:lnTo>
                    <a:pt x="2062" y="743"/>
                  </a:lnTo>
                  <a:lnTo>
                    <a:pt x="2067" y="745"/>
                  </a:lnTo>
                  <a:lnTo>
                    <a:pt x="2065" y="729"/>
                  </a:lnTo>
                  <a:lnTo>
                    <a:pt x="2064" y="719"/>
                  </a:lnTo>
                  <a:lnTo>
                    <a:pt x="2060" y="712"/>
                  </a:lnTo>
                  <a:lnTo>
                    <a:pt x="2058" y="703"/>
                  </a:lnTo>
                  <a:lnTo>
                    <a:pt x="2055" y="687"/>
                  </a:lnTo>
                  <a:lnTo>
                    <a:pt x="2064" y="686"/>
                  </a:lnTo>
                  <a:lnTo>
                    <a:pt x="2070" y="682"/>
                  </a:lnTo>
                  <a:lnTo>
                    <a:pt x="2076" y="679"/>
                  </a:lnTo>
                  <a:lnTo>
                    <a:pt x="2083" y="675"/>
                  </a:lnTo>
                  <a:lnTo>
                    <a:pt x="2095" y="675"/>
                  </a:lnTo>
                  <a:lnTo>
                    <a:pt x="2107" y="677"/>
                  </a:lnTo>
                  <a:lnTo>
                    <a:pt x="2116" y="679"/>
                  </a:lnTo>
                  <a:lnTo>
                    <a:pt x="2125" y="675"/>
                  </a:lnTo>
                  <a:lnTo>
                    <a:pt x="2132" y="665"/>
                  </a:lnTo>
                  <a:lnTo>
                    <a:pt x="2126" y="663"/>
                  </a:lnTo>
                  <a:lnTo>
                    <a:pt x="2121" y="661"/>
                  </a:lnTo>
                  <a:lnTo>
                    <a:pt x="2118" y="659"/>
                  </a:lnTo>
                  <a:lnTo>
                    <a:pt x="2112" y="658"/>
                  </a:lnTo>
                  <a:lnTo>
                    <a:pt x="2105" y="658"/>
                  </a:lnTo>
                  <a:lnTo>
                    <a:pt x="2088" y="666"/>
                  </a:lnTo>
                  <a:lnTo>
                    <a:pt x="2069" y="672"/>
                  </a:lnTo>
                  <a:lnTo>
                    <a:pt x="2048" y="675"/>
                  </a:lnTo>
                  <a:lnTo>
                    <a:pt x="2044" y="666"/>
                  </a:lnTo>
                  <a:lnTo>
                    <a:pt x="2039" y="659"/>
                  </a:lnTo>
                  <a:lnTo>
                    <a:pt x="2034" y="652"/>
                  </a:lnTo>
                  <a:lnTo>
                    <a:pt x="2030" y="644"/>
                  </a:lnTo>
                  <a:lnTo>
                    <a:pt x="2029" y="630"/>
                  </a:lnTo>
                  <a:lnTo>
                    <a:pt x="2030" y="619"/>
                  </a:lnTo>
                  <a:lnTo>
                    <a:pt x="2029" y="607"/>
                  </a:lnTo>
                  <a:lnTo>
                    <a:pt x="2027" y="593"/>
                  </a:lnTo>
                  <a:lnTo>
                    <a:pt x="2029" y="581"/>
                  </a:lnTo>
                  <a:lnTo>
                    <a:pt x="2037" y="563"/>
                  </a:lnTo>
                  <a:lnTo>
                    <a:pt x="2051" y="551"/>
                  </a:lnTo>
                  <a:lnTo>
                    <a:pt x="2065" y="537"/>
                  </a:lnTo>
                  <a:lnTo>
                    <a:pt x="2077" y="523"/>
                  </a:lnTo>
                  <a:lnTo>
                    <a:pt x="2086" y="507"/>
                  </a:lnTo>
                  <a:lnTo>
                    <a:pt x="2081" y="502"/>
                  </a:lnTo>
                  <a:lnTo>
                    <a:pt x="2076" y="497"/>
                  </a:lnTo>
                  <a:lnTo>
                    <a:pt x="2070" y="492"/>
                  </a:lnTo>
                  <a:lnTo>
                    <a:pt x="2057" y="494"/>
                  </a:lnTo>
                  <a:lnTo>
                    <a:pt x="2041" y="495"/>
                  </a:lnTo>
                  <a:lnTo>
                    <a:pt x="2036" y="520"/>
                  </a:lnTo>
                  <a:lnTo>
                    <a:pt x="2027" y="539"/>
                  </a:lnTo>
                  <a:lnTo>
                    <a:pt x="2015" y="555"/>
                  </a:lnTo>
                  <a:lnTo>
                    <a:pt x="2001" y="570"/>
                  </a:lnTo>
                  <a:lnTo>
                    <a:pt x="1988" y="588"/>
                  </a:lnTo>
                  <a:lnTo>
                    <a:pt x="1980" y="609"/>
                  </a:lnTo>
                  <a:lnTo>
                    <a:pt x="1974" y="633"/>
                  </a:lnTo>
                  <a:lnTo>
                    <a:pt x="1985" y="642"/>
                  </a:lnTo>
                  <a:lnTo>
                    <a:pt x="1995" y="652"/>
                  </a:lnTo>
                  <a:lnTo>
                    <a:pt x="2002" y="665"/>
                  </a:lnTo>
                  <a:lnTo>
                    <a:pt x="2006" y="680"/>
                  </a:lnTo>
                  <a:lnTo>
                    <a:pt x="2001" y="682"/>
                  </a:lnTo>
                  <a:lnTo>
                    <a:pt x="1999" y="684"/>
                  </a:lnTo>
                  <a:lnTo>
                    <a:pt x="1997" y="686"/>
                  </a:lnTo>
                  <a:lnTo>
                    <a:pt x="1997" y="686"/>
                  </a:lnTo>
                  <a:lnTo>
                    <a:pt x="1997" y="687"/>
                  </a:lnTo>
                  <a:lnTo>
                    <a:pt x="1995" y="689"/>
                  </a:lnTo>
                  <a:lnTo>
                    <a:pt x="1995" y="693"/>
                  </a:lnTo>
                  <a:lnTo>
                    <a:pt x="1994" y="694"/>
                  </a:lnTo>
                  <a:lnTo>
                    <a:pt x="1971" y="703"/>
                  </a:lnTo>
                  <a:lnTo>
                    <a:pt x="1968" y="724"/>
                  </a:lnTo>
                  <a:lnTo>
                    <a:pt x="1961" y="740"/>
                  </a:lnTo>
                  <a:lnTo>
                    <a:pt x="1954" y="752"/>
                  </a:lnTo>
                  <a:lnTo>
                    <a:pt x="1943" y="762"/>
                  </a:lnTo>
                  <a:lnTo>
                    <a:pt x="1934" y="773"/>
                  </a:lnTo>
                  <a:lnTo>
                    <a:pt x="1926" y="787"/>
                  </a:lnTo>
                  <a:lnTo>
                    <a:pt x="1920" y="787"/>
                  </a:lnTo>
                  <a:lnTo>
                    <a:pt x="1920" y="783"/>
                  </a:lnTo>
                  <a:lnTo>
                    <a:pt x="1906" y="764"/>
                  </a:lnTo>
                  <a:lnTo>
                    <a:pt x="1898" y="743"/>
                  </a:lnTo>
                  <a:lnTo>
                    <a:pt x="1892" y="720"/>
                  </a:lnTo>
                  <a:lnTo>
                    <a:pt x="1882" y="694"/>
                  </a:lnTo>
                  <a:lnTo>
                    <a:pt x="1868" y="701"/>
                  </a:lnTo>
                  <a:lnTo>
                    <a:pt x="1859" y="710"/>
                  </a:lnTo>
                  <a:lnTo>
                    <a:pt x="1849" y="717"/>
                  </a:lnTo>
                  <a:lnTo>
                    <a:pt x="1838" y="722"/>
                  </a:lnTo>
                  <a:lnTo>
                    <a:pt x="1821" y="726"/>
                  </a:lnTo>
                  <a:lnTo>
                    <a:pt x="1819" y="724"/>
                  </a:lnTo>
                  <a:lnTo>
                    <a:pt x="1817" y="724"/>
                  </a:lnTo>
                  <a:lnTo>
                    <a:pt x="1816" y="724"/>
                  </a:lnTo>
                  <a:lnTo>
                    <a:pt x="1814" y="722"/>
                  </a:lnTo>
                  <a:lnTo>
                    <a:pt x="1810" y="722"/>
                  </a:lnTo>
                  <a:lnTo>
                    <a:pt x="1809" y="701"/>
                  </a:lnTo>
                  <a:lnTo>
                    <a:pt x="1807" y="684"/>
                  </a:lnTo>
                  <a:lnTo>
                    <a:pt x="1803" y="670"/>
                  </a:lnTo>
                  <a:lnTo>
                    <a:pt x="1800" y="654"/>
                  </a:lnTo>
                  <a:lnTo>
                    <a:pt x="1798" y="633"/>
                  </a:lnTo>
                  <a:lnTo>
                    <a:pt x="1807" y="624"/>
                  </a:lnTo>
                  <a:lnTo>
                    <a:pt x="1810" y="616"/>
                  </a:lnTo>
                  <a:lnTo>
                    <a:pt x="1812" y="605"/>
                  </a:lnTo>
                  <a:lnTo>
                    <a:pt x="1817" y="591"/>
                  </a:lnTo>
                  <a:lnTo>
                    <a:pt x="1821" y="588"/>
                  </a:lnTo>
                  <a:lnTo>
                    <a:pt x="1826" y="583"/>
                  </a:lnTo>
                  <a:lnTo>
                    <a:pt x="1831" y="577"/>
                  </a:lnTo>
                  <a:lnTo>
                    <a:pt x="1837" y="572"/>
                  </a:lnTo>
                  <a:lnTo>
                    <a:pt x="1840" y="574"/>
                  </a:lnTo>
                  <a:lnTo>
                    <a:pt x="1842" y="576"/>
                  </a:lnTo>
                  <a:lnTo>
                    <a:pt x="1844" y="577"/>
                  </a:lnTo>
                  <a:lnTo>
                    <a:pt x="1845" y="579"/>
                  </a:lnTo>
                  <a:lnTo>
                    <a:pt x="1845" y="579"/>
                  </a:lnTo>
                  <a:lnTo>
                    <a:pt x="1849" y="576"/>
                  </a:lnTo>
                  <a:lnTo>
                    <a:pt x="1851" y="572"/>
                  </a:lnTo>
                  <a:lnTo>
                    <a:pt x="1852" y="569"/>
                  </a:lnTo>
                  <a:lnTo>
                    <a:pt x="1854" y="563"/>
                  </a:lnTo>
                  <a:lnTo>
                    <a:pt x="1856" y="560"/>
                  </a:lnTo>
                  <a:lnTo>
                    <a:pt x="1868" y="553"/>
                  </a:lnTo>
                  <a:lnTo>
                    <a:pt x="1878" y="549"/>
                  </a:lnTo>
                  <a:lnTo>
                    <a:pt x="1887" y="541"/>
                  </a:lnTo>
                  <a:lnTo>
                    <a:pt x="1884" y="539"/>
                  </a:lnTo>
                  <a:lnTo>
                    <a:pt x="1882" y="539"/>
                  </a:lnTo>
                  <a:lnTo>
                    <a:pt x="1880" y="539"/>
                  </a:lnTo>
                  <a:lnTo>
                    <a:pt x="1880" y="537"/>
                  </a:lnTo>
                  <a:lnTo>
                    <a:pt x="1880" y="537"/>
                  </a:lnTo>
                  <a:lnTo>
                    <a:pt x="1880" y="534"/>
                  </a:lnTo>
                  <a:lnTo>
                    <a:pt x="1878" y="530"/>
                  </a:lnTo>
                  <a:lnTo>
                    <a:pt x="1891" y="514"/>
                  </a:lnTo>
                  <a:lnTo>
                    <a:pt x="1903" y="495"/>
                  </a:lnTo>
                  <a:lnTo>
                    <a:pt x="1913" y="473"/>
                  </a:lnTo>
                  <a:lnTo>
                    <a:pt x="1924" y="450"/>
                  </a:lnTo>
                  <a:lnTo>
                    <a:pt x="1934" y="427"/>
                  </a:lnTo>
                  <a:lnTo>
                    <a:pt x="1947" y="406"/>
                  </a:lnTo>
                  <a:lnTo>
                    <a:pt x="1959" y="392"/>
                  </a:lnTo>
                  <a:lnTo>
                    <a:pt x="1974" y="384"/>
                  </a:lnTo>
                  <a:lnTo>
                    <a:pt x="1974" y="370"/>
                  </a:lnTo>
                  <a:lnTo>
                    <a:pt x="1990" y="370"/>
                  </a:lnTo>
                  <a:lnTo>
                    <a:pt x="1999" y="354"/>
                  </a:lnTo>
                  <a:lnTo>
                    <a:pt x="2013" y="343"/>
                  </a:lnTo>
                  <a:lnTo>
                    <a:pt x="2032" y="338"/>
                  </a:lnTo>
                  <a:lnTo>
                    <a:pt x="2034" y="340"/>
                  </a:lnTo>
                  <a:lnTo>
                    <a:pt x="2036" y="340"/>
                  </a:lnTo>
                  <a:lnTo>
                    <a:pt x="2036" y="340"/>
                  </a:lnTo>
                  <a:lnTo>
                    <a:pt x="2037" y="340"/>
                  </a:lnTo>
                  <a:lnTo>
                    <a:pt x="2041" y="342"/>
                  </a:lnTo>
                  <a:lnTo>
                    <a:pt x="2041" y="329"/>
                  </a:lnTo>
                  <a:lnTo>
                    <a:pt x="2046" y="329"/>
                  </a:lnTo>
                  <a:lnTo>
                    <a:pt x="2050" y="329"/>
                  </a:lnTo>
                  <a:lnTo>
                    <a:pt x="2053" y="329"/>
                  </a:lnTo>
                  <a:lnTo>
                    <a:pt x="2055" y="329"/>
                  </a:lnTo>
                  <a:lnTo>
                    <a:pt x="2057" y="331"/>
                  </a:lnTo>
                  <a:lnTo>
                    <a:pt x="2058" y="331"/>
                  </a:lnTo>
                  <a:lnTo>
                    <a:pt x="2064" y="335"/>
                  </a:lnTo>
                  <a:lnTo>
                    <a:pt x="2070" y="321"/>
                  </a:lnTo>
                  <a:lnTo>
                    <a:pt x="2081" y="312"/>
                  </a:lnTo>
                  <a:lnTo>
                    <a:pt x="2093" y="309"/>
                  </a:lnTo>
                  <a:lnTo>
                    <a:pt x="2109" y="305"/>
                  </a:lnTo>
                  <a:lnTo>
                    <a:pt x="2125" y="303"/>
                  </a:lnTo>
                  <a:lnTo>
                    <a:pt x="2132" y="310"/>
                  </a:lnTo>
                  <a:lnTo>
                    <a:pt x="2140" y="314"/>
                  </a:lnTo>
                  <a:lnTo>
                    <a:pt x="2147" y="315"/>
                  </a:lnTo>
                  <a:lnTo>
                    <a:pt x="2154" y="317"/>
                  </a:lnTo>
                  <a:lnTo>
                    <a:pt x="2160" y="324"/>
                  </a:lnTo>
                  <a:lnTo>
                    <a:pt x="2163" y="338"/>
                  </a:lnTo>
                  <a:lnTo>
                    <a:pt x="2161" y="340"/>
                  </a:lnTo>
                  <a:lnTo>
                    <a:pt x="2160" y="342"/>
                  </a:lnTo>
                  <a:lnTo>
                    <a:pt x="2158" y="342"/>
                  </a:lnTo>
                  <a:lnTo>
                    <a:pt x="2158" y="343"/>
                  </a:lnTo>
                  <a:lnTo>
                    <a:pt x="2156" y="345"/>
                  </a:lnTo>
                  <a:lnTo>
                    <a:pt x="2156" y="349"/>
                  </a:lnTo>
                  <a:lnTo>
                    <a:pt x="2158" y="352"/>
                  </a:lnTo>
                  <a:lnTo>
                    <a:pt x="2160" y="352"/>
                  </a:lnTo>
                  <a:lnTo>
                    <a:pt x="2161" y="354"/>
                  </a:lnTo>
                  <a:lnTo>
                    <a:pt x="2163" y="357"/>
                  </a:lnTo>
                  <a:lnTo>
                    <a:pt x="2175" y="352"/>
                  </a:lnTo>
                  <a:lnTo>
                    <a:pt x="2182" y="350"/>
                  </a:lnTo>
                  <a:lnTo>
                    <a:pt x="2187" y="350"/>
                  </a:lnTo>
                  <a:lnTo>
                    <a:pt x="2189" y="354"/>
                  </a:lnTo>
                  <a:lnTo>
                    <a:pt x="2191" y="359"/>
                  </a:lnTo>
                  <a:lnTo>
                    <a:pt x="2196" y="364"/>
                  </a:lnTo>
                  <a:lnTo>
                    <a:pt x="2201" y="370"/>
                  </a:lnTo>
                  <a:lnTo>
                    <a:pt x="2233" y="373"/>
                  </a:lnTo>
                  <a:lnTo>
                    <a:pt x="2245" y="380"/>
                  </a:lnTo>
                  <a:lnTo>
                    <a:pt x="2259" y="391"/>
                  </a:lnTo>
                  <a:lnTo>
                    <a:pt x="2273" y="405"/>
                  </a:lnTo>
                  <a:lnTo>
                    <a:pt x="2285" y="420"/>
                  </a:lnTo>
                  <a:lnTo>
                    <a:pt x="2296" y="436"/>
                  </a:lnTo>
                  <a:lnTo>
                    <a:pt x="2299" y="452"/>
                  </a:lnTo>
                  <a:lnTo>
                    <a:pt x="2297" y="467"/>
                  </a:lnTo>
                  <a:lnTo>
                    <a:pt x="2285" y="480"/>
                  </a:lnTo>
                  <a:lnTo>
                    <a:pt x="2269" y="488"/>
                  </a:lnTo>
                  <a:lnTo>
                    <a:pt x="2252" y="488"/>
                  </a:lnTo>
                  <a:lnTo>
                    <a:pt x="2236" y="481"/>
                  </a:lnTo>
                  <a:lnTo>
                    <a:pt x="2222" y="474"/>
                  </a:lnTo>
                  <a:lnTo>
                    <a:pt x="2208" y="469"/>
                  </a:lnTo>
                  <a:lnTo>
                    <a:pt x="2210" y="481"/>
                  </a:lnTo>
                  <a:lnTo>
                    <a:pt x="2212" y="497"/>
                  </a:lnTo>
                  <a:lnTo>
                    <a:pt x="2214" y="514"/>
                  </a:lnTo>
                  <a:lnTo>
                    <a:pt x="2217" y="528"/>
                  </a:lnTo>
                  <a:lnTo>
                    <a:pt x="2221" y="537"/>
                  </a:lnTo>
                  <a:lnTo>
                    <a:pt x="2224" y="542"/>
                  </a:lnTo>
                  <a:lnTo>
                    <a:pt x="2229" y="544"/>
                  </a:lnTo>
                  <a:lnTo>
                    <a:pt x="2233" y="548"/>
                  </a:lnTo>
                  <a:lnTo>
                    <a:pt x="2240" y="549"/>
                  </a:lnTo>
                  <a:lnTo>
                    <a:pt x="2238" y="537"/>
                  </a:lnTo>
                  <a:lnTo>
                    <a:pt x="2236" y="528"/>
                  </a:lnTo>
                  <a:lnTo>
                    <a:pt x="2236" y="518"/>
                  </a:lnTo>
                  <a:lnTo>
                    <a:pt x="2240" y="518"/>
                  </a:lnTo>
                  <a:lnTo>
                    <a:pt x="2240" y="514"/>
                  </a:lnTo>
                  <a:lnTo>
                    <a:pt x="2252" y="521"/>
                  </a:lnTo>
                  <a:lnTo>
                    <a:pt x="2264" y="528"/>
                  </a:lnTo>
                  <a:lnTo>
                    <a:pt x="2278" y="534"/>
                  </a:lnTo>
                  <a:lnTo>
                    <a:pt x="2280" y="530"/>
                  </a:lnTo>
                  <a:lnTo>
                    <a:pt x="2282" y="527"/>
                  </a:lnTo>
                  <a:lnTo>
                    <a:pt x="2283" y="525"/>
                  </a:lnTo>
                  <a:lnTo>
                    <a:pt x="2285" y="520"/>
                  </a:lnTo>
                  <a:lnTo>
                    <a:pt x="2285" y="514"/>
                  </a:lnTo>
                  <a:lnTo>
                    <a:pt x="2283" y="513"/>
                  </a:lnTo>
                  <a:lnTo>
                    <a:pt x="2282" y="511"/>
                  </a:lnTo>
                  <a:lnTo>
                    <a:pt x="2280" y="509"/>
                  </a:lnTo>
                  <a:lnTo>
                    <a:pt x="2280" y="507"/>
                  </a:lnTo>
                  <a:lnTo>
                    <a:pt x="2280" y="504"/>
                  </a:lnTo>
                  <a:lnTo>
                    <a:pt x="2278" y="499"/>
                  </a:lnTo>
                  <a:lnTo>
                    <a:pt x="2294" y="492"/>
                  </a:lnTo>
                  <a:lnTo>
                    <a:pt x="2304" y="481"/>
                  </a:lnTo>
                  <a:lnTo>
                    <a:pt x="2313" y="469"/>
                  </a:lnTo>
                  <a:lnTo>
                    <a:pt x="2318" y="471"/>
                  </a:lnTo>
                  <a:lnTo>
                    <a:pt x="2325" y="473"/>
                  </a:lnTo>
                  <a:lnTo>
                    <a:pt x="2332" y="474"/>
                  </a:lnTo>
                  <a:lnTo>
                    <a:pt x="2339" y="476"/>
                  </a:lnTo>
                  <a:lnTo>
                    <a:pt x="2336" y="438"/>
                  </a:lnTo>
                  <a:lnTo>
                    <a:pt x="2329" y="396"/>
                  </a:lnTo>
                  <a:lnTo>
                    <a:pt x="2358" y="396"/>
                  </a:lnTo>
                  <a:lnTo>
                    <a:pt x="2365" y="403"/>
                  </a:lnTo>
                  <a:lnTo>
                    <a:pt x="2372" y="413"/>
                  </a:lnTo>
                  <a:lnTo>
                    <a:pt x="2378" y="422"/>
                  </a:lnTo>
                  <a:lnTo>
                    <a:pt x="2378" y="431"/>
                  </a:lnTo>
                  <a:lnTo>
                    <a:pt x="2374" y="432"/>
                  </a:lnTo>
                  <a:lnTo>
                    <a:pt x="2372" y="432"/>
                  </a:lnTo>
                  <a:lnTo>
                    <a:pt x="2369" y="434"/>
                  </a:lnTo>
                  <a:lnTo>
                    <a:pt x="2362" y="434"/>
                  </a:lnTo>
                  <a:lnTo>
                    <a:pt x="2362" y="453"/>
                  </a:lnTo>
                  <a:lnTo>
                    <a:pt x="2367" y="455"/>
                  </a:lnTo>
                  <a:lnTo>
                    <a:pt x="2369" y="457"/>
                  </a:lnTo>
                  <a:lnTo>
                    <a:pt x="2372" y="459"/>
                  </a:lnTo>
                  <a:lnTo>
                    <a:pt x="2376" y="460"/>
                  </a:lnTo>
                  <a:lnTo>
                    <a:pt x="2381" y="460"/>
                  </a:lnTo>
                  <a:lnTo>
                    <a:pt x="2383" y="460"/>
                  </a:lnTo>
                  <a:lnTo>
                    <a:pt x="2385" y="459"/>
                  </a:lnTo>
                  <a:lnTo>
                    <a:pt x="2385" y="459"/>
                  </a:lnTo>
                  <a:lnTo>
                    <a:pt x="2386" y="459"/>
                  </a:lnTo>
                  <a:lnTo>
                    <a:pt x="2390" y="457"/>
                  </a:lnTo>
                  <a:lnTo>
                    <a:pt x="2392" y="452"/>
                  </a:lnTo>
                  <a:lnTo>
                    <a:pt x="2392" y="448"/>
                  </a:lnTo>
                  <a:lnTo>
                    <a:pt x="2392" y="443"/>
                  </a:lnTo>
                  <a:lnTo>
                    <a:pt x="2392" y="439"/>
                  </a:lnTo>
                  <a:lnTo>
                    <a:pt x="2390" y="434"/>
                  </a:lnTo>
                  <a:lnTo>
                    <a:pt x="2402" y="418"/>
                  </a:lnTo>
                  <a:lnTo>
                    <a:pt x="2416" y="405"/>
                  </a:lnTo>
                  <a:lnTo>
                    <a:pt x="2428" y="389"/>
                  </a:lnTo>
                  <a:lnTo>
                    <a:pt x="2434" y="387"/>
                  </a:lnTo>
                  <a:lnTo>
                    <a:pt x="2439" y="387"/>
                  </a:lnTo>
                  <a:lnTo>
                    <a:pt x="2441" y="385"/>
                  </a:lnTo>
                  <a:lnTo>
                    <a:pt x="2444" y="387"/>
                  </a:lnTo>
                  <a:lnTo>
                    <a:pt x="2448" y="389"/>
                  </a:lnTo>
                  <a:lnTo>
                    <a:pt x="2449" y="392"/>
                  </a:lnTo>
                  <a:lnTo>
                    <a:pt x="2451" y="396"/>
                  </a:lnTo>
                  <a:lnTo>
                    <a:pt x="2453" y="398"/>
                  </a:lnTo>
                  <a:lnTo>
                    <a:pt x="2454" y="401"/>
                  </a:lnTo>
                  <a:lnTo>
                    <a:pt x="2458" y="403"/>
                  </a:lnTo>
                  <a:lnTo>
                    <a:pt x="2458" y="399"/>
                  </a:lnTo>
                  <a:lnTo>
                    <a:pt x="2461" y="396"/>
                  </a:lnTo>
                  <a:lnTo>
                    <a:pt x="2463" y="392"/>
                  </a:lnTo>
                  <a:lnTo>
                    <a:pt x="2465" y="389"/>
                  </a:lnTo>
                  <a:lnTo>
                    <a:pt x="2465" y="384"/>
                  </a:lnTo>
                  <a:lnTo>
                    <a:pt x="2467" y="377"/>
                  </a:lnTo>
                  <a:lnTo>
                    <a:pt x="2482" y="377"/>
                  </a:lnTo>
                  <a:lnTo>
                    <a:pt x="2496" y="380"/>
                  </a:lnTo>
                  <a:lnTo>
                    <a:pt x="2509" y="384"/>
                  </a:lnTo>
                  <a:lnTo>
                    <a:pt x="2500" y="391"/>
                  </a:lnTo>
                  <a:lnTo>
                    <a:pt x="2491" y="396"/>
                  </a:lnTo>
                  <a:lnTo>
                    <a:pt x="2484" y="401"/>
                  </a:lnTo>
                  <a:lnTo>
                    <a:pt x="2477" y="411"/>
                  </a:lnTo>
                  <a:lnTo>
                    <a:pt x="2486" y="411"/>
                  </a:lnTo>
                  <a:lnTo>
                    <a:pt x="2491" y="406"/>
                  </a:lnTo>
                  <a:lnTo>
                    <a:pt x="2503" y="401"/>
                  </a:lnTo>
                  <a:lnTo>
                    <a:pt x="2516" y="396"/>
                  </a:lnTo>
                  <a:lnTo>
                    <a:pt x="2526" y="392"/>
                  </a:lnTo>
                  <a:lnTo>
                    <a:pt x="2537" y="389"/>
                  </a:lnTo>
                  <a:lnTo>
                    <a:pt x="2540" y="389"/>
                  </a:lnTo>
                  <a:lnTo>
                    <a:pt x="2542" y="391"/>
                  </a:lnTo>
                  <a:lnTo>
                    <a:pt x="2545" y="394"/>
                  </a:lnTo>
                  <a:lnTo>
                    <a:pt x="2547" y="396"/>
                  </a:lnTo>
                  <a:lnTo>
                    <a:pt x="2549" y="398"/>
                  </a:lnTo>
                  <a:lnTo>
                    <a:pt x="2552" y="398"/>
                  </a:lnTo>
                  <a:lnTo>
                    <a:pt x="2559" y="399"/>
                  </a:lnTo>
                  <a:lnTo>
                    <a:pt x="2561" y="396"/>
                  </a:lnTo>
                  <a:lnTo>
                    <a:pt x="2563" y="392"/>
                  </a:lnTo>
                  <a:lnTo>
                    <a:pt x="2564" y="391"/>
                  </a:lnTo>
                  <a:lnTo>
                    <a:pt x="2564" y="387"/>
                  </a:lnTo>
                  <a:lnTo>
                    <a:pt x="2566" y="382"/>
                  </a:lnTo>
                  <a:lnTo>
                    <a:pt x="2566" y="377"/>
                  </a:lnTo>
                  <a:lnTo>
                    <a:pt x="2563" y="373"/>
                  </a:lnTo>
                  <a:lnTo>
                    <a:pt x="2561" y="370"/>
                  </a:lnTo>
                  <a:lnTo>
                    <a:pt x="2559" y="366"/>
                  </a:lnTo>
                  <a:lnTo>
                    <a:pt x="2559" y="361"/>
                  </a:lnTo>
                  <a:lnTo>
                    <a:pt x="2559" y="354"/>
                  </a:lnTo>
                  <a:lnTo>
                    <a:pt x="2564" y="350"/>
                  </a:lnTo>
                  <a:lnTo>
                    <a:pt x="2568" y="347"/>
                  </a:lnTo>
                  <a:lnTo>
                    <a:pt x="2571" y="345"/>
                  </a:lnTo>
                  <a:lnTo>
                    <a:pt x="2578" y="342"/>
                  </a:lnTo>
                  <a:lnTo>
                    <a:pt x="2582" y="343"/>
                  </a:lnTo>
                  <a:lnTo>
                    <a:pt x="2587" y="345"/>
                  </a:lnTo>
                  <a:lnTo>
                    <a:pt x="2594" y="345"/>
                  </a:lnTo>
                  <a:lnTo>
                    <a:pt x="2601" y="345"/>
                  </a:lnTo>
                  <a:lnTo>
                    <a:pt x="2610" y="356"/>
                  </a:lnTo>
                  <a:lnTo>
                    <a:pt x="2622" y="368"/>
                  </a:lnTo>
                  <a:lnTo>
                    <a:pt x="2640" y="380"/>
                  </a:lnTo>
                  <a:lnTo>
                    <a:pt x="2655" y="392"/>
                  </a:lnTo>
                  <a:lnTo>
                    <a:pt x="2669" y="399"/>
                  </a:lnTo>
                  <a:lnTo>
                    <a:pt x="2678" y="403"/>
                  </a:lnTo>
                  <a:lnTo>
                    <a:pt x="2680" y="401"/>
                  </a:lnTo>
                  <a:lnTo>
                    <a:pt x="2680" y="401"/>
                  </a:lnTo>
                  <a:lnTo>
                    <a:pt x="2680" y="399"/>
                  </a:lnTo>
                  <a:lnTo>
                    <a:pt x="2680" y="399"/>
                  </a:lnTo>
                  <a:lnTo>
                    <a:pt x="2681" y="396"/>
                  </a:lnTo>
                  <a:lnTo>
                    <a:pt x="2676" y="391"/>
                  </a:lnTo>
                  <a:lnTo>
                    <a:pt x="2673" y="387"/>
                  </a:lnTo>
                  <a:lnTo>
                    <a:pt x="2671" y="382"/>
                  </a:lnTo>
                  <a:lnTo>
                    <a:pt x="2667" y="377"/>
                  </a:lnTo>
                  <a:lnTo>
                    <a:pt x="2666" y="370"/>
                  </a:lnTo>
                  <a:lnTo>
                    <a:pt x="2650" y="370"/>
                  </a:lnTo>
                  <a:lnTo>
                    <a:pt x="2652" y="349"/>
                  </a:lnTo>
                  <a:lnTo>
                    <a:pt x="2648" y="333"/>
                  </a:lnTo>
                  <a:lnTo>
                    <a:pt x="2646" y="319"/>
                  </a:lnTo>
                  <a:lnTo>
                    <a:pt x="2643" y="300"/>
                  </a:lnTo>
                  <a:lnTo>
                    <a:pt x="2653" y="293"/>
                  </a:lnTo>
                  <a:lnTo>
                    <a:pt x="2660" y="284"/>
                  </a:lnTo>
                  <a:lnTo>
                    <a:pt x="2664" y="274"/>
                  </a:lnTo>
                  <a:lnTo>
                    <a:pt x="2667" y="261"/>
                  </a:lnTo>
                  <a:lnTo>
                    <a:pt x="2671" y="251"/>
                  </a:lnTo>
                  <a:lnTo>
                    <a:pt x="2676" y="240"/>
                  </a:lnTo>
                  <a:lnTo>
                    <a:pt x="2683" y="232"/>
                  </a:lnTo>
                  <a:lnTo>
                    <a:pt x="2692" y="226"/>
                  </a:lnTo>
                  <a:lnTo>
                    <a:pt x="2708" y="225"/>
                  </a:lnTo>
                  <a:lnTo>
                    <a:pt x="2727" y="226"/>
                  </a:lnTo>
                  <a:lnTo>
                    <a:pt x="2732" y="235"/>
                  </a:lnTo>
                  <a:lnTo>
                    <a:pt x="2739" y="242"/>
                  </a:lnTo>
                  <a:lnTo>
                    <a:pt x="2737" y="256"/>
                  </a:lnTo>
                  <a:lnTo>
                    <a:pt x="2734" y="270"/>
                  </a:lnTo>
                  <a:lnTo>
                    <a:pt x="2730" y="282"/>
                  </a:lnTo>
                  <a:lnTo>
                    <a:pt x="2729" y="293"/>
                  </a:lnTo>
                  <a:lnTo>
                    <a:pt x="2727" y="300"/>
                  </a:lnTo>
                  <a:lnTo>
                    <a:pt x="2730" y="309"/>
                  </a:lnTo>
                  <a:lnTo>
                    <a:pt x="2736" y="321"/>
                  </a:lnTo>
                  <a:lnTo>
                    <a:pt x="2739" y="335"/>
                  </a:lnTo>
                  <a:lnTo>
                    <a:pt x="2742" y="345"/>
                  </a:lnTo>
                  <a:lnTo>
                    <a:pt x="2742" y="357"/>
                  </a:lnTo>
                  <a:lnTo>
                    <a:pt x="2739" y="368"/>
                  </a:lnTo>
                  <a:lnTo>
                    <a:pt x="2736" y="377"/>
                  </a:lnTo>
                  <a:lnTo>
                    <a:pt x="2736" y="384"/>
                  </a:lnTo>
                  <a:lnTo>
                    <a:pt x="2737" y="389"/>
                  </a:lnTo>
                  <a:lnTo>
                    <a:pt x="2739" y="392"/>
                  </a:lnTo>
                  <a:lnTo>
                    <a:pt x="2742" y="396"/>
                  </a:lnTo>
                  <a:lnTo>
                    <a:pt x="2746" y="399"/>
                  </a:lnTo>
                  <a:lnTo>
                    <a:pt x="2748" y="405"/>
                  </a:lnTo>
                  <a:lnTo>
                    <a:pt x="2751" y="411"/>
                  </a:lnTo>
                  <a:lnTo>
                    <a:pt x="2746" y="422"/>
                  </a:lnTo>
                  <a:lnTo>
                    <a:pt x="2742" y="434"/>
                  </a:lnTo>
                  <a:lnTo>
                    <a:pt x="2742" y="450"/>
                  </a:lnTo>
                  <a:lnTo>
                    <a:pt x="2737" y="453"/>
                  </a:lnTo>
                  <a:lnTo>
                    <a:pt x="2734" y="457"/>
                  </a:lnTo>
                  <a:lnTo>
                    <a:pt x="2729" y="459"/>
                  </a:lnTo>
                  <a:lnTo>
                    <a:pt x="2723" y="462"/>
                  </a:lnTo>
                  <a:lnTo>
                    <a:pt x="2716" y="464"/>
                  </a:lnTo>
                  <a:lnTo>
                    <a:pt x="2716" y="469"/>
                  </a:lnTo>
                  <a:lnTo>
                    <a:pt x="2736" y="469"/>
                  </a:lnTo>
                  <a:lnTo>
                    <a:pt x="2737" y="467"/>
                  </a:lnTo>
                  <a:lnTo>
                    <a:pt x="2737" y="467"/>
                  </a:lnTo>
                  <a:lnTo>
                    <a:pt x="2739" y="466"/>
                  </a:lnTo>
                  <a:lnTo>
                    <a:pt x="2739" y="466"/>
                  </a:lnTo>
                  <a:lnTo>
                    <a:pt x="2742" y="464"/>
                  </a:lnTo>
                  <a:lnTo>
                    <a:pt x="2749" y="452"/>
                  </a:lnTo>
                  <a:lnTo>
                    <a:pt x="2756" y="438"/>
                  </a:lnTo>
                  <a:lnTo>
                    <a:pt x="2762" y="427"/>
                  </a:lnTo>
                  <a:lnTo>
                    <a:pt x="2765" y="410"/>
                  </a:lnTo>
                  <a:lnTo>
                    <a:pt x="2762" y="394"/>
                  </a:lnTo>
                  <a:lnTo>
                    <a:pt x="2760" y="378"/>
                  </a:lnTo>
                  <a:lnTo>
                    <a:pt x="2758" y="364"/>
                  </a:lnTo>
                  <a:lnTo>
                    <a:pt x="2777" y="364"/>
                  </a:lnTo>
                  <a:lnTo>
                    <a:pt x="2795" y="364"/>
                  </a:lnTo>
                  <a:lnTo>
                    <a:pt x="2812" y="370"/>
                  </a:lnTo>
                  <a:lnTo>
                    <a:pt x="2812" y="364"/>
                  </a:lnTo>
                  <a:lnTo>
                    <a:pt x="2795" y="357"/>
                  </a:lnTo>
                  <a:lnTo>
                    <a:pt x="2774" y="349"/>
                  </a:lnTo>
                  <a:lnTo>
                    <a:pt x="2755" y="342"/>
                  </a:lnTo>
                  <a:lnTo>
                    <a:pt x="2751" y="324"/>
                  </a:lnTo>
                  <a:lnTo>
                    <a:pt x="2746" y="312"/>
                  </a:lnTo>
                  <a:lnTo>
                    <a:pt x="2741" y="302"/>
                  </a:lnTo>
                  <a:lnTo>
                    <a:pt x="2736" y="288"/>
                  </a:lnTo>
                  <a:lnTo>
                    <a:pt x="2758" y="268"/>
                  </a:lnTo>
                  <a:lnTo>
                    <a:pt x="2758" y="235"/>
                  </a:lnTo>
                  <a:lnTo>
                    <a:pt x="2762" y="235"/>
                  </a:lnTo>
                  <a:lnTo>
                    <a:pt x="2765" y="235"/>
                  </a:lnTo>
                  <a:lnTo>
                    <a:pt x="2767" y="235"/>
                  </a:lnTo>
                  <a:lnTo>
                    <a:pt x="2767" y="237"/>
                  </a:lnTo>
                  <a:lnTo>
                    <a:pt x="2770" y="239"/>
                  </a:lnTo>
                  <a:lnTo>
                    <a:pt x="2774" y="249"/>
                  </a:lnTo>
                  <a:lnTo>
                    <a:pt x="2777" y="260"/>
                  </a:lnTo>
                  <a:lnTo>
                    <a:pt x="2784" y="268"/>
                  </a:lnTo>
                  <a:lnTo>
                    <a:pt x="2797" y="261"/>
                  </a:lnTo>
                  <a:lnTo>
                    <a:pt x="2812" y="258"/>
                  </a:lnTo>
                  <a:lnTo>
                    <a:pt x="2832" y="258"/>
                  </a:lnTo>
                  <a:lnTo>
                    <a:pt x="2842" y="272"/>
                  </a:lnTo>
                  <a:lnTo>
                    <a:pt x="2858" y="286"/>
                  </a:lnTo>
                  <a:lnTo>
                    <a:pt x="2873" y="296"/>
                  </a:lnTo>
                  <a:lnTo>
                    <a:pt x="2873" y="288"/>
                  </a:lnTo>
                  <a:lnTo>
                    <a:pt x="2861" y="275"/>
                  </a:lnTo>
                  <a:lnTo>
                    <a:pt x="2852" y="260"/>
                  </a:lnTo>
                  <a:lnTo>
                    <a:pt x="2847" y="240"/>
                  </a:lnTo>
                  <a:lnTo>
                    <a:pt x="2842" y="221"/>
                  </a:lnTo>
                  <a:lnTo>
                    <a:pt x="2838" y="200"/>
                  </a:lnTo>
                  <a:lnTo>
                    <a:pt x="2861" y="193"/>
                  </a:lnTo>
                  <a:lnTo>
                    <a:pt x="2886" y="188"/>
                  </a:lnTo>
                  <a:lnTo>
                    <a:pt x="2893" y="204"/>
                  </a:lnTo>
                  <a:lnTo>
                    <a:pt x="2896" y="204"/>
                  </a:lnTo>
                  <a:lnTo>
                    <a:pt x="2900" y="188"/>
                  </a:lnTo>
                  <a:lnTo>
                    <a:pt x="2903" y="171"/>
                  </a:lnTo>
                  <a:lnTo>
                    <a:pt x="2908" y="153"/>
                  </a:lnTo>
                  <a:lnTo>
                    <a:pt x="2924" y="144"/>
                  </a:lnTo>
                  <a:lnTo>
                    <a:pt x="2936" y="134"/>
                  </a:lnTo>
                  <a:lnTo>
                    <a:pt x="2950" y="123"/>
                  </a:lnTo>
                  <a:lnTo>
                    <a:pt x="2964" y="117"/>
                  </a:lnTo>
                  <a:lnTo>
                    <a:pt x="2980" y="111"/>
                  </a:lnTo>
                  <a:lnTo>
                    <a:pt x="3001" y="111"/>
                  </a:lnTo>
                  <a:lnTo>
                    <a:pt x="3003" y="104"/>
                  </a:lnTo>
                  <a:lnTo>
                    <a:pt x="3006" y="99"/>
                  </a:lnTo>
                  <a:lnTo>
                    <a:pt x="3008" y="94"/>
                  </a:lnTo>
                  <a:lnTo>
                    <a:pt x="3011" y="89"/>
                  </a:lnTo>
                  <a:lnTo>
                    <a:pt x="3022" y="89"/>
                  </a:lnTo>
                  <a:lnTo>
                    <a:pt x="3036" y="89"/>
                  </a:lnTo>
                  <a:lnTo>
                    <a:pt x="3050" y="89"/>
                  </a:lnTo>
                  <a:lnTo>
                    <a:pt x="3060" y="89"/>
                  </a:lnTo>
                  <a:lnTo>
                    <a:pt x="3065" y="89"/>
                  </a:lnTo>
                  <a:lnTo>
                    <a:pt x="3072" y="83"/>
                  </a:lnTo>
                  <a:lnTo>
                    <a:pt x="3079" y="78"/>
                  </a:lnTo>
                  <a:lnTo>
                    <a:pt x="3086" y="71"/>
                  </a:lnTo>
                  <a:lnTo>
                    <a:pt x="3092" y="66"/>
                  </a:lnTo>
                  <a:lnTo>
                    <a:pt x="3097" y="68"/>
                  </a:lnTo>
                  <a:lnTo>
                    <a:pt x="3100" y="68"/>
                  </a:lnTo>
                  <a:lnTo>
                    <a:pt x="3106" y="69"/>
                  </a:lnTo>
                  <a:lnTo>
                    <a:pt x="3111" y="69"/>
                  </a:lnTo>
                  <a:lnTo>
                    <a:pt x="3111" y="50"/>
                  </a:lnTo>
                  <a:lnTo>
                    <a:pt x="3126" y="43"/>
                  </a:lnTo>
                  <a:lnTo>
                    <a:pt x="3139" y="36"/>
                  </a:lnTo>
                  <a:lnTo>
                    <a:pt x="3151" y="27"/>
                  </a:lnTo>
                  <a:lnTo>
                    <a:pt x="3161" y="17"/>
                  </a:lnTo>
                  <a:lnTo>
                    <a:pt x="3165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8" name="Freeform 11">
              <a:extLst>
                <a:ext uri="{FF2B5EF4-FFF2-40B4-BE49-F238E27FC236}">
                  <a16:creationId xmlns:a16="http://schemas.microsoft.com/office/drawing/2014/main" id="{3DED9756-BFDF-4122-9316-D704B661FA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97088" y="1382713"/>
              <a:ext cx="4552950" cy="1549400"/>
            </a:xfrm>
            <a:custGeom>
              <a:avLst/>
              <a:gdLst>
                <a:gd name="T0" fmla="*/ 0 w 2868"/>
                <a:gd name="T1" fmla="*/ 276 h 976"/>
                <a:gd name="T2" fmla="*/ 1210 w 2868"/>
                <a:gd name="T3" fmla="*/ 237 h 976"/>
                <a:gd name="T4" fmla="*/ 1742 w 2868"/>
                <a:gd name="T5" fmla="*/ 276 h 976"/>
                <a:gd name="T6" fmla="*/ 2863 w 2868"/>
                <a:gd name="T7" fmla="*/ 190 h 976"/>
                <a:gd name="T8" fmla="*/ 2804 w 2868"/>
                <a:gd name="T9" fmla="*/ 223 h 976"/>
                <a:gd name="T10" fmla="*/ 194 w 2868"/>
                <a:gd name="T11" fmla="*/ 279 h 976"/>
                <a:gd name="T12" fmla="*/ 98 w 2868"/>
                <a:gd name="T13" fmla="*/ 202 h 976"/>
                <a:gd name="T14" fmla="*/ 138 w 2868"/>
                <a:gd name="T15" fmla="*/ 150 h 976"/>
                <a:gd name="T16" fmla="*/ 1685 w 2868"/>
                <a:gd name="T17" fmla="*/ 166 h 976"/>
                <a:gd name="T18" fmla="*/ 1631 w 2868"/>
                <a:gd name="T19" fmla="*/ 295 h 976"/>
                <a:gd name="T20" fmla="*/ 1620 w 2868"/>
                <a:gd name="T21" fmla="*/ 218 h 976"/>
                <a:gd name="T22" fmla="*/ 1569 w 2868"/>
                <a:gd name="T23" fmla="*/ 159 h 976"/>
                <a:gd name="T24" fmla="*/ 1632 w 2868"/>
                <a:gd name="T25" fmla="*/ 157 h 976"/>
                <a:gd name="T26" fmla="*/ 2615 w 2868"/>
                <a:gd name="T27" fmla="*/ 120 h 976"/>
                <a:gd name="T28" fmla="*/ 2090 w 2868"/>
                <a:gd name="T29" fmla="*/ 120 h 976"/>
                <a:gd name="T30" fmla="*/ 2739 w 2868"/>
                <a:gd name="T31" fmla="*/ 87 h 976"/>
                <a:gd name="T32" fmla="*/ 2765 w 2868"/>
                <a:gd name="T33" fmla="*/ 195 h 976"/>
                <a:gd name="T34" fmla="*/ 2704 w 2868"/>
                <a:gd name="T35" fmla="*/ 92 h 976"/>
                <a:gd name="T36" fmla="*/ 2158 w 2868"/>
                <a:gd name="T37" fmla="*/ 99 h 976"/>
                <a:gd name="T38" fmla="*/ 1786 w 2868"/>
                <a:gd name="T39" fmla="*/ 89 h 976"/>
                <a:gd name="T40" fmla="*/ 1681 w 2868"/>
                <a:gd name="T41" fmla="*/ 89 h 976"/>
                <a:gd name="T42" fmla="*/ 2186 w 2868"/>
                <a:gd name="T43" fmla="*/ 45 h 976"/>
                <a:gd name="T44" fmla="*/ 596 w 2868"/>
                <a:gd name="T45" fmla="*/ 92 h 976"/>
                <a:gd name="T46" fmla="*/ 384 w 2868"/>
                <a:gd name="T47" fmla="*/ 253 h 976"/>
                <a:gd name="T48" fmla="*/ 330 w 2868"/>
                <a:gd name="T49" fmla="*/ 316 h 976"/>
                <a:gd name="T50" fmla="*/ 321 w 2868"/>
                <a:gd name="T51" fmla="*/ 361 h 976"/>
                <a:gd name="T52" fmla="*/ 205 w 2868"/>
                <a:gd name="T53" fmla="*/ 335 h 976"/>
                <a:gd name="T54" fmla="*/ 253 w 2868"/>
                <a:gd name="T55" fmla="*/ 248 h 976"/>
                <a:gd name="T56" fmla="*/ 304 w 2868"/>
                <a:gd name="T57" fmla="*/ 197 h 976"/>
                <a:gd name="T58" fmla="*/ 311 w 2868"/>
                <a:gd name="T59" fmla="*/ 188 h 976"/>
                <a:gd name="T60" fmla="*/ 192 w 2868"/>
                <a:gd name="T61" fmla="*/ 168 h 976"/>
                <a:gd name="T62" fmla="*/ 161 w 2868"/>
                <a:gd name="T63" fmla="*/ 131 h 976"/>
                <a:gd name="T64" fmla="*/ 253 w 2868"/>
                <a:gd name="T65" fmla="*/ 92 h 976"/>
                <a:gd name="T66" fmla="*/ 323 w 2868"/>
                <a:gd name="T67" fmla="*/ 77 h 976"/>
                <a:gd name="T68" fmla="*/ 2107 w 2868"/>
                <a:gd name="T69" fmla="*/ 80 h 976"/>
                <a:gd name="T70" fmla="*/ 2090 w 2868"/>
                <a:gd name="T71" fmla="*/ 59 h 976"/>
                <a:gd name="T72" fmla="*/ 2147 w 2868"/>
                <a:gd name="T73" fmla="*/ 30 h 976"/>
                <a:gd name="T74" fmla="*/ 1048 w 2868"/>
                <a:gd name="T75" fmla="*/ 73 h 976"/>
                <a:gd name="T76" fmla="*/ 1076 w 2868"/>
                <a:gd name="T77" fmla="*/ 131 h 976"/>
                <a:gd name="T78" fmla="*/ 1294 w 2868"/>
                <a:gd name="T79" fmla="*/ 147 h 976"/>
                <a:gd name="T80" fmla="*/ 1196 w 2868"/>
                <a:gd name="T81" fmla="*/ 243 h 976"/>
                <a:gd name="T82" fmla="*/ 1224 w 2868"/>
                <a:gd name="T83" fmla="*/ 353 h 976"/>
                <a:gd name="T84" fmla="*/ 1198 w 2868"/>
                <a:gd name="T85" fmla="*/ 415 h 976"/>
                <a:gd name="T86" fmla="*/ 1192 w 2868"/>
                <a:gd name="T87" fmla="*/ 490 h 976"/>
                <a:gd name="T88" fmla="*/ 1140 w 2868"/>
                <a:gd name="T89" fmla="*/ 538 h 976"/>
                <a:gd name="T90" fmla="*/ 1091 w 2868"/>
                <a:gd name="T91" fmla="*/ 602 h 976"/>
                <a:gd name="T92" fmla="*/ 1048 w 2868"/>
                <a:gd name="T93" fmla="*/ 696 h 976"/>
                <a:gd name="T94" fmla="*/ 911 w 2868"/>
                <a:gd name="T95" fmla="*/ 784 h 976"/>
                <a:gd name="T96" fmla="*/ 861 w 2868"/>
                <a:gd name="T97" fmla="*/ 932 h 976"/>
                <a:gd name="T98" fmla="*/ 740 w 2868"/>
                <a:gd name="T99" fmla="*/ 862 h 976"/>
                <a:gd name="T100" fmla="*/ 714 w 2868"/>
                <a:gd name="T101" fmla="*/ 806 h 976"/>
                <a:gd name="T102" fmla="*/ 718 w 2868"/>
                <a:gd name="T103" fmla="*/ 641 h 976"/>
                <a:gd name="T104" fmla="*/ 672 w 2868"/>
                <a:gd name="T105" fmla="*/ 576 h 976"/>
                <a:gd name="T106" fmla="*/ 466 w 2868"/>
                <a:gd name="T107" fmla="*/ 374 h 976"/>
                <a:gd name="T108" fmla="*/ 447 w 2868"/>
                <a:gd name="T109" fmla="*/ 290 h 976"/>
                <a:gd name="T110" fmla="*/ 592 w 2868"/>
                <a:gd name="T111" fmla="*/ 140 h 976"/>
                <a:gd name="T112" fmla="*/ 711 w 2868"/>
                <a:gd name="T113" fmla="*/ 112 h 976"/>
                <a:gd name="T114" fmla="*/ 833 w 2868"/>
                <a:gd name="T115" fmla="*/ 80 h 976"/>
                <a:gd name="T116" fmla="*/ 896 w 2868"/>
                <a:gd name="T117" fmla="*/ 44 h 976"/>
                <a:gd name="T118" fmla="*/ 2706 w 2868"/>
                <a:gd name="T119" fmla="*/ 31 h 976"/>
                <a:gd name="T120" fmla="*/ 2641 w 2868"/>
                <a:gd name="T121" fmla="*/ 8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68" h="976">
                  <a:moveTo>
                    <a:pt x="7" y="243"/>
                  </a:moveTo>
                  <a:lnTo>
                    <a:pt x="25" y="248"/>
                  </a:lnTo>
                  <a:lnTo>
                    <a:pt x="37" y="257"/>
                  </a:lnTo>
                  <a:lnTo>
                    <a:pt x="47" y="265"/>
                  </a:lnTo>
                  <a:lnTo>
                    <a:pt x="58" y="276"/>
                  </a:lnTo>
                  <a:lnTo>
                    <a:pt x="68" y="284"/>
                  </a:lnTo>
                  <a:lnTo>
                    <a:pt x="68" y="281"/>
                  </a:lnTo>
                  <a:lnTo>
                    <a:pt x="74" y="281"/>
                  </a:lnTo>
                  <a:lnTo>
                    <a:pt x="74" y="284"/>
                  </a:lnTo>
                  <a:lnTo>
                    <a:pt x="75" y="288"/>
                  </a:lnTo>
                  <a:lnTo>
                    <a:pt x="79" y="293"/>
                  </a:lnTo>
                  <a:lnTo>
                    <a:pt x="81" y="300"/>
                  </a:lnTo>
                  <a:lnTo>
                    <a:pt x="74" y="300"/>
                  </a:lnTo>
                  <a:lnTo>
                    <a:pt x="70" y="300"/>
                  </a:lnTo>
                  <a:lnTo>
                    <a:pt x="70" y="302"/>
                  </a:lnTo>
                  <a:lnTo>
                    <a:pt x="68" y="302"/>
                  </a:lnTo>
                  <a:lnTo>
                    <a:pt x="65" y="302"/>
                  </a:lnTo>
                  <a:lnTo>
                    <a:pt x="61" y="304"/>
                  </a:lnTo>
                  <a:lnTo>
                    <a:pt x="47" y="293"/>
                  </a:lnTo>
                  <a:lnTo>
                    <a:pt x="33" y="288"/>
                  </a:lnTo>
                  <a:lnTo>
                    <a:pt x="16" y="284"/>
                  </a:lnTo>
                  <a:lnTo>
                    <a:pt x="0" y="276"/>
                  </a:lnTo>
                  <a:lnTo>
                    <a:pt x="6" y="271"/>
                  </a:lnTo>
                  <a:lnTo>
                    <a:pt x="7" y="265"/>
                  </a:lnTo>
                  <a:lnTo>
                    <a:pt x="6" y="260"/>
                  </a:lnTo>
                  <a:lnTo>
                    <a:pt x="6" y="253"/>
                  </a:lnTo>
                  <a:lnTo>
                    <a:pt x="7" y="243"/>
                  </a:lnTo>
                  <a:close/>
                  <a:moveTo>
                    <a:pt x="1222" y="236"/>
                  </a:moveTo>
                  <a:lnTo>
                    <a:pt x="1226" y="236"/>
                  </a:lnTo>
                  <a:lnTo>
                    <a:pt x="1229" y="237"/>
                  </a:lnTo>
                  <a:lnTo>
                    <a:pt x="1231" y="239"/>
                  </a:lnTo>
                  <a:lnTo>
                    <a:pt x="1233" y="241"/>
                  </a:lnTo>
                  <a:lnTo>
                    <a:pt x="1234" y="243"/>
                  </a:lnTo>
                  <a:lnTo>
                    <a:pt x="1234" y="244"/>
                  </a:lnTo>
                  <a:lnTo>
                    <a:pt x="1234" y="246"/>
                  </a:lnTo>
                  <a:lnTo>
                    <a:pt x="1236" y="250"/>
                  </a:lnTo>
                  <a:lnTo>
                    <a:pt x="1229" y="250"/>
                  </a:lnTo>
                  <a:lnTo>
                    <a:pt x="1226" y="251"/>
                  </a:lnTo>
                  <a:lnTo>
                    <a:pt x="1222" y="251"/>
                  </a:lnTo>
                  <a:lnTo>
                    <a:pt x="1219" y="253"/>
                  </a:lnTo>
                  <a:lnTo>
                    <a:pt x="1213" y="253"/>
                  </a:lnTo>
                  <a:lnTo>
                    <a:pt x="1213" y="250"/>
                  </a:lnTo>
                  <a:lnTo>
                    <a:pt x="1210" y="250"/>
                  </a:lnTo>
                  <a:lnTo>
                    <a:pt x="1210" y="237"/>
                  </a:lnTo>
                  <a:lnTo>
                    <a:pt x="1215" y="237"/>
                  </a:lnTo>
                  <a:lnTo>
                    <a:pt x="1220" y="236"/>
                  </a:lnTo>
                  <a:lnTo>
                    <a:pt x="1222" y="236"/>
                  </a:lnTo>
                  <a:close/>
                  <a:moveTo>
                    <a:pt x="61" y="227"/>
                  </a:moveTo>
                  <a:lnTo>
                    <a:pt x="77" y="227"/>
                  </a:lnTo>
                  <a:lnTo>
                    <a:pt x="77" y="230"/>
                  </a:lnTo>
                  <a:lnTo>
                    <a:pt x="74" y="230"/>
                  </a:lnTo>
                  <a:lnTo>
                    <a:pt x="70" y="230"/>
                  </a:lnTo>
                  <a:lnTo>
                    <a:pt x="68" y="232"/>
                  </a:lnTo>
                  <a:lnTo>
                    <a:pt x="67" y="232"/>
                  </a:lnTo>
                  <a:lnTo>
                    <a:pt x="67" y="232"/>
                  </a:lnTo>
                  <a:lnTo>
                    <a:pt x="65" y="232"/>
                  </a:lnTo>
                  <a:lnTo>
                    <a:pt x="63" y="230"/>
                  </a:lnTo>
                  <a:lnTo>
                    <a:pt x="61" y="227"/>
                  </a:lnTo>
                  <a:close/>
                  <a:moveTo>
                    <a:pt x="1716" y="202"/>
                  </a:moveTo>
                  <a:lnTo>
                    <a:pt x="1728" y="202"/>
                  </a:lnTo>
                  <a:lnTo>
                    <a:pt x="1732" y="216"/>
                  </a:lnTo>
                  <a:lnTo>
                    <a:pt x="1735" y="225"/>
                  </a:lnTo>
                  <a:lnTo>
                    <a:pt x="1742" y="229"/>
                  </a:lnTo>
                  <a:lnTo>
                    <a:pt x="1754" y="234"/>
                  </a:lnTo>
                  <a:lnTo>
                    <a:pt x="1749" y="255"/>
                  </a:lnTo>
                  <a:lnTo>
                    <a:pt x="1742" y="276"/>
                  </a:lnTo>
                  <a:lnTo>
                    <a:pt x="1732" y="291"/>
                  </a:lnTo>
                  <a:lnTo>
                    <a:pt x="1732" y="272"/>
                  </a:lnTo>
                  <a:lnTo>
                    <a:pt x="1709" y="272"/>
                  </a:lnTo>
                  <a:lnTo>
                    <a:pt x="1711" y="250"/>
                  </a:lnTo>
                  <a:lnTo>
                    <a:pt x="1713" y="229"/>
                  </a:lnTo>
                  <a:lnTo>
                    <a:pt x="1716" y="202"/>
                  </a:lnTo>
                  <a:close/>
                  <a:moveTo>
                    <a:pt x="2819" y="157"/>
                  </a:moveTo>
                  <a:lnTo>
                    <a:pt x="2823" y="157"/>
                  </a:lnTo>
                  <a:lnTo>
                    <a:pt x="2823" y="161"/>
                  </a:lnTo>
                  <a:lnTo>
                    <a:pt x="2824" y="166"/>
                  </a:lnTo>
                  <a:lnTo>
                    <a:pt x="2826" y="168"/>
                  </a:lnTo>
                  <a:lnTo>
                    <a:pt x="2828" y="171"/>
                  </a:lnTo>
                  <a:lnTo>
                    <a:pt x="2830" y="173"/>
                  </a:lnTo>
                  <a:lnTo>
                    <a:pt x="2833" y="176"/>
                  </a:lnTo>
                  <a:lnTo>
                    <a:pt x="2837" y="173"/>
                  </a:lnTo>
                  <a:lnTo>
                    <a:pt x="2838" y="169"/>
                  </a:lnTo>
                  <a:lnTo>
                    <a:pt x="2840" y="168"/>
                  </a:lnTo>
                  <a:lnTo>
                    <a:pt x="2844" y="168"/>
                  </a:lnTo>
                  <a:lnTo>
                    <a:pt x="2849" y="166"/>
                  </a:lnTo>
                  <a:lnTo>
                    <a:pt x="2852" y="176"/>
                  </a:lnTo>
                  <a:lnTo>
                    <a:pt x="2858" y="183"/>
                  </a:lnTo>
                  <a:lnTo>
                    <a:pt x="2863" y="190"/>
                  </a:lnTo>
                  <a:lnTo>
                    <a:pt x="2866" y="199"/>
                  </a:lnTo>
                  <a:lnTo>
                    <a:pt x="2868" y="211"/>
                  </a:lnTo>
                  <a:lnTo>
                    <a:pt x="2868" y="213"/>
                  </a:lnTo>
                  <a:lnTo>
                    <a:pt x="2866" y="215"/>
                  </a:lnTo>
                  <a:lnTo>
                    <a:pt x="2866" y="216"/>
                  </a:lnTo>
                  <a:lnTo>
                    <a:pt x="2866" y="218"/>
                  </a:lnTo>
                  <a:lnTo>
                    <a:pt x="2866" y="220"/>
                  </a:lnTo>
                  <a:lnTo>
                    <a:pt x="2865" y="223"/>
                  </a:lnTo>
                  <a:lnTo>
                    <a:pt x="2854" y="230"/>
                  </a:lnTo>
                  <a:lnTo>
                    <a:pt x="2838" y="237"/>
                  </a:lnTo>
                  <a:lnTo>
                    <a:pt x="2819" y="241"/>
                  </a:lnTo>
                  <a:lnTo>
                    <a:pt x="2800" y="244"/>
                  </a:lnTo>
                  <a:lnTo>
                    <a:pt x="2784" y="246"/>
                  </a:lnTo>
                  <a:lnTo>
                    <a:pt x="2786" y="237"/>
                  </a:lnTo>
                  <a:lnTo>
                    <a:pt x="2788" y="234"/>
                  </a:lnTo>
                  <a:lnTo>
                    <a:pt x="2790" y="230"/>
                  </a:lnTo>
                  <a:lnTo>
                    <a:pt x="2791" y="229"/>
                  </a:lnTo>
                  <a:lnTo>
                    <a:pt x="2793" y="229"/>
                  </a:lnTo>
                  <a:lnTo>
                    <a:pt x="2797" y="227"/>
                  </a:lnTo>
                  <a:lnTo>
                    <a:pt x="2798" y="227"/>
                  </a:lnTo>
                  <a:lnTo>
                    <a:pt x="2800" y="225"/>
                  </a:lnTo>
                  <a:lnTo>
                    <a:pt x="2804" y="223"/>
                  </a:lnTo>
                  <a:lnTo>
                    <a:pt x="2809" y="209"/>
                  </a:lnTo>
                  <a:lnTo>
                    <a:pt x="2809" y="195"/>
                  </a:lnTo>
                  <a:lnTo>
                    <a:pt x="2807" y="182"/>
                  </a:lnTo>
                  <a:lnTo>
                    <a:pt x="2810" y="171"/>
                  </a:lnTo>
                  <a:lnTo>
                    <a:pt x="2819" y="161"/>
                  </a:lnTo>
                  <a:lnTo>
                    <a:pt x="2819" y="157"/>
                  </a:lnTo>
                  <a:close/>
                  <a:moveTo>
                    <a:pt x="142" y="150"/>
                  </a:moveTo>
                  <a:lnTo>
                    <a:pt x="161" y="171"/>
                  </a:lnTo>
                  <a:lnTo>
                    <a:pt x="185" y="187"/>
                  </a:lnTo>
                  <a:lnTo>
                    <a:pt x="215" y="199"/>
                  </a:lnTo>
                  <a:lnTo>
                    <a:pt x="217" y="216"/>
                  </a:lnTo>
                  <a:lnTo>
                    <a:pt x="222" y="229"/>
                  </a:lnTo>
                  <a:lnTo>
                    <a:pt x="227" y="236"/>
                  </a:lnTo>
                  <a:lnTo>
                    <a:pt x="234" y="243"/>
                  </a:lnTo>
                  <a:lnTo>
                    <a:pt x="241" y="253"/>
                  </a:lnTo>
                  <a:lnTo>
                    <a:pt x="229" y="255"/>
                  </a:lnTo>
                  <a:lnTo>
                    <a:pt x="217" y="257"/>
                  </a:lnTo>
                  <a:lnTo>
                    <a:pt x="206" y="262"/>
                  </a:lnTo>
                  <a:lnTo>
                    <a:pt x="199" y="269"/>
                  </a:lnTo>
                  <a:lnTo>
                    <a:pt x="198" y="272"/>
                  </a:lnTo>
                  <a:lnTo>
                    <a:pt x="196" y="276"/>
                  </a:lnTo>
                  <a:lnTo>
                    <a:pt x="194" y="279"/>
                  </a:lnTo>
                  <a:lnTo>
                    <a:pt x="192" y="281"/>
                  </a:lnTo>
                  <a:lnTo>
                    <a:pt x="189" y="284"/>
                  </a:lnTo>
                  <a:lnTo>
                    <a:pt x="178" y="286"/>
                  </a:lnTo>
                  <a:lnTo>
                    <a:pt x="163" y="288"/>
                  </a:lnTo>
                  <a:lnTo>
                    <a:pt x="145" y="286"/>
                  </a:lnTo>
                  <a:lnTo>
                    <a:pt x="131" y="284"/>
                  </a:lnTo>
                  <a:lnTo>
                    <a:pt x="128" y="274"/>
                  </a:lnTo>
                  <a:lnTo>
                    <a:pt x="126" y="267"/>
                  </a:lnTo>
                  <a:lnTo>
                    <a:pt x="124" y="262"/>
                  </a:lnTo>
                  <a:lnTo>
                    <a:pt x="119" y="253"/>
                  </a:lnTo>
                  <a:lnTo>
                    <a:pt x="142" y="246"/>
                  </a:lnTo>
                  <a:lnTo>
                    <a:pt x="142" y="243"/>
                  </a:lnTo>
                  <a:lnTo>
                    <a:pt x="124" y="241"/>
                  </a:lnTo>
                  <a:lnTo>
                    <a:pt x="112" y="237"/>
                  </a:lnTo>
                  <a:lnTo>
                    <a:pt x="103" y="230"/>
                  </a:lnTo>
                  <a:lnTo>
                    <a:pt x="102" y="225"/>
                  </a:lnTo>
                  <a:lnTo>
                    <a:pt x="98" y="220"/>
                  </a:lnTo>
                  <a:lnTo>
                    <a:pt x="96" y="215"/>
                  </a:lnTo>
                  <a:lnTo>
                    <a:pt x="96" y="209"/>
                  </a:lnTo>
                  <a:lnTo>
                    <a:pt x="96" y="206"/>
                  </a:lnTo>
                  <a:lnTo>
                    <a:pt x="96" y="202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2" y="201"/>
                  </a:lnTo>
                  <a:lnTo>
                    <a:pt x="103" y="201"/>
                  </a:lnTo>
                  <a:lnTo>
                    <a:pt x="107" y="199"/>
                  </a:lnTo>
                  <a:lnTo>
                    <a:pt x="109" y="194"/>
                  </a:lnTo>
                  <a:lnTo>
                    <a:pt x="109" y="188"/>
                  </a:lnTo>
                  <a:lnTo>
                    <a:pt x="109" y="185"/>
                  </a:lnTo>
                  <a:lnTo>
                    <a:pt x="110" y="183"/>
                  </a:lnTo>
                  <a:lnTo>
                    <a:pt x="112" y="180"/>
                  </a:lnTo>
                  <a:lnTo>
                    <a:pt x="114" y="180"/>
                  </a:lnTo>
                  <a:lnTo>
                    <a:pt x="116" y="178"/>
                  </a:lnTo>
                  <a:lnTo>
                    <a:pt x="117" y="178"/>
                  </a:lnTo>
                  <a:lnTo>
                    <a:pt x="119" y="178"/>
                  </a:lnTo>
                  <a:lnTo>
                    <a:pt x="122" y="176"/>
                  </a:lnTo>
                  <a:lnTo>
                    <a:pt x="124" y="169"/>
                  </a:lnTo>
                  <a:lnTo>
                    <a:pt x="126" y="164"/>
                  </a:lnTo>
                  <a:lnTo>
                    <a:pt x="128" y="159"/>
                  </a:lnTo>
                  <a:lnTo>
                    <a:pt x="131" y="154"/>
                  </a:lnTo>
                  <a:lnTo>
                    <a:pt x="133" y="152"/>
                  </a:lnTo>
                  <a:lnTo>
                    <a:pt x="135" y="152"/>
                  </a:lnTo>
                  <a:lnTo>
                    <a:pt x="136" y="150"/>
                  </a:lnTo>
                  <a:lnTo>
                    <a:pt x="138" y="150"/>
                  </a:lnTo>
                  <a:lnTo>
                    <a:pt x="142" y="150"/>
                  </a:lnTo>
                  <a:close/>
                  <a:moveTo>
                    <a:pt x="1172" y="131"/>
                  </a:moveTo>
                  <a:lnTo>
                    <a:pt x="1177" y="133"/>
                  </a:lnTo>
                  <a:lnTo>
                    <a:pt x="1182" y="134"/>
                  </a:lnTo>
                  <a:lnTo>
                    <a:pt x="1185" y="136"/>
                  </a:lnTo>
                  <a:lnTo>
                    <a:pt x="1191" y="138"/>
                  </a:lnTo>
                  <a:lnTo>
                    <a:pt x="1191" y="143"/>
                  </a:lnTo>
                  <a:lnTo>
                    <a:pt x="1192" y="147"/>
                  </a:lnTo>
                  <a:lnTo>
                    <a:pt x="1192" y="150"/>
                  </a:lnTo>
                  <a:lnTo>
                    <a:pt x="1194" y="154"/>
                  </a:lnTo>
                  <a:lnTo>
                    <a:pt x="1182" y="154"/>
                  </a:lnTo>
                  <a:lnTo>
                    <a:pt x="1180" y="150"/>
                  </a:lnTo>
                  <a:lnTo>
                    <a:pt x="1178" y="147"/>
                  </a:lnTo>
                  <a:lnTo>
                    <a:pt x="1175" y="143"/>
                  </a:lnTo>
                  <a:lnTo>
                    <a:pt x="1173" y="141"/>
                  </a:lnTo>
                  <a:lnTo>
                    <a:pt x="1173" y="136"/>
                  </a:lnTo>
                  <a:lnTo>
                    <a:pt x="1172" y="131"/>
                  </a:lnTo>
                  <a:close/>
                  <a:moveTo>
                    <a:pt x="1658" y="108"/>
                  </a:moveTo>
                  <a:lnTo>
                    <a:pt x="1664" y="117"/>
                  </a:lnTo>
                  <a:lnTo>
                    <a:pt x="1669" y="134"/>
                  </a:lnTo>
                  <a:lnTo>
                    <a:pt x="1676" y="150"/>
                  </a:lnTo>
                  <a:lnTo>
                    <a:pt x="1685" y="166"/>
                  </a:lnTo>
                  <a:lnTo>
                    <a:pt x="1690" y="173"/>
                  </a:lnTo>
                  <a:lnTo>
                    <a:pt x="1693" y="169"/>
                  </a:lnTo>
                  <a:lnTo>
                    <a:pt x="1695" y="168"/>
                  </a:lnTo>
                  <a:lnTo>
                    <a:pt x="1699" y="168"/>
                  </a:lnTo>
                  <a:lnTo>
                    <a:pt x="1702" y="166"/>
                  </a:lnTo>
                  <a:lnTo>
                    <a:pt x="1709" y="166"/>
                  </a:lnTo>
                  <a:lnTo>
                    <a:pt x="1709" y="169"/>
                  </a:lnTo>
                  <a:lnTo>
                    <a:pt x="1713" y="169"/>
                  </a:lnTo>
                  <a:lnTo>
                    <a:pt x="1713" y="180"/>
                  </a:lnTo>
                  <a:lnTo>
                    <a:pt x="1686" y="183"/>
                  </a:lnTo>
                  <a:lnTo>
                    <a:pt x="1683" y="211"/>
                  </a:lnTo>
                  <a:lnTo>
                    <a:pt x="1674" y="234"/>
                  </a:lnTo>
                  <a:lnTo>
                    <a:pt x="1667" y="257"/>
                  </a:lnTo>
                  <a:lnTo>
                    <a:pt x="1664" y="276"/>
                  </a:lnTo>
                  <a:lnTo>
                    <a:pt x="1662" y="295"/>
                  </a:lnTo>
                  <a:lnTo>
                    <a:pt x="1662" y="311"/>
                  </a:lnTo>
                  <a:lnTo>
                    <a:pt x="1658" y="326"/>
                  </a:lnTo>
                  <a:lnTo>
                    <a:pt x="1655" y="326"/>
                  </a:lnTo>
                  <a:lnTo>
                    <a:pt x="1655" y="323"/>
                  </a:lnTo>
                  <a:lnTo>
                    <a:pt x="1650" y="316"/>
                  </a:lnTo>
                  <a:lnTo>
                    <a:pt x="1641" y="307"/>
                  </a:lnTo>
                  <a:lnTo>
                    <a:pt x="1631" y="295"/>
                  </a:lnTo>
                  <a:lnTo>
                    <a:pt x="1622" y="283"/>
                  </a:lnTo>
                  <a:lnTo>
                    <a:pt x="1615" y="271"/>
                  </a:lnTo>
                  <a:lnTo>
                    <a:pt x="1611" y="260"/>
                  </a:lnTo>
                  <a:lnTo>
                    <a:pt x="1613" y="253"/>
                  </a:lnTo>
                  <a:lnTo>
                    <a:pt x="1617" y="251"/>
                  </a:lnTo>
                  <a:lnTo>
                    <a:pt x="1620" y="251"/>
                  </a:lnTo>
                  <a:lnTo>
                    <a:pt x="1622" y="251"/>
                  </a:lnTo>
                  <a:lnTo>
                    <a:pt x="1624" y="251"/>
                  </a:lnTo>
                  <a:lnTo>
                    <a:pt x="1625" y="251"/>
                  </a:lnTo>
                  <a:lnTo>
                    <a:pt x="1627" y="251"/>
                  </a:lnTo>
                  <a:lnTo>
                    <a:pt x="1629" y="250"/>
                  </a:lnTo>
                  <a:lnTo>
                    <a:pt x="1632" y="246"/>
                  </a:lnTo>
                  <a:lnTo>
                    <a:pt x="1629" y="246"/>
                  </a:lnTo>
                  <a:lnTo>
                    <a:pt x="1629" y="243"/>
                  </a:lnTo>
                  <a:lnTo>
                    <a:pt x="1613" y="241"/>
                  </a:lnTo>
                  <a:lnTo>
                    <a:pt x="1604" y="236"/>
                  </a:lnTo>
                  <a:lnTo>
                    <a:pt x="1597" y="227"/>
                  </a:lnTo>
                  <a:lnTo>
                    <a:pt x="1604" y="225"/>
                  </a:lnTo>
                  <a:lnTo>
                    <a:pt x="1610" y="223"/>
                  </a:lnTo>
                  <a:lnTo>
                    <a:pt x="1613" y="222"/>
                  </a:lnTo>
                  <a:lnTo>
                    <a:pt x="1617" y="220"/>
                  </a:lnTo>
                  <a:lnTo>
                    <a:pt x="1620" y="218"/>
                  </a:lnTo>
                  <a:lnTo>
                    <a:pt x="1624" y="215"/>
                  </a:lnTo>
                  <a:lnTo>
                    <a:pt x="1624" y="211"/>
                  </a:lnTo>
                  <a:lnTo>
                    <a:pt x="1610" y="211"/>
                  </a:lnTo>
                  <a:lnTo>
                    <a:pt x="1606" y="213"/>
                  </a:lnTo>
                  <a:lnTo>
                    <a:pt x="1603" y="213"/>
                  </a:lnTo>
                  <a:lnTo>
                    <a:pt x="1599" y="215"/>
                  </a:lnTo>
                  <a:lnTo>
                    <a:pt x="1594" y="215"/>
                  </a:lnTo>
                  <a:lnTo>
                    <a:pt x="1585" y="199"/>
                  </a:lnTo>
                  <a:lnTo>
                    <a:pt x="1575" y="183"/>
                  </a:lnTo>
                  <a:lnTo>
                    <a:pt x="1576" y="178"/>
                  </a:lnTo>
                  <a:lnTo>
                    <a:pt x="1576" y="175"/>
                  </a:lnTo>
                  <a:lnTo>
                    <a:pt x="1578" y="173"/>
                  </a:lnTo>
                  <a:lnTo>
                    <a:pt x="1580" y="169"/>
                  </a:lnTo>
                  <a:lnTo>
                    <a:pt x="1580" y="166"/>
                  </a:lnTo>
                  <a:lnTo>
                    <a:pt x="1582" y="161"/>
                  </a:lnTo>
                  <a:lnTo>
                    <a:pt x="1578" y="161"/>
                  </a:lnTo>
                  <a:lnTo>
                    <a:pt x="1578" y="157"/>
                  </a:lnTo>
                  <a:lnTo>
                    <a:pt x="1575" y="159"/>
                  </a:lnTo>
                  <a:lnTo>
                    <a:pt x="1573" y="159"/>
                  </a:lnTo>
                  <a:lnTo>
                    <a:pt x="1571" y="159"/>
                  </a:lnTo>
                  <a:lnTo>
                    <a:pt x="1571" y="159"/>
                  </a:lnTo>
                  <a:lnTo>
                    <a:pt x="1569" y="159"/>
                  </a:lnTo>
                  <a:lnTo>
                    <a:pt x="1569" y="157"/>
                  </a:lnTo>
                  <a:lnTo>
                    <a:pt x="1566" y="154"/>
                  </a:lnTo>
                  <a:lnTo>
                    <a:pt x="1564" y="150"/>
                  </a:lnTo>
                  <a:lnTo>
                    <a:pt x="1562" y="147"/>
                  </a:lnTo>
                  <a:lnTo>
                    <a:pt x="1561" y="145"/>
                  </a:lnTo>
                  <a:lnTo>
                    <a:pt x="1561" y="140"/>
                  </a:lnTo>
                  <a:lnTo>
                    <a:pt x="1559" y="134"/>
                  </a:lnTo>
                  <a:lnTo>
                    <a:pt x="1578" y="122"/>
                  </a:lnTo>
                  <a:lnTo>
                    <a:pt x="1597" y="112"/>
                  </a:lnTo>
                  <a:lnTo>
                    <a:pt x="1599" y="117"/>
                  </a:lnTo>
                  <a:lnTo>
                    <a:pt x="1601" y="122"/>
                  </a:lnTo>
                  <a:lnTo>
                    <a:pt x="1603" y="124"/>
                  </a:lnTo>
                  <a:lnTo>
                    <a:pt x="1606" y="126"/>
                  </a:lnTo>
                  <a:lnTo>
                    <a:pt x="1608" y="126"/>
                  </a:lnTo>
                  <a:lnTo>
                    <a:pt x="1610" y="127"/>
                  </a:lnTo>
                  <a:lnTo>
                    <a:pt x="1613" y="129"/>
                  </a:lnTo>
                  <a:lnTo>
                    <a:pt x="1617" y="131"/>
                  </a:lnTo>
                  <a:lnTo>
                    <a:pt x="1620" y="141"/>
                  </a:lnTo>
                  <a:lnTo>
                    <a:pt x="1622" y="154"/>
                  </a:lnTo>
                  <a:lnTo>
                    <a:pt x="1624" y="166"/>
                  </a:lnTo>
                  <a:lnTo>
                    <a:pt x="1632" y="166"/>
                  </a:lnTo>
                  <a:lnTo>
                    <a:pt x="1632" y="157"/>
                  </a:lnTo>
                  <a:lnTo>
                    <a:pt x="1629" y="147"/>
                  </a:lnTo>
                  <a:lnTo>
                    <a:pt x="1629" y="134"/>
                  </a:lnTo>
                  <a:lnTo>
                    <a:pt x="1632" y="122"/>
                  </a:lnTo>
                  <a:lnTo>
                    <a:pt x="1636" y="112"/>
                  </a:lnTo>
                  <a:lnTo>
                    <a:pt x="1658" y="108"/>
                  </a:lnTo>
                  <a:close/>
                  <a:moveTo>
                    <a:pt x="2641" y="99"/>
                  </a:moveTo>
                  <a:lnTo>
                    <a:pt x="2646" y="103"/>
                  </a:lnTo>
                  <a:lnTo>
                    <a:pt x="2650" y="106"/>
                  </a:lnTo>
                  <a:lnTo>
                    <a:pt x="2655" y="106"/>
                  </a:lnTo>
                  <a:lnTo>
                    <a:pt x="2660" y="106"/>
                  </a:lnTo>
                  <a:lnTo>
                    <a:pt x="2669" y="108"/>
                  </a:lnTo>
                  <a:lnTo>
                    <a:pt x="2667" y="112"/>
                  </a:lnTo>
                  <a:lnTo>
                    <a:pt x="2667" y="113"/>
                  </a:lnTo>
                  <a:lnTo>
                    <a:pt x="2667" y="115"/>
                  </a:lnTo>
                  <a:lnTo>
                    <a:pt x="2666" y="117"/>
                  </a:lnTo>
                  <a:lnTo>
                    <a:pt x="2666" y="119"/>
                  </a:lnTo>
                  <a:lnTo>
                    <a:pt x="2653" y="126"/>
                  </a:lnTo>
                  <a:lnTo>
                    <a:pt x="2636" y="129"/>
                  </a:lnTo>
                  <a:lnTo>
                    <a:pt x="2618" y="131"/>
                  </a:lnTo>
                  <a:lnTo>
                    <a:pt x="2617" y="127"/>
                  </a:lnTo>
                  <a:lnTo>
                    <a:pt x="2617" y="124"/>
                  </a:lnTo>
                  <a:lnTo>
                    <a:pt x="2615" y="120"/>
                  </a:lnTo>
                  <a:lnTo>
                    <a:pt x="2615" y="115"/>
                  </a:lnTo>
                  <a:lnTo>
                    <a:pt x="2620" y="112"/>
                  </a:lnTo>
                  <a:lnTo>
                    <a:pt x="2624" y="108"/>
                  </a:lnTo>
                  <a:lnTo>
                    <a:pt x="2627" y="106"/>
                  </a:lnTo>
                  <a:lnTo>
                    <a:pt x="2631" y="103"/>
                  </a:lnTo>
                  <a:lnTo>
                    <a:pt x="2634" y="101"/>
                  </a:lnTo>
                  <a:lnTo>
                    <a:pt x="2641" y="99"/>
                  </a:lnTo>
                  <a:close/>
                  <a:moveTo>
                    <a:pt x="2104" y="99"/>
                  </a:moveTo>
                  <a:lnTo>
                    <a:pt x="2118" y="101"/>
                  </a:lnTo>
                  <a:lnTo>
                    <a:pt x="2128" y="106"/>
                  </a:lnTo>
                  <a:lnTo>
                    <a:pt x="2138" y="112"/>
                  </a:lnTo>
                  <a:lnTo>
                    <a:pt x="2135" y="115"/>
                  </a:lnTo>
                  <a:lnTo>
                    <a:pt x="2133" y="120"/>
                  </a:lnTo>
                  <a:lnTo>
                    <a:pt x="2130" y="122"/>
                  </a:lnTo>
                  <a:lnTo>
                    <a:pt x="2125" y="124"/>
                  </a:lnTo>
                  <a:lnTo>
                    <a:pt x="2119" y="126"/>
                  </a:lnTo>
                  <a:lnTo>
                    <a:pt x="2112" y="126"/>
                  </a:lnTo>
                  <a:lnTo>
                    <a:pt x="2107" y="129"/>
                  </a:lnTo>
                  <a:lnTo>
                    <a:pt x="2102" y="129"/>
                  </a:lnTo>
                  <a:lnTo>
                    <a:pt x="2097" y="131"/>
                  </a:lnTo>
                  <a:lnTo>
                    <a:pt x="2090" y="131"/>
                  </a:lnTo>
                  <a:lnTo>
                    <a:pt x="2090" y="120"/>
                  </a:lnTo>
                  <a:lnTo>
                    <a:pt x="2091" y="113"/>
                  </a:lnTo>
                  <a:lnTo>
                    <a:pt x="2098" y="108"/>
                  </a:lnTo>
                  <a:lnTo>
                    <a:pt x="2104" y="99"/>
                  </a:lnTo>
                  <a:close/>
                  <a:moveTo>
                    <a:pt x="765" y="99"/>
                  </a:moveTo>
                  <a:lnTo>
                    <a:pt x="779" y="99"/>
                  </a:lnTo>
                  <a:lnTo>
                    <a:pt x="782" y="108"/>
                  </a:lnTo>
                  <a:lnTo>
                    <a:pt x="786" y="113"/>
                  </a:lnTo>
                  <a:lnTo>
                    <a:pt x="789" y="120"/>
                  </a:lnTo>
                  <a:lnTo>
                    <a:pt x="791" y="131"/>
                  </a:lnTo>
                  <a:lnTo>
                    <a:pt x="788" y="131"/>
                  </a:lnTo>
                  <a:lnTo>
                    <a:pt x="777" y="124"/>
                  </a:lnTo>
                  <a:lnTo>
                    <a:pt x="770" y="117"/>
                  </a:lnTo>
                  <a:lnTo>
                    <a:pt x="765" y="110"/>
                  </a:lnTo>
                  <a:lnTo>
                    <a:pt x="765" y="99"/>
                  </a:lnTo>
                  <a:close/>
                  <a:moveTo>
                    <a:pt x="2734" y="77"/>
                  </a:moveTo>
                  <a:lnTo>
                    <a:pt x="2737" y="77"/>
                  </a:lnTo>
                  <a:lnTo>
                    <a:pt x="2741" y="79"/>
                  </a:lnTo>
                  <a:lnTo>
                    <a:pt x="2742" y="79"/>
                  </a:lnTo>
                  <a:lnTo>
                    <a:pt x="2744" y="79"/>
                  </a:lnTo>
                  <a:lnTo>
                    <a:pt x="2746" y="80"/>
                  </a:lnTo>
                  <a:lnTo>
                    <a:pt x="2742" y="84"/>
                  </a:lnTo>
                  <a:lnTo>
                    <a:pt x="2739" y="87"/>
                  </a:lnTo>
                  <a:lnTo>
                    <a:pt x="2737" y="92"/>
                  </a:lnTo>
                  <a:lnTo>
                    <a:pt x="2735" y="96"/>
                  </a:lnTo>
                  <a:lnTo>
                    <a:pt x="2734" y="103"/>
                  </a:lnTo>
                  <a:lnTo>
                    <a:pt x="2737" y="103"/>
                  </a:lnTo>
                  <a:lnTo>
                    <a:pt x="2741" y="98"/>
                  </a:lnTo>
                  <a:lnTo>
                    <a:pt x="2744" y="94"/>
                  </a:lnTo>
                  <a:lnTo>
                    <a:pt x="2748" y="91"/>
                  </a:lnTo>
                  <a:lnTo>
                    <a:pt x="2753" y="89"/>
                  </a:lnTo>
                  <a:lnTo>
                    <a:pt x="2763" y="99"/>
                  </a:lnTo>
                  <a:lnTo>
                    <a:pt x="2776" y="108"/>
                  </a:lnTo>
                  <a:lnTo>
                    <a:pt x="2784" y="115"/>
                  </a:lnTo>
                  <a:lnTo>
                    <a:pt x="2784" y="138"/>
                  </a:lnTo>
                  <a:lnTo>
                    <a:pt x="2790" y="143"/>
                  </a:lnTo>
                  <a:lnTo>
                    <a:pt x="2795" y="147"/>
                  </a:lnTo>
                  <a:lnTo>
                    <a:pt x="2800" y="148"/>
                  </a:lnTo>
                  <a:lnTo>
                    <a:pt x="2804" y="155"/>
                  </a:lnTo>
                  <a:lnTo>
                    <a:pt x="2807" y="169"/>
                  </a:lnTo>
                  <a:lnTo>
                    <a:pt x="2800" y="178"/>
                  </a:lnTo>
                  <a:lnTo>
                    <a:pt x="2797" y="187"/>
                  </a:lnTo>
                  <a:lnTo>
                    <a:pt x="2790" y="192"/>
                  </a:lnTo>
                  <a:lnTo>
                    <a:pt x="2781" y="194"/>
                  </a:lnTo>
                  <a:lnTo>
                    <a:pt x="2765" y="195"/>
                  </a:lnTo>
                  <a:lnTo>
                    <a:pt x="2753" y="185"/>
                  </a:lnTo>
                  <a:lnTo>
                    <a:pt x="2735" y="176"/>
                  </a:lnTo>
                  <a:lnTo>
                    <a:pt x="2716" y="171"/>
                  </a:lnTo>
                  <a:lnTo>
                    <a:pt x="2697" y="164"/>
                  </a:lnTo>
                  <a:lnTo>
                    <a:pt x="2680" y="157"/>
                  </a:lnTo>
                  <a:lnTo>
                    <a:pt x="2669" y="147"/>
                  </a:lnTo>
                  <a:lnTo>
                    <a:pt x="2676" y="143"/>
                  </a:lnTo>
                  <a:lnTo>
                    <a:pt x="2681" y="140"/>
                  </a:lnTo>
                  <a:lnTo>
                    <a:pt x="2685" y="136"/>
                  </a:lnTo>
                  <a:lnTo>
                    <a:pt x="2687" y="131"/>
                  </a:lnTo>
                  <a:lnTo>
                    <a:pt x="2688" y="122"/>
                  </a:lnTo>
                  <a:lnTo>
                    <a:pt x="2687" y="119"/>
                  </a:lnTo>
                  <a:lnTo>
                    <a:pt x="2685" y="113"/>
                  </a:lnTo>
                  <a:lnTo>
                    <a:pt x="2685" y="106"/>
                  </a:lnTo>
                  <a:lnTo>
                    <a:pt x="2685" y="99"/>
                  </a:lnTo>
                  <a:lnTo>
                    <a:pt x="2685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8" y="96"/>
                  </a:lnTo>
                  <a:lnTo>
                    <a:pt x="2704" y="92"/>
                  </a:lnTo>
                  <a:lnTo>
                    <a:pt x="2721" y="84"/>
                  </a:lnTo>
                  <a:lnTo>
                    <a:pt x="2734" y="77"/>
                  </a:lnTo>
                  <a:close/>
                  <a:moveTo>
                    <a:pt x="2512" y="73"/>
                  </a:moveTo>
                  <a:lnTo>
                    <a:pt x="2522" y="73"/>
                  </a:lnTo>
                  <a:lnTo>
                    <a:pt x="2536" y="87"/>
                  </a:lnTo>
                  <a:lnTo>
                    <a:pt x="2554" y="99"/>
                  </a:lnTo>
                  <a:lnTo>
                    <a:pt x="2554" y="103"/>
                  </a:lnTo>
                  <a:lnTo>
                    <a:pt x="2550" y="103"/>
                  </a:lnTo>
                  <a:lnTo>
                    <a:pt x="2550" y="108"/>
                  </a:lnTo>
                  <a:lnTo>
                    <a:pt x="2533" y="99"/>
                  </a:lnTo>
                  <a:lnTo>
                    <a:pt x="2521" y="87"/>
                  </a:lnTo>
                  <a:lnTo>
                    <a:pt x="2512" y="73"/>
                  </a:lnTo>
                  <a:close/>
                  <a:moveTo>
                    <a:pt x="2161" y="68"/>
                  </a:moveTo>
                  <a:lnTo>
                    <a:pt x="2175" y="72"/>
                  </a:lnTo>
                  <a:lnTo>
                    <a:pt x="2186" y="75"/>
                  </a:lnTo>
                  <a:lnTo>
                    <a:pt x="2196" y="80"/>
                  </a:lnTo>
                  <a:lnTo>
                    <a:pt x="2196" y="89"/>
                  </a:lnTo>
                  <a:lnTo>
                    <a:pt x="2187" y="91"/>
                  </a:lnTo>
                  <a:lnTo>
                    <a:pt x="2179" y="94"/>
                  </a:lnTo>
                  <a:lnTo>
                    <a:pt x="2166" y="96"/>
                  </a:lnTo>
                  <a:lnTo>
                    <a:pt x="2161" y="98"/>
                  </a:lnTo>
                  <a:lnTo>
                    <a:pt x="2158" y="99"/>
                  </a:lnTo>
                  <a:lnTo>
                    <a:pt x="2152" y="99"/>
                  </a:lnTo>
                  <a:lnTo>
                    <a:pt x="2147" y="99"/>
                  </a:lnTo>
                  <a:lnTo>
                    <a:pt x="2147" y="89"/>
                  </a:lnTo>
                  <a:lnTo>
                    <a:pt x="2151" y="84"/>
                  </a:lnTo>
                  <a:lnTo>
                    <a:pt x="2156" y="77"/>
                  </a:lnTo>
                  <a:lnTo>
                    <a:pt x="2161" y="68"/>
                  </a:lnTo>
                  <a:close/>
                  <a:moveTo>
                    <a:pt x="1735" y="58"/>
                  </a:moveTo>
                  <a:lnTo>
                    <a:pt x="1735" y="77"/>
                  </a:lnTo>
                  <a:lnTo>
                    <a:pt x="1742" y="77"/>
                  </a:lnTo>
                  <a:lnTo>
                    <a:pt x="1746" y="75"/>
                  </a:lnTo>
                  <a:lnTo>
                    <a:pt x="1749" y="75"/>
                  </a:lnTo>
                  <a:lnTo>
                    <a:pt x="1753" y="75"/>
                  </a:lnTo>
                  <a:lnTo>
                    <a:pt x="1754" y="75"/>
                  </a:lnTo>
                  <a:lnTo>
                    <a:pt x="1758" y="77"/>
                  </a:lnTo>
                  <a:lnTo>
                    <a:pt x="1763" y="80"/>
                  </a:lnTo>
                  <a:lnTo>
                    <a:pt x="1763" y="89"/>
                  </a:lnTo>
                  <a:lnTo>
                    <a:pt x="1767" y="91"/>
                  </a:lnTo>
                  <a:lnTo>
                    <a:pt x="1772" y="91"/>
                  </a:lnTo>
                  <a:lnTo>
                    <a:pt x="1775" y="89"/>
                  </a:lnTo>
                  <a:lnTo>
                    <a:pt x="1781" y="89"/>
                  </a:lnTo>
                  <a:lnTo>
                    <a:pt x="1782" y="87"/>
                  </a:lnTo>
                  <a:lnTo>
                    <a:pt x="1786" y="89"/>
                  </a:lnTo>
                  <a:lnTo>
                    <a:pt x="1789" y="92"/>
                  </a:lnTo>
                  <a:lnTo>
                    <a:pt x="1793" y="98"/>
                  </a:lnTo>
                  <a:lnTo>
                    <a:pt x="1796" y="103"/>
                  </a:lnTo>
                  <a:lnTo>
                    <a:pt x="1791" y="115"/>
                  </a:lnTo>
                  <a:lnTo>
                    <a:pt x="1786" y="127"/>
                  </a:lnTo>
                  <a:lnTo>
                    <a:pt x="1782" y="141"/>
                  </a:lnTo>
                  <a:lnTo>
                    <a:pt x="1770" y="141"/>
                  </a:lnTo>
                  <a:lnTo>
                    <a:pt x="1761" y="145"/>
                  </a:lnTo>
                  <a:lnTo>
                    <a:pt x="1753" y="150"/>
                  </a:lnTo>
                  <a:lnTo>
                    <a:pt x="1739" y="154"/>
                  </a:lnTo>
                  <a:lnTo>
                    <a:pt x="1730" y="147"/>
                  </a:lnTo>
                  <a:lnTo>
                    <a:pt x="1718" y="143"/>
                  </a:lnTo>
                  <a:lnTo>
                    <a:pt x="1706" y="138"/>
                  </a:lnTo>
                  <a:lnTo>
                    <a:pt x="1704" y="134"/>
                  </a:lnTo>
                  <a:lnTo>
                    <a:pt x="1704" y="131"/>
                  </a:lnTo>
                  <a:lnTo>
                    <a:pt x="1702" y="127"/>
                  </a:lnTo>
                  <a:lnTo>
                    <a:pt x="1700" y="122"/>
                  </a:lnTo>
                  <a:lnTo>
                    <a:pt x="1695" y="117"/>
                  </a:lnTo>
                  <a:lnTo>
                    <a:pt x="1690" y="112"/>
                  </a:lnTo>
                  <a:lnTo>
                    <a:pt x="1686" y="108"/>
                  </a:lnTo>
                  <a:lnTo>
                    <a:pt x="1683" y="101"/>
                  </a:lnTo>
                  <a:lnTo>
                    <a:pt x="1681" y="89"/>
                  </a:lnTo>
                  <a:lnTo>
                    <a:pt x="1688" y="80"/>
                  </a:lnTo>
                  <a:lnTo>
                    <a:pt x="1693" y="73"/>
                  </a:lnTo>
                  <a:lnTo>
                    <a:pt x="1700" y="73"/>
                  </a:lnTo>
                  <a:lnTo>
                    <a:pt x="1706" y="75"/>
                  </a:lnTo>
                  <a:lnTo>
                    <a:pt x="1713" y="77"/>
                  </a:lnTo>
                  <a:lnTo>
                    <a:pt x="1720" y="77"/>
                  </a:lnTo>
                  <a:lnTo>
                    <a:pt x="1720" y="65"/>
                  </a:lnTo>
                  <a:lnTo>
                    <a:pt x="1723" y="63"/>
                  </a:lnTo>
                  <a:lnTo>
                    <a:pt x="1727" y="61"/>
                  </a:lnTo>
                  <a:lnTo>
                    <a:pt x="1728" y="61"/>
                  </a:lnTo>
                  <a:lnTo>
                    <a:pt x="1732" y="59"/>
                  </a:lnTo>
                  <a:lnTo>
                    <a:pt x="1735" y="58"/>
                  </a:lnTo>
                  <a:close/>
                  <a:moveTo>
                    <a:pt x="2186" y="45"/>
                  </a:moveTo>
                  <a:lnTo>
                    <a:pt x="2200" y="45"/>
                  </a:lnTo>
                  <a:lnTo>
                    <a:pt x="2208" y="54"/>
                  </a:lnTo>
                  <a:lnTo>
                    <a:pt x="2217" y="59"/>
                  </a:lnTo>
                  <a:lnTo>
                    <a:pt x="2224" y="66"/>
                  </a:lnTo>
                  <a:lnTo>
                    <a:pt x="2231" y="77"/>
                  </a:lnTo>
                  <a:lnTo>
                    <a:pt x="2215" y="77"/>
                  </a:lnTo>
                  <a:lnTo>
                    <a:pt x="2205" y="66"/>
                  </a:lnTo>
                  <a:lnTo>
                    <a:pt x="2194" y="58"/>
                  </a:lnTo>
                  <a:lnTo>
                    <a:pt x="2186" y="45"/>
                  </a:lnTo>
                  <a:close/>
                  <a:moveTo>
                    <a:pt x="421" y="45"/>
                  </a:moveTo>
                  <a:lnTo>
                    <a:pt x="433" y="45"/>
                  </a:lnTo>
                  <a:lnTo>
                    <a:pt x="438" y="49"/>
                  </a:lnTo>
                  <a:lnTo>
                    <a:pt x="442" y="52"/>
                  </a:lnTo>
                  <a:lnTo>
                    <a:pt x="444" y="56"/>
                  </a:lnTo>
                  <a:lnTo>
                    <a:pt x="447" y="61"/>
                  </a:lnTo>
                  <a:lnTo>
                    <a:pt x="449" y="65"/>
                  </a:lnTo>
                  <a:lnTo>
                    <a:pt x="458" y="56"/>
                  </a:lnTo>
                  <a:lnTo>
                    <a:pt x="468" y="52"/>
                  </a:lnTo>
                  <a:lnTo>
                    <a:pt x="484" y="54"/>
                  </a:lnTo>
                  <a:lnTo>
                    <a:pt x="484" y="68"/>
                  </a:lnTo>
                  <a:lnTo>
                    <a:pt x="506" y="70"/>
                  </a:lnTo>
                  <a:lnTo>
                    <a:pt x="526" y="73"/>
                  </a:lnTo>
                  <a:lnTo>
                    <a:pt x="543" y="77"/>
                  </a:lnTo>
                  <a:lnTo>
                    <a:pt x="562" y="79"/>
                  </a:lnTo>
                  <a:lnTo>
                    <a:pt x="583" y="77"/>
                  </a:lnTo>
                  <a:lnTo>
                    <a:pt x="583" y="89"/>
                  </a:lnTo>
                  <a:lnTo>
                    <a:pt x="587" y="89"/>
                  </a:lnTo>
                  <a:lnTo>
                    <a:pt x="590" y="89"/>
                  </a:lnTo>
                  <a:lnTo>
                    <a:pt x="592" y="89"/>
                  </a:lnTo>
                  <a:lnTo>
                    <a:pt x="594" y="91"/>
                  </a:lnTo>
                  <a:lnTo>
                    <a:pt x="596" y="92"/>
                  </a:lnTo>
                  <a:lnTo>
                    <a:pt x="592" y="92"/>
                  </a:lnTo>
                  <a:lnTo>
                    <a:pt x="576" y="103"/>
                  </a:lnTo>
                  <a:lnTo>
                    <a:pt x="557" y="115"/>
                  </a:lnTo>
                  <a:lnTo>
                    <a:pt x="534" y="126"/>
                  </a:lnTo>
                  <a:lnTo>
                    <a:pt x="513" y="138"/>
                  </a:lnTo>
                  <a:lnTo>
                    <a:pt x="498" y="148"/>
                  </a:lnTo>
                  <a:lnTo>
                    <a:pt x="487" y="157"/>
                  </a:lnTo>
                  <a:lnTo>
                    <a:pt x="503" y="157"/>
                  </a:lnTo>
                  <a:lnTo>
                    <a:pt x="508" y="154"/>
                  </a:lnTo>
                  <a:lnTo>
                    <a:pt x="513" y="152"/>
                  </a:lnTo>
                  <a:lnTo>
                    <a:pt x="519" y="150"/>
                  </a:lnTo>
                  <a:lnTo>
                    <a:pt x="526" y="150"/>
                  </a:lnTo>
                  <a:lnTo>
                    <a:pt x="526" y="154"/>
                  </a:lnTo>
                  <a:lnTo>
                    <a:pt x="505" y="169"/>
                  </a:lnTo>
                  <a:lnTo>
                    <a:pt x="487" y="185"/>
                  </a:lnTo>
                  <a:lnTo>
                    <a:pt x="472" y="201"/>
                  </a:lnTo>
                  <a:lnTo>
                    <a:pt x="454" y="215"/>
                  </a:lnTo>
                  <a:lnTo>
                    <a:pt x="435" y="227"/>
                  </a:lnTo>
                  <a:lnTo>
                    <a:pt x="410" y="234"/>
                  </a:lnTo>
                  <a:lnTo>
                    <a:pt x="410" y="246"/>
                  </a:lnTo>
                  <a:lnTo>
                    <a:pt x="398" y="248"/>
                  </a:lnTo>
                  <a:lnTo>
                    <a:pt x="384" y="253"/>
                  </a:lnTo>
                  <a:lnTo>
                    <a:pt x="376" y="260"/>
                  </a:lnTo>
                  <a:lnTo>
                    <a:pt x="381" y="264"/>
                  </a:lnTo>
                  <a:lnTo>
                    <a:pt x="384" y="267"/>
                  </a:lnTo>
                  <a:lnTo>
                    <a:pt x="386" y="269"/>
                  </a:lnTo>
                  <a:lnTo>
                    <a:pt x="386" y="272"/>
                  </a:lnTo>
                  <a:lnTo>
                    <a:pt x="386" y="276"/>
                  </a:lnTo>
                  <a:lnTo>
                    <a:pt x="384" y="281"/>
                  </a:lnTo>
                  <a:lnTo>
                    <a:pt x="384" y="288"/>
                  </a:lnTo>
                  <a:lnTo>
                    <a:pt x="346" y="291"/>
                  </a:lnTo>
                  <a:lnTo>
                    <a:pt x="346" y="295"/>
                  </a:lnTo>
                  <a:lnTo>
                    <a:pt x="351" y="297"/>
                  </a:lnTo>
                  <a:lnTo>
                    <a:pt x="353" y="297"/>
                  </a:lnTo>
                  <a:lnTo>
                    <a:pt x="356" y="297"/>
                  </a:lnTo>
                  <a:lnTo>
                    <a:pt x="356" y="297"/>
                  </a:lnTo>
                  <a:lnTo>
                    <a:pt x="358" y="298"/>
                  </a:lnTo>
                  <a:lnTo>
                    <a:pt x="358" y="300"/>
                  </a:lnTo>
                  <a:lnTo>
                    <a:pt x="362" y="304"/>
                  </a:lnTo>
                  <a:lnTo>
                    <a:pt x="356" y="304"/>
                  </a:lnTo>
                  <a:lnTo>
                    <a:pt x="348" y="307"/>
                  </a:lnTo>
                  <a:lnTo>
                    <a:pt x="337" y="311"/>
                  </a:lnTo>
                  <a:lnTo>
                    <a:pt x="327" y="314"/>
                  </a:lnTo>
                  <a:lnTo>
                    <a:pt x="330" y="316"/>
                  </a:lnTo>
                  <a:lnTo>
                    <a:pt x="332" y="316"/>
                  </a:lnTo>
                  <a:lnTo>
                    <a:pt x="334" y="316"/>
                  </a:lnTo>
                  <a:lnTo>
                    <a:pt x="335" y="318"/>
                  </a:lnTo>
                  <a:lnTo>
                    <a:pt x="337" y="318"/>
                  </a:lnTo>
                  <a:lnTo>
                    <a:pt x="335" y="321"/>
                  </a:lnTo>
                  <a:lnTo>
                    <a:pt x="334" y="325"/>
                  </a:lnTo>
                  <a:lnTo>
                    <a:pt x="332" y="326"/>
                  </a:lnTo>
                  <a:lnTo>
                    <a:pt x="334" y="328"/>
                  </a:lnTo>
                  <a:lnTo>
                    <a:pt x="334" y="330"/>
                  </a:lnTo>
                  <a:lnTo>
                    <a:pt x="335" y="333"/>
                  </a:lnTo>
                  <a:lnTo>
                    <a:pt x="337" y="337"/>
                  </a:lnTo>
                  <a:lnTo>
                    <a:pt x="330" y="339"/>
                  </a:lnTo>
                  <a:lnTo>
                    <a:pt x="325" y="339"/>
                  </a:lnTo>
                  <a:lnTo>
                    <a:pt x="320" y="339"/>
                  </a:lnTo>
                  <a:lnTo>
                    <a:pt x="314" y="342"/>
                  </a:lnTo>
                  <a:lnTo>
                    <a:pt x="332" y="342"/>
                  </a:lnTo>
                  <a:lnTo>
                    <a:pt x="346" y="346"/>
                  </a:lnTo>
                  <a:lnTo>
                    <a:pt x="346" y="353"/>
                  </a:lnTo>
                  <a:lnTo>
                    <a:pt x="323" y="353"/>
                  </a:lnTo>
                  <a:lnTo>
                    <a:pt x="321" y="358"/>
                  </a:lnTo>
                  <a:lnTo>
                    <a:pt x="321" y="360"/>
                  </a:lnTo>
                  <a:lnTo>
                    <a:pt x="321" y="361"/>
                  </a:lnTo>
                  <a:lnTo>
                    <a:pt x="320" y="363"/>
                  </a:lnTo>
                  <a:lnTo>
                    <a:pt x="318" y="365"/>
                  </a:lnTo>
                  <a:lnTo>
                    <a:pt x="309" y="368"/>
                  </a:lnTo>
                  <a:lnTo>
                    <a:pt x="297" y="368"/>
                  </a:lnTo>
                  <a:lnTo>
                    <a:pt x="285" y="368"/>
                  </a:lnTo>
                  <a:lnTo>
                    <a:pt x="273" y="361"/>
                  </a:lnTo>
                  <a:lnTo>
                    <a:pt x="257" y="361"/>
                  </a:lnTo>
                  <a:lnTo>
                    <a:pt x="241" y="363"/>
                  </a:lnTo>
                  <a:lnTo>
                    <a:pt x="224" y="365"/>
                  </a:lnTo>
                  <a:lnTo>
                    <a:pt x="208" y="363"/>
                  </a:lnTo>
                  <a:lnTo>
                    <a:pt x="192" y="358"/>
                  </a:lnTo>
                  <a:lnTo>
                    <a:pt x="191" y="356"/>
                  </a:lnTo>
                  <a:lnTo>
                    <a:pt x="191" y="354"/>
                  </a:lnTo>
                  <a:lnTo>
                    <a:pt x="189" y="354"/>
                  </a:lnTo>
                  <a:lnTo>
                    <a:pt x="189" y="353"/>
                  </a:lnTo>
                  <a:lnTo>
                    <a:pt x="189" y="349"/>
                  </a:lnTo>
                  <a:lnTo>
                    <a:pt x="192" y="349"/>
                  </a:lnTo>
                  <a:lnTo>
                    <a:pt x="194" y="346"/>
                  </a:lnTo>
                  <a:lnTo>
                    <a:pt x="198" y="342"/>
                  </a:lnTo>
                  <a:lnTo>
                    <a:pt x="199" y="340"/>
                  </a:lnTo>
                  <a:lnTo>
                    <a:pt x="203" y="339"/>
                  </a:lnTo>
                  <a:lnTo>
                    <a:pt x="205" y="335"/>
                  </a:lnTo>
                  <a:lnTo>
                    <a:pt x="208" y="330"/>
                  </a:lnTo>
                  <a:lnTo>
                    <a:pt x="201" y="328"/>
                  </a:lnTo>
                  <a:lnTo>
                    <a:pt x="196" y="325"/>
                  </a:lnTo>
                  <a:lnTo>
                    <a:pt x="192" y="319"/>
                  </a:lnTo>
                  <a:lnTo>
                    <a:pt x="191" y="314"/>
                  </a:lnTo>
                  <a:lnTo>
                    <a:pt x="189" y="307"/>
                  </a:lnTo>
                  <a:lnTo>
                    <a:pt x="196" y="307"/>
                  </a:lnTo>
                  <a:lnTo>
                    <a:pt x="208" y="304"/>
                  </a:lnTo>
                  <a:lnTo>
                    <a:pt x="222" y="307"/>
                  </a:lnTo>
                  <a:lnTo>
                    <a:pt x="234" y="312"/>
                  </a:lnTo>
                  <a:lnTo>
                    <a:pt x="246" y="318"/>
                  </a:lnTo>
                  <a:lnTo>
                    <a:pt x="246" y="311"/>
                  </a:lnTo>
                  <a:lnTo>
                    <a:pt x="234" y="305"/>
                  </a:lnTo>
                  <a:lnTo>
                    <a:pt x="224" y="300"/>
                  </a:lnTo>
                  <a:lnTo>
                    <a:pt x="215" y="291"/>
                  </a:lnTo>
                  <a:lnTo>
                    <a:pt x="218" y="291"/>
                  </a:lnTo>
                  <a:lnTo>
                    <a:pt x="227" y="278"/>
                  </a:lnTo>
                  <a:lnTo>
                    <a:pt x="238" y="269"/>
                  </a:lnTo>
                  <a:lnTo>
                    <a:pt x="252" y="262"/>
                  </a:lnTo>
                  <a:lnTo>
                    <a:pt x="269" y="257"/>
                  </a:lnTo>
                  <a:lnTo>
                    <a:pt x="269" y="253"/>
                  </a:lnTo>
                  <a:lnTo>
                    <a:pt x="253" y="248"/>
                  </a:lnTo>
                  <a:lnTo>
                    <a:pt x="241" y="239"/>
                  </a:lnTo>
                  <a:lnTo>
                    <a:pt x="231" y="227"/>
                  </a:lnTo>
                  <a:lnTo>
                    <a:pt x="222" y="215"/>
                  </a:lnTo>
                  <a:lnTo>
                    <a:pt x="227" y="213"/>
                  </a:lnTo>
                  <a:lnTo>
                    <a:pt x="231" y="213"/>
                  </a:lnTo>
                  <a:lnTo>
                    <a:pt x="236" y="211"/>
                  </a:lnTo>
                  <a:lnTo>
                    <a:pt x="241" y="211"/>
                  </a:lnTo>
                  <a:lnTo>
                    <a:pt x="248" y="216"/>
                  </a:lnTo>
                  <a:lnTo>
                    <a:pt x="253" y="222"/>
                  </a:lnTo>
                  <a:lnTo>
                    <a:pt x="260" y="227"/>
                  </a:lnTo>
                  <a:lnTo>
                    <a:pt x="260" y="223"/>
                  </a:lnTo>
                  <a:lnTo>
                    <a:pt x="259" y="220"/>
                  </a:lnTo>
                  <a:lnTo>
                    <a:pt x="257" y="220"/>
                  </a:lnTo>
                  <a:lnTo>
                    <a:pt x="257" y="218"/>
                  </a:lnTo>
                  <a:lnTo>
                    <a:pt x="255" y="216"/>
                  </a:lnTo>
                  <a:lnTo>
                    <a:pt x="255" y="215"/>
                  </a:lnTo>
                  <a:lnTo>
                    <a:pt x="253" y="211"/>
                  </a:lnTo>
                  <a:lnTo>
                    <a:pt x="257" y="211"/>
                  </a:lnTo>
                  <a:lnTo>
                    <a:pt x="257" y="208"/>
                  </a:lnTo>
                  <a:lnTo>
                    <a:pt x="273" y="202"/>
                  </a:lnTo>
                  <a:lnTo>
                    <a:pt x="288" y="199"/>
                  </a:lnTo>
                  <a:lnTo>
                    <a:pt x="304" y="197"/>
                  </a:lnTo>
                  <a:lnTo>
                    <a:pt x="323" y="199"/>
                  </a:lnTo>
                  <a:lnTo>
                    <a:pt x="314" y="188"/>
                  </a:lnTo>
                  <a:lnTo>
                    <a:pt x="325" y="185"/>
                  </a:lnTo>
                  <a:lnTo>
                    <a:pt x="337" y="180"/>
                  </a:lnTo>
                  <a:lnTo>
                    <a:pt x="349" y="175"/>
                  </a:lnTo>
                  <a:lnTo>
                    <a:pt x="356" y="169"/>
                  </a:lnTo>
                  <a:lnTo>
                    <a:pt x="362" y="169"/>
                  </a:lnTo>
                  <a:lnTo>
                    <a:pt x="362" y="166"/>
                  </a:lnTo>
                  <a:lnTo>
                    <a:pt x="353" y="166"/>
                  </a:lnTo>
                  <a:lnTo>
                    <a:pt x="349" y="168"/>
                  </a:lnTo>
                  <a:lnTo>
                    <a:pt x="346" y="169"/>
                  </a:lnTo>
                  <a:lnTo>
                    <a:pt x="344" y="169"/>
                  </a:lnTo>
                  <a:lnTo>
                    <a:pt x="342" y="169"/>
                  </a:lnTo>
                  <a:lnTo>
                    <a:pt x="341" y="169"/>
                  </a:lnTo>
                  <a:lnTo>
                    <a:pt x="339" y="168"/>
                  </a:lnTo>
                  <a:lnTo>
                    <a:pt x="337" y="166"/>
                  </a:lnTo>
                  <a:lnTo>
                    <a:pt x="334" y="166"/>
                  </a:lnTo>
                  <a:lnTo>
                    <a:pt x="330" y="169"/>
                  </a:lnTo>
                  <a:lnTo>
                    <a:pt x="325" y="175"/>
                  </a:lnTo>
                  <a:lnTo>
                    <a:pt x="320" y="180"/>
                  </a:lnTo>
                  <a:lnTo>
                    <a:pt x="316" y="185"/>
                  </a:lnTo>
                  <a:lnTo>
                    <a:pt x="311" y="188"/>
                  </a:lnTo>
                  <a:lnTo>
                    <a:pt x="292" y="194"/>
                  </a:lnTo>
                  <a:lnTo>
                    <a:pt x="274" y="194"/>
                  </a:lnTo>
                  <a:lnTo>
                    <a:pt x="257" y="190"/>
                  </a:lnTo>
                  <a:lnTo>
                    <a:pt x="241" y="183"/>
                  </a:lnTo>
                  <a:lnTo>
                    <a:pt x="239" y="183"/>
                  </a:lnTo>
                  <a:lnTo>
                    <a:pt x="236" y="185"/>
                  </a:lnTo>
                  <a:lnTo>
                    <a:pt x="231" y="187"/>
                  </a:lnTo>
                  <a:lnTo>
                    <a:pt x="227" y="188"/>
                  </a:lnTo>
                  <a:lnTo>
                    <a:pt x="224" y="190"/>
                  </a:lnTo>
                  <a:lnTo>
                    <a:pt x="218" y="192"/>
                  </a:lnTo>
                  <a:lnTo>
                    <a:pt x="215" y="183"/>
                  </a:lnTo>
                  <a:lnTo>
                    <a:pt x="218" y="182"/>
                  </a:lnTo>
                  <a:lnTo>
                    <a:pt x="218" y="182"/>
                  </a:lnTo>
                  <a:lnTo>
                    <a:pt x="220" y="180"/>
                  </a:lnTo>
                  <a:lnTo>
                    <a:pt x="222" y="176"/>
                  </a:lnTo>
                  <a:lnTo>
                    <a:pt x="212" y="176"/>
                  </a:lnTo>
                  <a:lnTo>
                    <a:pt x="208" y="178"/>
                  </a:lnTo>
                  <a:lnTo>
                    <a:pt x="203" y="180"/>
                  </a:lnTo>
                  <a:lnTo>
                    <a:pt x="198" y="180"/>
                  </a:lnTo>
                  <a:lnTo>
                    <a:pt x="192" y="180"/>
                  </a:lnTo>
                  <a:lnTo>
                    <a:pt x="189" y="169"/>
                  </a:lnTo>
                  <a:lnTo>
                    <a:pt x="192" y="168"/>
                  </a:lnTo>
                  <a:lnTo>
                    <a:pt x="194" y="168"/>
                  </a:lnTo>
                  <a:lnTo>
                    <a:pt x="196" y="168"/>
                  </a:lnTo>
                  <a:lnTo>
                    <a:pt x="198" y="166"/>
                  </a:lnTo>
                  <a:lnTo>
                    <a:pt x="199" y="166"/>
                  </a:lnTo>
                  <a:lnTo>
                    <a:pt x="177" y="169"/>
                  </a:lnTo>
                  <a:lnTo>
                    <a:pt x="175" y="164"/>
                  </a:lnTo>
                  <a:lnTo>
                    <a:pt x="171" y="161"/>
                  </a:lnTo>
                  <a:lnTo>
                    <a:pt x="170" y="159"/>
                  </a:lnTo>
                  <a:lnTo>
                    <a:pt x="168" y="155"/>
                  </a:lnTo>
                  <a:lnTo>
                    <a:pt x="164" y="150"/>
                  </a:lnTo>
                  <a:lnTo>
                    <a:pt x="170" y="148"/>
                  </a:lnTo>
                  <a:lnTo>
                    <a:pt x="173" y="148"/>
                  </a:lnTo>
                  <a:lnTo>
                    <a:pt x="175" y="148"/>
                  </a:lnTo>
                  <a:lnTo>
                    <a:pt x="177" y="148"/>
                  </a:lnTo>
                  <a:lnTo>
                    <a:pt x="177" y="147"/>
                  </a:lnTo>
                  <a:lnTo>
                    <a:pt x="178" y="145"/>
                  </a:lnTo>
                  <a:lnTo>
                    <a:pt x="180" y="141"/>
                  </a:lnTo>
                  <a:lnTo>
                    <a:pt x="173" y="140"/>
                  </a:lnTo>
                  <a:lnTo>
                    <a:pt x="166" y="138"/>
                  </a:lnTo>
                  <a:lnTo>
                    <a:pt x="163" y="134"/>
                  </a:lnTo>
                  <a:lnTo>
                    <a:pt x="157" y="131"/>
                  </a:lnTo>
                  <a:lnTo>
                    <a:pt x="161" y="131"/>
                  </a:lnTo>
                  <a:lnTo>
                    <a:pt x="161" y="126"/>
                  </a:lnTo>
                  <a:lnTo>
                    <a:pt x="178" y="129"/>
                  </a:lnTo>
                  <a:lnTo>
                    <a:pt x="187" y="127"/>
                  </a:lnTo>
                  <a:lnTo>
                    <a:pt x="194" y="124"/>
                  </a:lnTo>
                  <a:lnTo>
                    <a:pt x="198" y="119"/>
                  </a:lnTo>
                  <a:lnTo>
                    <a:pt x="203" y="112"/>
                  </a:lnTo>
                  <a:lnTo>
                    <a:pt x="212" y="108"/>
                  </a:lnTo>
                  <a:lnTo>
                    <a:pt x="222" y="105"/>
                  </a:lnTo>
                  <a:lnTo>
                    <a:pt x="229" y="108"/>
                  </a:lnTo>
                  <a:lnTo>
                    <a:pt x="238" y="112"/>
                  </a:lnTo>
                  <a:lnTo>
                    <a:pt x="245" y="113"/>
                  </a:lnTo>
                  <a:lnTo>
                    <a:pt x="253" y="112"/>
                  </a:lnTo>
                  <a:lnTo>
                    <a:pt x="250" y="110"/>
                  </a:lnTo>
                  <a:lnTo>
                    <a:pt x="246" y="108"/>
                  </a:lnTo>
                  <a:lnTo>
                    <a:pt x="245" y="108"/>
                  </a:lnTo>
                  <a:lnTo>
                    <a:pt x="245" y="106"/>
                  </a:lnTo>
                  <a:lnTo>
                    <a:pt x="243" y="105"/>
                  </a:lnTo>
                  <a:lnTo>
                    <a:pt x="243" y="101"/>
                  </a:lnTo>
                  <a:lnTo>
                    <a:pt x="241" y="96"/>
                  </a:lnTo>
                  <a:lnTo>
                    <a:pt x="246" y="94"/>
                  </a:lnTo>
                  <a:lnTo>
                    <a:pt x="250" y="92"/>
                  </a:lnTo>
                  <a:lnTo>
                    <a:pt x="253" y="92"/>
                  </a:lnTo>
                  <a:lnTo>
                    <a:pt x="255" y="91"/>
                  </a:lnTo>
                  <a:lnTo>
                    <a:pt x="259" y="89"/>
                  </a:lnTo>
                  <a:lnTo>
                    <a:pt x="266" y="89"/>
                  </a:lnTo>
                  <a:lnTo>
                    <a:pt x="269" y="91"/>
                  </a:lnTo>
                  <a:lnTo>
                    <a:pt x="273" y="94"/>
                  </a:lnTo>
                  <a:lnTo>
                    <a:pt x="276" y="96"/>
                  </a:lnTo>
                  <a:lnTo>
                    <a:pt x="276" y="92"/>
                  </a:lnTo>
                  <a:lnTo>
                    <a:pt x="274" y="91"/>
                  </a:lnTo>
                  <a:lnTo>
                    <a:pt x="274" y="89"/>
                  </a:lnTo>
                  <a:lnTo>
                    <a:pt x="274" y="89"/>
                  </a:lnTo>
                  <a:lnTo>
                    <a:pt x="274" y="87"/>
                  </a:lnTo>
                  <a:lnTo>
                    <a:pt x="273" y="84"/>
                  </a:lnTo>
                  <a:lnTo>
                    <a:pt x="278" y="82"/>
                  </a:lnTo>
                  <a:lnTo>
                    <a:pt x="281" y="80"/>
                  </a:lnTo>
                  <a:lnTo>
                    <a:pt x="287" y="77"/>
                  </a:lnTo>
                  <a:lnTo>
                    <a:pt x="290" y="73"/>
                  </a:lnTo>
                  <a:lnTo>
                    <a:pt x="292" y="73"/>
                  </a:lnTo>
                  <a:lnTo>
                    <a:pt x="299" y="73"/>
                  </a:lnTo>
                  <a:lnTo>
                    <a:pt x="304" y="75"/>
                  </a:lnTo>
                  <a:lnTo>
                    <a:pt x="308" y="79"/>
                  </a:lnTo>
                  <a:lnTo>
                    <a:pt x="314" y="79"/>
                  </a:lnTo>
                  <a:lnTo>
                    <a:pt x="323" y="77"/>
                  </a:lnTo>
                  <a:lnTo>
                    <a:pt x="327" y="65"/>
                  </a:lnTo>
                  <a:lnTo>
                    <a:pt x="332" y="63"/>
                  </a:lnTo>
                  <a:lnTo>
                    <a:pt x="337" y="63"/>
                  </a:lnTo>
                  <a:lnTo>
                    <a:pt x="342" y="63"/>
                  </a:lnTo>
                  <a:lnTo>
                    <a:pt x="346" y="65"/>
                  </a:lnTo>
                  <a:lnTo>
                    <a:pt x="349" y="65"/>
                  </a:lnTo>
                  <a:lnTo>
                    <a:pt x="356" y="54"/>
                  </a:lnTo>
                  <a:lnTo>
                    <a:pt x="367" y="52"/>
                  </a:lnTo>
                  <a:lnTo>
                    <a:pt x="374" y="56"/>
                  </a:lnTo>
                  <a:lnTo>
                    <a:pt x="381" y="59"/>
                  </a:lnTo>
                  <a:lnTo>
                    <a:pt x="388" y="61"/>
                  </a:lnTo>
                  <a:lnTo>
                    <a:pt x="397" y="58"/>
                  </a:lnTo>
                  <a:lnTo>
                    <a:pt x="409" y="51"/>
                  </a:lnTo>
                  <a:lnTo>
                    <a:pt x="421" y="45"/>
                  </a:lnTo>
                  <a:close/>
                  <a:moveTo>
                    <a:pt x="2104" y="42"/>
                  </a:moveTo>
                  <a:lnTo>
                    <a:pt x="2111" y="44"/>
                  </a:lnTo>
                  <a:lnTo>
                    <a:pt x="2118" y="47"/>
                  </a:lnTo>
                  <a:lnTo>
                    <a:pt x="2121" y="51"/>
                  </a:lnTo>
                  <a:lnTo>
                    <a:pt x="2126" y="54"/>
                  </a:lnTo>
                  <a:lnTo>
                    <a:pt x="2132" y="58"/>
                  </a:lnTo>
                  <a:lnTo>
                    <a:pt x="2128" y="68"/>
                  </a:lnTo>
                  <a:lnTo>
                    <a:pt x="2107" y="80"/>
                  </a:lnTo>
                  <a:lnTo>
                    <a:pt x="2091" y="94"/>
                  </a:lnTo>
                  <a:lnTo>
                    <a:pt x="2077" y="112"/>
                  </a:lnTo>
                  <a:lnTo>
                    <a:pt x="2074" y="112"/>
                  </a:lnTo>
                  <a:lnTo>
                    <a:pt x="2074" y="108"/>
                  </a:lnTo>
                  <a:lnTo>
                    <a:pt x="2069" y="105"/>
                  </a:lnTo>
                  <a:lnTo>
                    <a:pt x="2065" y="101"/>
                  </a:lnTo>
                  <a:lnTo>
                    <a:pt x="2063" y="98"/>
                  </a:lnTo>
                  <a:lnTo>
                    <a:pt x="2060" y="94"/>
                  </a:lnTo>
                  <a:lnTo>
                    <a:pt x="2058" y="89"/>
                  </a:lnTo>
                  <a:lnTo>
                    <a:pt x="2062" y="82"/>
                  </a:lnTo>
                  <a:lnTo>
                    <a:pt x="2063" y="77"/>
                  </a:lnTo>
                  <a:lnTo>
                    <a:pt x="2065" y="68"/>
                  </a:lnTo>
                  <a:lnTo>
                    <a:pt x="2039" y="68"/>
                  </a:lnTo>
                  <a:lnTo>
                    <a:pt x="2039" y="61"/>
                  </a:lnTo>
                  <a:lnTo>
                    <a:pt x="2053" y="56"/>
                  </a:lnTo>
                  <a:lnTo>
                    <a:pt x="2067" y="52"/>
                  </a:lnTo>
                  <a:lnTo>
                    <a:pt x="2084" y="49"/>
                  </a:lnTo>
                  <a:lnTo>
                    <a:pt x="2086" y="54"/>
                  </a:lnTo>
                  <a:lnTo>
                    <a:pt x="2088" y="56"/>
                  </a:lnTo>
                  <a:lnTo>
                    <a:pt x="2088" y="58"/>
                  </a:lnTo>
                  <a:lnTo>
                    <a:pt x="2090" y="58"/>
                  </a:lnTo>
                  <a:lnTo>
                    <a:pt x="2090" y="59"/>
                  </a:lnTo>
                  <a:lnTo>
                    <a:pt x="2093" y="61"/>
                  </a:lnTo>
                  <a:lnTo>
                    <a:pt x="2095" y="56"/>
                  </a:lnTo>
                  <a:lnTo>
                    <a:pt x="2097" y="52"/>
                  </a:lnTo>
                  <a:lnTo>
                    <a:pt x="2098" y="49"/>
                  </a:lnTo>
                  <a:lnTo>
                    <a:pt x="2102" y="45"/>
                  </a:lnTo>
                  <a:lnTo>
                    <a:pt x="2104" y="42"/>
                  </a:lnTo>
                  <a:close/>
                  <a:moveTo>
                    <a:pt x="2147" y="23"/>
                  </a:moveTo>
                  <a:lnTo>
                    <a:pt x="2151" y="24"/>
                  </a:lnTo>
                  <a:lnTo>
                    <a:pt x="2152" y="24"/>
                  </a:lnTo>
                  <a:lnTo>
                    <a:pt x="2154" y="26"/>
                  </a:lnTo>
                  <a:lnTo>
                    <a:pt x="2154" y="26"/>
                  </a:lnTo>
                  <a:lnTo>
                    <a:pt x="2156" y="28"/>
                  </a:lnTo>
                  <a:lnTo>
                    <a:pt x="2158" y="31"/>
                  </a:lnTo>
                  <a:lnTo>
                    <a:pt x="2161" y="37"/>
                  </a:lnTo>
                  <a:lnTo>
                    <a:pt x="2165" y="42"/>
                  </a:lnTo>
                  <a:lnTo>
                    <a:pt x="2166" y="49"/>
                  </a:lnTo>
                  <a:lnTo>
                    <a:pt x="2158" y="49"/>
                  </a:lnTo>
                  <a:lnTo>
                    <a:pt x="2158" y="45"/>
                  </a:lnTo>
                  <a:lnTo>
                    <a:pt x="2154" y="42"/>
                  </a:lnTo>
                  <a:lnTo>
                    <a:pt x="2151" y="38"/>
                  </a:lnTo>
                  <a:lnTo>
                    <a:pt x="2149" y="35"/>
                  </a:lnTo>
                  <a:lnTo>
                    <a:pt x="2147" y="30"/>
                  </a:lnTo>
                  <a:lnTo>
                    <a:pt x="2147" y="23"/>
                  </a:lnTo>
                  <a:close/>
                  <a:moveTo>
                    <a:pt x="943" y="19"/>
                  </a:moveTo>
                  <a:lnTo>
                    <a:pt x="967" y="19"/>
                  </a:lnTo>
                  <a:lnTo>
                    <a:pt x="992" y="23"/>
                  </a:lnTo>
                  <a:lnTo>
                    <a:pt x="1014" y="26"/>
                  </a:lnTo>
                  <a:lnTo>
                    <a:pt x="1034" y="31"/>
                  </a:lnTo>
                  <a:lnTo>
                    <a:pt x="1063" y="26"/>
                  </a:lnTo>
                  <a:lnTo>
                    <a:pt x="1067" y="30"/>
                  </a:lnTo>
                  <a:lnTo>
                    <a:pt x="1070" y="31"/>
                  </a:lnTo>
                  <a:lnTo>
                    <a:pt x="1074" y="37"/>
                  </a:lnTo>
                  <a:lnTo>
                    <a:pt x="1076" y="40"/>
                  </a:lnTo>
                  <a:lnTo>
                    <a:pt x="1079" y="42"/>
                  </a:lnTo>
                  <a:lnTo>
                    <a:pt x="1096" y="49"/>
                  </a:lnTo>
                  <a:lnTo>
                    <a:pt x="1116" y="54"/>
                  </a:lnTo>
                  <a:lnTo>
                    <a:pt x="1133" y="58"/>
                  </a:lnTo>
                  <a:lnTo>
                    <a:pt x="1133" y="65"/>
                  </a:lnTo>
                  <a:lnTo>
                    <a:pt x="1105" y="65"/>
                  </a:lnTo>
                  <a:lnTo>
                    <a:pt x="1093" y="59"/>
                  </a:lnTo>
                  <a:lnTo>
                    <a:pt x="1079" y="59"/>
                  </a:lnTo>
                  <a:lnTo>
                    <a:pt x="1063" y="61"/>
                  </a:lnTo>
                  <a:lnTo>
                    <a:pt x="1048" y="65"/>
                  </a:lnTo>
                  <a:lnTo>
                    <a:pt x="1048" y="73"/>
                  </a:lnTo>
                  <a:lnTo>
                    <a:pt x="1067" y="73"/>
                  </a:lnTo>
                  <a:lnTo>
                    <a:pt x="1081" y="70"/>
                  </a:lnTo>
                  <a:lnTo>
                    <a:pt x="1098" y="68"/>
                  </a:lnTo>
                  <a:lnTo>
                    <a:pt x="1119" y="68"/>
                  </a:lnTo>
                  <a:lnTo>
                    <a:pt x="1140" y="68"/>
                  </a:lnTo>
                  <a:lnTo>
                    <a:pt x="1156" y="68"/>
                  </a:lnTo>
                  <a:lnTo>
                    <a:pt x="1170" y="82"/>
                  </a:lnTo>
                  <a:lnTo>
                    <a:pt x="1187" y="92"/>
                  </a:lnTo>
                  <a:lnTo>
                    <a:pt x="1182" y="103"/>
                  </a:lnTo>
                  <a:lnTo>
                    <a:pt x="1172" y="110"/>
                  </a:lnTo>
                  <a:lnTo>
                    <a:pt x="1163" y="115"/>
                  </a:lnTo>
                  <a:lnTo>
                    <a:pt x="1151" y="119"/>
                  </a:lnTo>
                  <a:lnTo>
                    <a:pt x="1133" y="119"/>
                  </a:lnTo>
                  <a:lnTo>
                    <a:pt x="1117" y="124"/>
                  </a:lnTo>
                  <a:lnTo>
                    <a:pt x="1100" y="124"/>
                  </a:lnTo>
                  <a:lnTo>
                    <a:pt x="1081" y="122"/>
                  </a:lnTo>
                  <a:lnTo>
                    <a:pt x="1063" y="120"/>
                  </a:lnTo>
                  <a:lnTo>
                    <a:pt x="1046" y="120"/>
                  </a:lnTo>
                  <a:lnTo>
                    <a:pt x="1032" y="124"/>
                  </a:lnTo>
                  <a:lnTo>
                    <a:pt x="1021" y="134"/>
                  </a:lnTo>
                  <a:lnTo>
                    <a:pt x="1063" y="134"/>
                  </a:lnTo>
                  <a:lnTo>
                    <a:pt x="1076" y="131"/>
                  </a:lnTo>
                  <a:lnTo>
                    <a:pt x="1091" y="129"/>
                  </a:lnTo>
                  <a:lnTo>
                    <a:pt x="1109" y="131"/>
                  </a:lnTo>
                  <a:lnTo>
                    <a:pt x="1121" y="134"/>
                  </a:lnTo>
                  <a:lnTo>
                    <a:pt x="1124" y="147"/>
                  </a:lnTo>
                  <a:lnTo>
                    <a:pt x="1130" y="145"/>
                  </a:lnTo>
                  <a:lnTo>
                    <a:pt x="1138" y="140"/>
                  </a:lnTo>
                  <a:lnTo>
                    <a:pt x="1149" y="136"/>
                  </a:lnTo>
                  <a:lnTo>
                    <a:pt x="1159" y="134"/>
                  </a:lnTo>
                  <a:lnTo>
                    <a:pt x="1161" y="140"/>
                  </a:lnTo>
                  <a:lnTo>
                    <a:pt x="1163" y="143"/>
                  </a:lnTo>
                  <a:lnTo>
                    <a:pt x="1165" y="145"/>
                  </a:lnTo>
                  <a:lnTo>
                    <a:pt x="1168" y="147"/>
                  </a:lnTo>
                  <a:lnTo>
                    <a:pt x="1172" y="150"/>
                  </a:lnTo>
                  <a:lnTo>
                    <a:pt x="1156" y="180"/>
                  </a:lnTo>
                  <a:lnTo>
                    <a:pt x="1163" y="180"/>
                  </a:lnTo>
                  <a:lnTo>
                    <a:pt x="1175" y="173"/>
                  </a:lnTo>
                  <a:lnTo>
                    <a:pt x="1191" y="164"/>
                  </a:lnTo>
                  <a:lnTo>
                    <a:pt x="1210" y="157"/>
                  </a:lnTo>
                  <a:lnTo>
                    <a:pt x="1231" y="150"/>
                  </a:lnTo>
                  <a:lnTo>
                    <a:pt x="1254" y="145"/>
                  </a:lnTo>
                  <a:lnTo>
                    <a:pt x="1274" y="145"/>
                  </a:lnTo>
                  <a:lnTo>
                    <a:pt x="1294" y="147"/>
                  </a:lnTo>
                  <a:lnTo>
                    <a:pt x="1308" y="155"/>
                  </a:lnTo>
                  <a:lnTo>
                    <a:pt x="1316" y="169"/>
                  </a:lnTo>
                  <a:lnTo>
                    <a:pt x="1322" y="169"/>
                  </a:lnTo>
                  <a:lnTo>
                    <a:pt x="1322" y="171"/>
                  </a:lnTo>
                  <a:lnTo>
                    <a:pt x="1322" y="171"/>
                  </a:lnTo>
                  <a:lnTo>
                    <a:pt x="1320" y="173"/>
                  </a:lnTo>
                  <a:lnTo>
                    <a:pt x="1318" y="173"/>
                  </a:lnTo>
                  <a:lnTo>
                    <a:pt x="1318" y="173"/>
                  </a:lnTo>
                  <a:lnTo>
                    <a:pt x="1316" y="173"/>
                  </a:lnTo>
                  <a:lnTo>
                    <a:pt x="1313" y="176"/>
                  </a:lnTo>
                  <a:lnTo>
                    <a:pt x="1308" y="178"/>
                  </a:lnTo>
                  <a:lnTo>
                    <a:pt x="1302" y="180"/>
                  </a:lnTo>
                  <a:lnTo>
                    <a:pt x="1295" y="182"/>
                  </a:lnTo>
                  <a:lnTo>
                    <a:pt x="1290" y="183"/>
                  </a:lnTo>
                  <a:lnTo>
                    <a:pt x="1278" y="202"/>
                  </a:lnTo>
                  <a:lnTo>
                    <a:pt x="1255" y="216"/>
                  </a:lnTo>
                  <a:lnTo>
                    <a:pt x="1229" y="225"/>
                  </a:lnTo>
                  <a:lnTo>
                    <a:pt x="1198" y="230"/>
                  </a:lnTo>
                  <a:lnTo>
                    <a:pt x="1198" y="236"/>
                  </a:lnTo>
                  <a:lnTo>
                    <a:pt x="1198" y="239"/>
                  </a:lnTo>
                  <a:lnTo>
                    <a:pt x="1198" y="241"/>
                  </a:lnTo>
                  <a:lnTo>
                    <a:pt x="1196" y="243"/>
                  </a:lnTo>
                  <a:lnTo>
                    <a:pt x="1198" y="244"/>
                  </a:lnTo>
                  <a:lnTo>
                    <a:pt x="1198" y="246"/>
                  </a:lnTo>
                  <a:lnTo>
                    <a:pt x="1201" y="250"/>
                  </a:lnTo>
                  <a:lnTo>
                    <a:pt x="1206" y="253"/>
                  </a:lnTo>
                  <a:lnTo>
                    <a:pt x="1210" y="255"/>
                  </a:lnTo>
                  <a:lnTo>
                    <a:pt x="1213" y="258"/>
                  </a:lnTo>
                  <a:lnTo>
                    <a:pt x="1217" y="260"/>
                  </a:lnTo>
                  <a:lnTo>
                    <a:pt x="1220" y="265"/>
                  </a:lnTo>
                  <a:lnTo>
                    <a:pt x="1217" y="272"/>
                  </a:lnTo>
                  <a:lnTo>
                    <a:pt x="1213" y="288"/>
                  </a:lnTo>
                  <a:lnTo>
                    <a:pt x="1210" y="307"/>
                  </a:lnTo>
                  <a:lnTo>
                    <a:pt x="1206" y="326"/>
                  </a:lnTo>
                  <a:lnTo>
                    <a:pt x="1206" y="342"/>
                  </a:lnTo>
                  <a:lnTo>
                    <a:pt x="1210" y="340"/>
                  </a:lnTo>
                  <a:lnTo>
                    <a:pt x="1213" y="340"/>
                  </a:lnTo>
                  <a:lnTo>
                    <a:pt x="1215" y="340"/>
                  </a:lnTo>
                  <a:lnTo>
                    <a:pt x="1219" y="340"/>
                  </a:lnTo>
                  <a:lnTo>
                    <a:pt x="1220" y="340"/>
                  </a:lnTo>
                  <a:lnTo>
                    <a:pt x="1226" y="342"/>
                  </a:lnTo>
                  <a:lnTo>
                    <a:pt x="1224" y="347"/>
                  </a:lnTo>
                  <a:lnTo>
                    <a:pt x="1224" y="349"/>
                  </a:lnTo>
                  <a:lnTo>
                    <a:pt x="1224" y="353"/>
                  </a:lnTo>
                  <a:lnTo>
                    <a:pt x="1224" y="354"/>
                  </a:lnTo>
                  <a:lnTo>
                    <a:pt x="1224" y="358"/>
                  </a:lnTo>
                  <a:lnTo>
                    <a:pt x="1226" y="365"/>
                  </a:lnTo>
                  <a:lnTo>
                    <a:pt x="1220" y="365"/>
                  </a:lnTo>
                  <a:lnTo>
                    <a:pt x="1220" y="368"/>
                  </a:lnTo>
                  <a:lnTo>
                    <a:pt x="1217" y="367"/>
                  </a:lnTo>
                  <a:lnTo>
                    <a:pt x="1213" y="363"/>
                  </a:lnTo>
                  <a:lnTo>
                    <a:pt x="1212" y="361"/>
                  </a:lnTo>
                  <a:lnTo>
                    <a:pt x="1208" y="360"/>
                  </a:lnTo>
                  <a:lnTo>
                    <a:pt x="1205" y="358"/>
                  </a:lnTo>
                  <a:lnTo>
                    <a:pt x="1198" y="358"/>
                  </a:lnTo>
                  <a:lnTo>
                    <a:pt x="1194" y="360"/>
                  </a:lnTo>
                  <a:lnTo>
                    <a:pt x="1191" y="361"/>
                  </a:lnTo>
                  <a:lnTo>
                    <a:pt x="1187" y="363"/>
                  </a:lnTo>
                  <a:lnTo>
                    <a:pt x="1185" y="365"/>
                  </a:lnTo>
                  <a:lnTo>
                    <a:pt x="1182" y="367"/>
                  </a:lnTo>
                  <a:lnTo>
                    <a:pt x="1180" y="370"/>
                  </a:lnTo>
                  <a:lnTo>
                    <a:pt x="1178" y="377"/>
                  </a:lnTo>
                  <a:lnTo>
                    <a:pt x="1201" y="384"/>
                  </a:lnTo>
                  <a:lnTo>
                    <a:pt x="1206" y="415"/>
                  </a:lnTo>
                  <a:lnTo>
                    <a:pt x="1201" y="415"/>
                  </a:lnTo>
                  <a:lnTo>
                    <a:pt x="1198" y="415"/>
                  </a:lnTo>
                  <a:lnTo>
                    <a:pt x="1194" y="417"/>
                  </a:lnTo>
                  <a:lnTo>
                    <a:pt x="1191" y="419"/>
                  </a:lnTo>
                  <a:lnTo>
                    <a:pt x="1191" y="426"/>
                  </a:lnTo>
                  <a:lnTo>
                    <a:pt x="1199" y="431"/>
                  </a:lnTo>
                  <a:lnTo>
                    <a:pt x="1205" y="438"/>
                  </a:lnTo>
                  <a:lnTo>
                    <a:pt x="1208" y="447"/>
                  </a:lnTo>
                  <a:lnTo>
                    <a:pt x="1210" y="461"/>
                  </a:lnTo>
                  <a:lnTo>
                    <a:pt x="1201" y="461"/>
                  </a:lnTo>
                  <a:lnTo>
                    <a:pt x="1199" y="461"/>
                  </a:lnTo>
                  <a:lnTo>
                    <a:pt x="1194" y="459"/>
                  </a:lnTo>
                  <a:lnTo>
                    <a:pt x="1191" y="461"/>
                  </a:lnTo>
                  <a:lnTo>
                    <a:pt x="1185" y="461"/>
                  </a:lnTo>
                  <a:lnTo>
                    <a:pt x="1182" y="464"/>
                  </a:lnTo>
                  <a:lnTo>
                    <a:pt x="1178" y="468"/>
                  </a:lnTo>
                  <a:lnTo>
                    <a:pt x="1184" y="471"/>
                  </a:lnTo>
                  <a:lnTo>
                    <a:pt x="1187" y="473"/>
                  </a:lnTo>
                  <a:lnTo>
                    <a:pt x="1189" y="475"/>
                  </a:lnTo>
                  <a:lnTo>
                    <a:pt x="1191" y="476"/>
                  </a:lnTo>
                  <a:lnTo>
                    <a:pt x="1192" y="482"/>
                  </a:lnTo>
                  <a:lnTo>
                    <a:pt x="1194" y="487"/>
                  </a:lnTo>
                  <a:lnTo>
                    <a:pt x="1192" y="489"/>
                  </a:lnTo>
                  <a:lnTo>
                    <a:pt x="1192" y="490"/>
                  </a:lnTo>
                  <a:lnTo>
                    <a:pt x="1192" y="490"/>
                  </a:lnTo>
                  <a:lnTo>
                    <a:pt x="1191" y="492"/>
                  </a:lnTo>
                  <a:lnTo>
                    <a:pt x="1191" y="496"/>
                  </a:lnTo>
                  <a:lnTo>
                    <a:pt x="1177" y="496"/>
                  </a:lnTo>
                  <a:lnTo>
                    <a:pt x="1163" y="499"/>
                  </a:lnTo>
                  <a:lnTo>
                    <a:pt x="1152" y="503"/>
                  </a:lnTo>
                  <a:lnTo>
                    <a:pt x="1156" y="503"/>
                  </a:lnTo>
                  <a:lnTo>
                    <a:pt x="1161" y="506"/>
                  </a:lnTo>
                  <a:lnTo>
                    <a:pt x="1165" y="508"/>
                  </a:lnTo>
                  <a:lnTo>
                    <a:pt x="1168" y="508"/>
                  </a:lnTo>
                  <a:lnTo>
                    <a:pt x="1172" y="510"/>
                  </a:lnTo>
                  <a:lnTo>
                    <a:pt x="1175" y="513"/>
                  </a:lnTo>
                  <a:lnTo>
                    <a:pt x="1178" y="518"/>
                  </a:lnTo>
                  <a:lnTo>
                    <a:pt x="1172" y="527"/>
                  </a:lnTo>
                  <a:lnTo>
                    <a:pt x="1168" y="538"/>
                  </a:lnTo>
                  <a:lnTo>
                    <a:pt x="1163" y="550"/>
                  </a:lnTo>
                  <a:lnTo>
                    <a:pt x="1161" y="545"/>
                  </a:lnTo>
                  <a:lnTo>
                    <a:pt x="1158" y="541"/>
                  </a:lnTo>
                  <a:lnTo>
                    <a:pt x="1156" y="539"/>
                  </a:lnTo>
                  <a:lnTo>
                    <a:pt x="1152" y="539"/>
                  </a:lnTo>
                  <a:lnTo>
                    <a:pt x="1147" y="538"/>
                  </a:lnTo>
                  <a:lnTo>
                    <a:pt x="1140" y="538"/>
                  </a:lnTo>
                  <a:lnTo>
                    <a:pt x="1140" y="541"/>
                  </a:lnTo>
                  <a:lnTo>
                    <a:pt x="1144" y="541"/>
                  </a:lnTo>
                  <a:lnTo>
                    <a:pt x="1156" y="553"/>
                  </a:lnTo>
                  <a:lnTo>
                    <a:pt x="1166" y="567"/>
                  </a:lnTo>
                  <a:lnTo>
                    <a:pt x="1172" y="585"/>
                  </a:lnTo>
                  <a:lnTo>
                    <a:pt x="1175" y="606"/>
                  </a:lnTo>
                  <a:lnTo>
                    <a:pt x="1172" y="606"/>
                  </a:lnTo>
                  <a:lnTo>
                    <a:pt x="1172" y="611"/>
                  </a:lnTo>
                  <a:lnTo>
                    <a:pt x="1144" y="614"/>
                  </a:lnTo>
                  <a:lnTo>
                    <a:pt x="1144" y="595"/>
                  </a:lnTo>
                  <a:lnTo>
                    <a:pt x="1140" y="592"/>
                  </a:lnTo>
                  <a:lnTo>
                    <a:pt x="1137" y="590"/>
                  </a:lnTo>
                  <a:lnTo>
                    <a:pt x="1135" y="588"/>
                  </a:lnTo>
                  <a:lnTo>
                    <a:pt x="1130" y="585"/>
                  </a:lnTo>
                  <a:lnTo>
                    <a:pt x="1124" y="583"/>
                  </a:lnTo>
                  <a:lnTo>
                    <a:pt x="1116" y="588"/>
                  </a:lnTo>
                  <a:lnTo>
                    <a:pt x="1105" y="592"/>
                  </a:lnTo>
                  <a:lnTo>
                    <a:pt x="1093" y="593"/>
                  </a:lnTo>
                  <a:lnTo>
                    <a:pt x="1082" y="597"/>
                  </a:lnTo>
                  <a:lnTo>
                    <a:pt x="1076" y="602"/>
                  </a:lnTo>
                  <a:lnTo>
                    <a:pt x="1082" y="602"/>
                  </a:lnTo>
                  <a:lnTo>
                    <a:pt x="1091" y="602"/>
                  </a:lnTo>
                  <a:lnTo>
                    <a:pt x="1105" y="600"/>
                  </a:lnTo>
                  <a:lnTo>
                    <a:pt x="1121" y="599"/>
                  </a:lnTo>
                  <a:lnTo>
                    <a:pt x="1121" y="606"/>
                  </a:lnTo>
                  <a:lnTo>
                    <a:pt x="1086" y="618"/>
                  </a:lnTo>
                  <a:lnTo>
                    <a:pt x="1086" y="621"/>
                  </a:lnTo>
                  <a:lnTo>
                    <a:pt x="1095" y="621"/>
                  </a:lnTo>
                  <a:lnTo>
                    <a:pt x="1100" y="620"/>
                  </a:lnTo>
                  <a:lnTo>
                    <a:pt x="1107" y="618"/>
                  </a:lnTo>
                  <a:lnTo>
                    <a:pt x="1114" y="616"/>
                  </a:lnTo>
                  <a:lnTo>
                    <a:pt x="1121" y="614"/>
                  </a:lnTo>
                  <a:lnTo>
                    <a:pt x="1123" y="623"/>
                  </a:lnTo>
                  <a:lnTo>
                    <a:pt x="1130" y="627"/>
                  </a:lnTo>
                  <a:lnTo>
                    <a:pt x="1137" y="628"/>
                  </a:lnTo>
                  <a:lnTo>
                    <a:pt x="1149" y="627"/>
                  </a:lnTo>
                  <a:lnTo>
                    <a:pt x="1163" y="627"/>
                  </a:lnTo>
                  <a:lnTo>
                    <a:pt x="1163" y="630"/>
                  </a:lnTo>
                  <a:lnTo>
                    <a:pt x="1159" y="630"/>
                  </a:lnTo>
                  <a:lnTo>
                    <a:pt x="1140" y="648"/>
                  </a:lnTo>
                  <a:lnTo>
                    <a:pt x="1119" y="665"/>
                  </a:lnTo>
                  <a:lnTo>
                    <a:pt x="1098" y="679"/>
                  </a:lnTo>
                  <a:lnTo>
                    <a:pt x="1074" y="691"/>
                  </a:lnTo>
                  <a:lnTo>
                    <a:pt x="1048" y="696"/>
                  </a:lnTo>
                  <a:lnTo>
                    <a:pt x="1018" y="695"/>
                  </a:lnTo>
                  <a:lnTo>
                    <a:pt x="1018" y="700"/>
                  </a:lnTo>
                  <a:lnTo>
                    <a:pt x="1018" y="705"/>
                  </a:lnTo>
                  <a:lnTo>
                    <a:pt x="1016" y="709"/>
                  </a:lnTo>
                  <a:lnTo>
                    <a:pt x="1014" y="710"/>
                  </a:lnTo>
                  <a:lnTo>
                    <a:pt x="1013" y="710"/>
                  </a:lnTo>
                  <a:lnTo>
                    <a:pt x="1011" y="712"/>
                  </a:lnTo>
                  <a:lnTo>
                    <a:pt x="1007" y="714"/>
                  </a:lnTo>
                  <a:lnTo>
                    <a:pt x="1004" y="716"/>
                  </a:lnTo>
                  <a:lnTo>
                    <a:pt x="1002" y="717"/>
                  </a:lnTo>
                  <a:lnTo>
                    <a:pt x="999" y="721"/>
                  </a:lnTo>
                  <a:lnTo>
                    <a:pt x="995" y="731"/>
                  </a:lnTo>
                  <a:lnTo>
                    <a:pt x="993" y="744"/>
                  </a:lnTo>
                  <a:lnTo>
                    <a:pt x="990" y="752"/>
                  </a:lnTo>
                  <a:lnTo>
                    <a:pt x="981" y="761"/>
                  </a:lnTo>
                  <a:lnTo>
                    <a:pt x="966" y="771"/>
                  </a:lnTo>
                  <a:lnTo>
                    <a:pt x="946" y="780"/>
                  </a:lnTo>
                  <a:lnTo>
                    <a:pt x="929" y="787"/>
                  </a:lnTo>
                  <a:lnTo>
                    <a:pt x="913" y="791"/>
                  </a:lnTo>
                  <a:lnTo>
                    <a:pt x="913" y="787"/>
                  </a:lnTo>
                  <a:lnTo>
                    <a:pt x="913" y="784"/>
                  </a:lnTo>
                  <a:lnTo>
                    <a:pt x="911" y="784"/>
                  </a:lnTo>
                  <a:lnTo>
                    <a:pt x="911" y="782"/>
                  </a:lnTo>
                  <a:lnTo>
                    <a:pt x="910" y="780"/>
                  </a:lnTo>
                  <a:lnTo>
                    <a:pt x="908" y="794"/>
                  </a:lnTo>
                  <a:lnTo>
                    <a:pt x="903" y="806"/>
                  </a:lnTo>
                  <a:lnTo>
                    <a:pt x="899" y="817"/>
                  </a:lnTo>
                  <a:lnTo>
                    <a:pt x="894" y="827"/>
                  </a:lnTo>
                  <a:lnTo>
                    <a:pt x="890" y="841"/>
                  </a:lnTo>
                  <a:lnTo>
                    <a:pt x="894" y="843"/>
                  </a:lnTo>
                  <a:lnTo>
                    <a:pt x="894" y="845"/>
                  </a:lnTo>
                  <a:lnTo>
                    <a:pt x="896" y="845"/>
                  </a:lnTo>
                  <a:lnTo>
                    <a:pt x="896" y="845"/>
                  </a:lnTo>
                  <a:lnTo>
                    <a:pt x="896" y="847"/>
                  </a:lnTo>
                  <a:lnTo>
                    <a:pt x="894" y="848"/>
                  </a:lnTo>
                  <a:lnTo>
                    <a:pt x="890" y="852"/>
                  </a:lnTo>
                  <a:lnTo>
                    <a:pt x="887" y="854"/>
                  </a:lnTo>
                  <a:lnTo>
                    <a:pt x="884" y="857"/>
                  </a:lnTo>
                  <a:lnTo>
                    <a:pt x="880" y="859"/>
                  </a:lnTo>
                  <a:lnTo>
                    <a:pt x="878" y="862"/>
                  </a:lnTo>
                  <a:lnTo>
                    <a:pt x="875" y="867"/>
                  </a:lnTo>
                  <a:lnTo>
                    <a:pt x="868" y="887"/>
                  </a:lnTo>
                  <a:lnTo>
                    <a:pt x="863" y="908"/>
                  </a:lnTo>
                  <a:lnTo>
                    <a:pt x="861" y="932"/>
                  </a:lnTo>
                  <a:lnTo>
                    <a:pt x="857" y="955"/>
                  </a:lnTo>
                  <a:lnTo>
                    <a:pt x="852" y="976"/>
                  </a:lnTo>
                  <a:lnTo>
                    <a:pt x="849" y="974"/>
                  </a:lnTo>
                  <a:lnTo>
                    <a:pt x="849" y="974"/>
                  </a:lnTo>
                  <a:lnTo>
                    <a:pt x="847" y="974"/>
                  </a:lnTo>
                  <a:lnTo>
                    <a:pt x="847" y="972"/>
                  </a:lnTo>
                  <a:lnTo>
                    <a:pt x="845" y="972"/>
                  </a:lnTo>
                  <a:lnTo>
                    <a:pt x="840" y="969"/>
                  </a:lnTo>
                  <a:lnTo>
                    <a:pt x="831" y="962"/>
                  </a:lnTo>
                  <a:lnTo>
                    <a:pt x="817" y="953"/>
                  </a:lnTo>
                  <a:lnTo>
                    <a:pt x="801" y="944"/>
                  </a:lnTo>
                  <a:lnTo>
                    <a:pt x="786" y="934"/>
                  </a:lnTo>
                  <a:lnTo>
                    <a:pt x="774" y="925"/>
                  </a:lnTo>
                  <a:lnTo>
                    <a:pt x="763" y="920"/>
                  </a:lnTo>
                  <a:lnTo>
                    <a:pt x="760" y="918"/>
                  </a:lnTo>
                  <a:lnTo>
                    <a:pt x="756" y="880"/>
                  </a:lnTo>
                  <a:lnTo>
                    <a:pt x="754" y="876"/>
                  </a:lnTo>
                  <a:lnTo>
                    <a:pt x="749" y="873"/>
                  </a:lnTo>
                  <a:lnTo>
                    <a:pt x="746" y="871"/>
                  </a:lnTo>
                  <a:lnTo>
                    <a:pt x="740" y="867"/>
                  </a:lnTo>
                  <a:lnTo>
                    <a:pt x="737" y="864"/>
                  </a:lnTo>
                  <a:lnTo>
                    <a:pt x="740" y="862"/>
                  </a:lnTo>
                  <a:lnTo>
                    <a:pt x="740" y="860"/>
                  </a:lnTo>
                  <a:lnTo>
                    <a:pt x="742" y="859"/>
                  </a:lnTo>
                  <a:lnTo>
                    <a:pt x="742" y="859"/>
                  </a:lnTo>
                  <a:lnTo>
                    <a:pt x="744" y="855"/>
                  </a:lnTo>
                  <a:lnTo>
                    <a:pt x="746" y="852"/>
                  </a:lnTo>
                  <a:lnTo>
                    <a:pt x="737" y="852"/>
                  </a:lnTo>
                  <a:lnTo>
                    <a:pt x="732" y="852"/>
                  </a:lnTo>
                  <a:lnTo>
                    <a:pt x="728" y="852"/>
                  </a:lnTo>
                  <a:lnTo>
                    <a:pt x="726" y="850"/>
                  </a:lnTo>
                  <a:lnTo>
                    <a:pt x="725" y="847"/>
                  </a:lnTo>
                  <a:lnTo>
                    <a:pt x="721" y="841"/>
                  </a:lnTo>
                  <a:lnTo>
                    <a:pt x="719" y="838"/>
                  </a:lnTo>
                  <a:lnTo>
                    <a:pt x="719" y="834"/>
                  </a:lnTo>
                  <a:lnTo>
                    <a:pt x="719" y="833"/>
                  </a:lnTo>
                  <a:lnTo>
                    <a:pt x="719" y="829"/>
                  </a:lnTo>
                  <a:lnTo>
                    <a:pt x="721" y="826"/>
                  </a:lnTo>
                  <a:lnTo>
                    <a:pt x="721" y="822"/>
                  </a:lnTo>
                  <a:lnTo>
                    <a:pt x="711" y="822"/>
                  </a:lnTo>
                  <a:lnTo>
                    <a:pt x="711" y="817"/>
                  </a:lnTo>
                  <a:lnTo>
                    <a:pt x="712" y="812"/>
                  </a:lnTo>
                  <a:lnTo>
                    <a:pt x="714" y="810"/>
                  </a:lnTo>
                  <a:lnTo>
                    <a:pt x="714" y="806"/>
                  </a:lnTo>
                  <a:lnTo>
                    <a:pt x="716" y="803"/>
                  </a:lnTo>
                  <a:lnTo>
                    <a:pt x="718" y="798"/>
                  </a:lnTo>
                  <a:lnTo>
                    <a:pt x="712" y="798"/>
                  </a:lnTo>
                  <a:lnTo>
                    <a:pt x="707" y="798"/>
                  </a:lnTo>
                  <a:lnTo>
                    <a:pt x="704" y="796"/>
                  </a:lnTo>
                  <a:lnTo>
                    <a:pt x="698" y="794"/>
                  </a:lnTo>
                  <a:lnTo>
                    <a:pt x="697" y="768"/>
                  </a:lnTo>
                  <a:lnTo>
                    <a:pt x="695" y="744"/>
                  </a:lnTo>
                  <a:lnTo>
                    <a:pt x="695" y="721"/>
                  </a:lnTo>
                  <a:lnTo>
                    <a:pt x="702" y="698"/>
                  </a:lnTo>
                  <a:lnTo>
                    <a:pt x="709" y="688"/>
                  </a:lnTo>
                  <a:lnTo>
                    <a:pt x="718" y="681"/>
                  </a:lnTo>
                  <a:lnTo>
                    <a:pt x="725" y="675"/>
                  </a:lnTo>
                  <a:lnTo>
                    <a:pt x="730" y="667"/>
                  </a:lnTo>
                  <a:lnTo>
                    <a:pt x="735" y="656"/>
                  </a:lnTo>
                  <a:lnTo>
                    <a:pt x="737" y="637"/>
                  </a:lnTo>
                  <a:lnTo>
                    <a:pt x="733" y="637"/>
                  </a:lnTo>
                  <a:lnTo>
                    <a:pt x="730" y="641"/>
                  </a:lnTo>
                  <a:lnTo>
                    <a:pt x="726" y="642"/>
                  </a:lnTo>
                  <a:lnTo>
                    <a:pt x="725" y="642"/>
                  </a:lnTo>
                  <a:lnTo>
                    <a:pt x="721" y="642"/>
                  </a:lnTo>
                  <a:lnTo>
                    <a:pt x="718" y="641"/>
                  </a:lnTo>
                  <a:lnTo>
                    <a:pt x="704" y="637"/>
                  </a:lnTo>
                  <a:lnTo>
                    <a:pt x="693" y="630"/>
                  </a:lnTo>
                  <a:lnTo>
                    <a:pt x="686" y="620"/>
                  </a:lnTo>
                  <a:lnTo>
                    <a:pt x="683" y="602"/>
                  </a:lnTo>
                  <a:lnTo>
                    <a:pt x="688" y="602"/>
                  </a:lnTo>
                  <a:lnTo>
                    <a:pt x="688" y="599"/>
                  </a:lnTo>
                  <a:lnTo>
                    <a:pt x="697" y="604"/>
                  </a:lnTo>
                  <a:lnTo>
                    <a:pt x="707" y="611"/>
                  </a:lnTo>
                  <a:lnTo>
                    <a:pt x="716" y="614"/>
                  </a:lnTo>
                  <a:lnTo>
                    <a:pt x="726" y="614"/>
                  </a:lnTo>
                  <a:lnTo>
                    <a:pt x="726" y="613"/>
                  </a:lnTo>
                  <a:lnTo>
                    <a:pt x="728" y="611"/>
                  </a:lnTo>
                  <a:lnTo>
                    <a:pt x="728" y="611"/>
                  </a:lnTo>
                  <a:lnTo>
                    <a:pt x="728" y="609"/>
                  </a:lnTo>
                  <a:lnTo>
                    <a:pt x="730" y="606"/>
                  </a:lnTo>
                  <a:lnTo>
                    <a:pt x="711" y="592"/>
                  </a:lnTo>
                  <a:lnTo>
                    <a:pt x="695" y="572"/>
                  </a:lnTo>
                  <a:lnTo>
                    <a:pt x="690" y="574"/>
                  </a:lnTo>
                  <a:lnTo>
                    <a:pt x="686" y="576"/>
                  </a:lnTo>
                  <a:lnTo>
                    <a:pt x="681" y="578"/>
                  </a:lnTo>
                  <a:lnTo>
                    <a:pt x="676" y="579"/>
                  </a:lnTo>
                  <a:lnTo>
                    <a:pt x="672" y="576"/>
                  </a:lnTo>
                  <a:lnTo>
                    <a:pt x="671" y="574"/>
                  </a:lnTo>
                  <a:lnTo>
                    <a:pt x="669" y="571"/>
                  </a:lnTo>
                  <a:lnTo>
                    <a:pt x="667" y="569"/>
                  </a:lnTo>
                  <a:lnTo>
                    <a:pt x="664" y="564"/>
                  </a:lnTo>
                  <a:lnTo>
                    <a:pt x="674" y="553"/>
                  </a:lnTo>
                  <a:lnTo>
                    <a:pt x="676" y="538"/>
                  </a:lnTo>
                  <a:lnTo>
                    <a:pt x="674" y="518"/>
                  </a:lnTo>
                  <a:lnTo>
                    <a:pt x="669" y="497"/>
                  </a:lnTo>
                  <a:lnTo>
                    <a:pt x="660" y="475"/>
                  </a:lnTo>
                  <a:lnTo>
                    <a:pt x="650" y="454"/>
                  </a:lnTo>
                  <a:lnTo>
                    <a:pt x="637" y="435"/>
                  </a:lnTo>
                  <a:lnTo>
                    <a:pt x="627" y="417"/>
                  </a:lnTo>
                  <a:lnTo>
                    <a:pt x="618" y="403"/>
                  </a:lnTo>
                  <a:lnTo>
                    <a:pt x="597" y="389"/>
                  </a:lnTo>
                  <a:lnTo>
                    <a:pt x="573" y="384"/>
                  </a:lnTo>
                  <a:lnTo>
                    <a:pt x="548" y="384"/>
                  </a:lnTo>
                  <a:lnTo>
                    <a:pt x="520" y="384"/>
                  </a:lnTo>
                  <a:lnTo>
                    <a:pt x="493" y="386"/>
                  </a:lnTo>
                  <a:lnTo>
                    <a:pt x="465" y="384"/>
                  </a:lnTo>
                  <a:lnTo>
                    <a:pt x="465" y="379"/>
                  </a:lnTo>
                  <a:lnTo>
                    <a:pt x="465" y="375"/>
                  </a:lnTo>
                  <a:lnTo>
                    <a:pt x="466" y="374"/>
                  </a:lnTo>
                  <a:lnTo>
                    <a:pt x="466" y="372"/>
                  </a:lnTo>
                  <a:lnTo>
                    <a:pt x="466" y="370"/>
                  </a:lnTo>
                  <a:lnTo>
                    <a:pt x="465" y="368"/>
                  </a:lnTo>
                  <a:lnTo>
                    <a:pt x="454" y="363"/>
                  </a:lnTo>
                  <a:lnTo>
                    <a:pt x="444" y="360"/>
                  </a:lnTo>
                  <a:lnTo>
                    <a:pt x="433" y="353"/>
                  </a:lnTo>
                  <a:lnTo>
                    <a:pt x="442" y="353"/>
                  </a:lnTo>
                  <a:lnTo>
                    <a:pt x="452" y="349"/>
                  </a:lnTo>
                  <a:lnTo>
                    <a:pt x="466" y="346"/>
                  </a:lnTo>
                  <a:lnTo>
                    <a:pt x="482" y="344"/>
                  </a:lnTo>
                  <a:lnTo>
                    <a:pt x="494" y="340"/>
                  </a:lnTo>
                  <a:lnTo>
                    <a:pt x="503" y="333"/>
                  </a:lnTo>
                  <a:lnTo>
                    <a:pt x="461" y="333"/>
                  </a:lnTo>
                  <a:lnTo>
                    <a:pt x="451" y="330"/>
                  </a:lnTo>
                  <a:lnTo>
                    <a:pt x="442" y="330"/>
                  </a:lnTo>
                  <a:lnTo>
                    <a:pt x="431" y="328"/>
                  </a:lnTo>
                  <a:lnTo>
                    <a:pt x="423" y="326"/>
                  </a:lnTo>
                  <a:lnTo>
                    <a:pt x="414" y="323"/>
                  </a:lnTo>
                  <a:lnTo>
                    <a:pt x="409" y="314"/>
                  </a:lnTo>
                  <a:lnTo>
                    <a:pt x="407" y="300"/>
                  </a:lnTo>
                  <a:lnTo>
                    <a:pt x="428" y="297"/>
                  </a:lnTo>
                  <a:lnTo>
                    <a:pt x="447" y="290"/>
                  </a:lnTo>
                  <a:lnTo>
                    <a:pt x="463" y="283"/>
                  </a:lnTo>
                  <a:lnTo>
                    <a:pt x="480" y="276"/>
                  </a:lnTo>
                  <a:lnTo>
                    <a:pt x="515" y="276"/>
                  </a:lnTo>
                  <a:lnTo>
                    <a:pt x="529" y="230"/>
                  </a:lnTo>
                  <a:lnTo>
                    <a:pt x="496" y="230"/>
                  </a:lnTo>
                  <a:lnTo>
                    <a:pt x="487" y="218"/>
                  </a:lnTo>
                  <a:lnTo>
                    <a:pt x="498" y="211"/>
                  </a:lnTo>
                  <a:lnTo>
                    <a:pt x="506" y="204"/>
                  </a:lnTo>
                  <a:lnTo>
                    <a:pt x="517" y="199"/>
                  </a:lnTo>
                  <a:lnTo>
                    <a:pt x="529" y="195"/>
                  </a:lnTo>
                  <a:lnTo>
                    <a:pt x="529" y="183"/>
                  </a:lnTo>
                  <a:lnTo>
                    <a:pt x="543" y="176"/>
                  </a:lnTo>
                  <a:lnTo>
                    <a:pt x="550" y="168"/>
                  </a:lnTo>
                  <a:lnTo>
                    <a:pt x="557" y="157"/>
                  </a:lnTo>
                  <a:lnTo>
                    <a:pt x="568" y="150"/>
                  </a:lnTo>
                  <a:lnTo>
                    <a:pt x="580" y="145"/>
                  </a:lnTo>
                  <a:lnTo>
                    <a:pt x="590" y="145"/>
                  </a:lnTo>
                  <a:lnTo>
                    <a:pt x="599" y="148"/>
                  </a:lnTo>
                  <a:lnTo>
                    <a:pt x="611" y="147"/>
                  </a:lnTo>
                  <a:lnTo>
                    <a:pt x="602" y="143"/>
                  </a:lnTo>
                  <a:lnTo>
                    <a:pt x="597" y="141"/>
                  </a:lnTo>
                  <a:lnTo>
                    <a:pt x="592" y="140"/>
                  </a:lnTo>
                  <a:lnTo>
                    <a:pt x="587" y="134"/>
                  </a:lnTo>
                  <a:lnTo>
                    <a:pt x="604" y="131"/>
                  </a:lnTo>
                  <a:lnTo>
                    <a:pt x="620" y="126"/>
                  </a:lnTo>
                  <a:lnTo>
                    <a:pt x="634" y="122"/>
                  </a:lnTo>
                  <a:lnTo>
                    <a:pt x="650" y="119"/>
                  </a:lnTo>
                  <a:lnTo>
                    <a:pt x="651" y="126"/>
                  </a:lnTo>
                  <a:lnTo>
                    <a:pt x="653" y="129"/>
                  </a:lnTo>
                  <a:lnTo>
                    <a:pt x="655" y="134"/>
                  </a:lnTo>
                  <a:lnTo>
                    <a:pt x="657" y="138"/>
                  </a:lnTo>
                  <a:lnTo>
                    <a:pt x="662" y="140"/>
                  </a:lnTo>
                  <a:lnTo>
                    <a:pt x="669" y="141"/>
                  </a:lnTo>
                  <a:lnTo>
                    <a:pt x="669" y="136"/>
                  </a:lnTo>
                  <a:lnTo>
                    <a:pt x="672" y="131"/>
                  </a:lnTo>
                  <a:lnTo>
                    <a:pt x="674" y="124"/>
                  </a:lnTo>
                  <a:lnTo>
                    <a:pt x="676" y="119"/>
                  </a:lnTo>
                  <a:lnTo>
                    <a:pt x="679" y="124"/>
                  </a:lnTo>
                  <a:lnTo>
                    <a:pt x="685" y="129"/>
                  </a:lnTo>
                  <a:lnTo>
                    <a:pt x="688" y="133"/>
                  </a:lnTo>
                  <a:lnTo>
                    <a:pt x="695" y="136"/>
                  </a:lnTo>
                  <a:lnTo>
                    <a:pt x="702" y="138"/>
                  </a:lnTo>
                  <a:lnTo>
                    <a:pt x="698" y="115"/>
                  </a:lnTo>
                  <a:lnTo>
                    <a:pt x="711" y="112"/>
                  </a:lnTo>
                  <a:lnTo>
                    <a:pt x="721" y="108"/>
                  </a:lnTo>
                  <a:lnTo>
                    <a:pt x="737" y="112"/>
                  </a:lnTo>
                  <a:lnTo>
                    <a:pt x="754" y="119"/>
                  </a:lnTo>
                  <a:lnTo>
                    <a:pt x="772" y="129"/>
                  </a:lnTo>
                  <a:lnTo>
                    <a:pt x="791" y="138"/>
                  </a:lnTo>
                  <a:lnTo>
                    <a:pt x="807" y="145"/>
                  </a:lnTo>
                  <a:lnTo>
                    <a:pt x="822" y="150"/>
                  </a:lnTo>
                  <a:lnTo>
                    <a:pt x="822" y="147"/>
                  </a:lnTo>
                  <a:lnTo>
                    <a:pt x="812" y="138"/>
                  </a:lnTo>
                  <a:lnTo>
                    <a:pt x="805" y="131"/>
                  </a:lnTo>
                  <a:lnTo>
                    <a:pt x="801" y="122"/>
                  </a:lnTo>
                  <a:lnTo>
                    <a:pt x="807" y="112"/>
                  </a:lnTo>
                  <a:lnTo>
                    <a:pt x="803" y="108"/>
                  </a:lnTo>
                  <a:lnTo>
                    <a:pt x="798" y="103"/>
                  </a:lnTo>
                  <a:lnTo>
                    <a:pt x="793" y="99"/>
                  </a:lnTo>
                  <a:lnTo>
                    <a:pt x="788" y="96"/>
                  </a:lnTo>
                  <a:lnTo>
                    <a:pt x="784" y="92"/>
                  </a:lnTo>
                  <a:lnTo>
                    <a:pt x="788" y="84"/>
                  </a:lnTo>
                  <a:lnTo>
                    <a:pt x="798" y="87"/>
                  </a:lnTo>
                  <a:lnTo>
                    <a:pt x="812" y="89"/>
                  </a:lnTo>
                  <a:lnTo>
                    <a:pt x="824" y="87"/>
                  </a:lnTo>
                  <a:lnTo>
                    <a:pt x="833" y="80"/>
                  </a:lnTo>
                  <a:lnTo>
                    <a:pt x="791" y="80"/>
                  </a:lnTo>
                  <a:lnTo>
                    <a:pt x="791" y="77"/>
                  </a:lnTo>
                  <a:lnTo>
                    <a:pt x="788" y="77"/>
                  </a:lnTo>
                  <a:lnTo>
                    <a:pt x="788" y="73"/>
                  </a:lnTo>
                  <a:lnTo>
                    <a:pt x="793" y="70"/>
                  </a:lnTo>
                  <a:lnTo>
                    <a:pt x="798" y="66"/>
                  </a:lnTo>
                  <a:lnTo>
                    <a:pt x="803" y="63"/>
                  </a:lnTo>
                  <a:lnTo>
                    <a:pt x="808" y="59"/>
                  </a:lnTo>
                  <a:lnTo>
                    <a:pt x="814" y="58"/>
                  </a:lnTo>
                  <a:lnTo>
                    <a:pt x="836" y="61"/>
                  </a:lnTo>
                  <a:lnTo>
                    <a:pt x="842" y="45"/>
                  </a:lnTo>
                  <a:lnTo>
                    <a:pt x="868" y="49"/>
                  </a:lnTo>
                  <a:lnTo>
                    <a:pt x="870" y="49"/>
                  </a:lnTo>
                  <a:lnTo>
                    <a:pt x="871" y="45"/>
                  </a:lnTo>
                  <a:lnTo>
                    <a:pt x="873" y="44"/>
                  </a:lnTo>
                  <a:lnTo>
                    <a:pt x="875" y="40"/>
                  </a:lnTo>
                  <a:lnTo>
                    <a:pt x="880" y="38"/>
                  </a:lnTo>
                  <a:lnTo>
                    <a:pt x="884" y="44"/>
                  </a:lnTo>
                  <a:lnTo>
                    <a:pt x="889" y="49"/>
                  </a:lnTo>
                  <a:lnTo>
                    <a:pt x="894" y="54"/>
                  </a:lnTo>
                  <a:lnTo>
                    <a:pt x="894" y="45"/>
                  </a:lnTo>
                  <a:lnTo>
                    <a:pt x="896" y="44"/>
                  </a:lnTo>
                  <a:lnTo>
                    <a:pt x="896" y="42"/>
                  </a:lnTo>
                  <a:lnTo>
                    <a:pt x="896" y="40"/>
                  </a:lnTo>
                  <a:lnTo>
                    <a:pt x="896" y="38"/>
                  </a:lnTo>
                  <a:lnTo>
                    <a:pt x="897" y="35"/>
                  </a:lnTo>
                  <a:lnTo>
                    <a:pt x="899" y="33"/>
                  </a:lnTo>
                  <a:lnTo>
                    <a:pt x="903" y="31"/>
                  </a:lnTo>
                  <a:lnTo>
                    <a:pt x="920" y="23"/>
                  </a:lnTo>
                  <a:lnTo>
                    <a:pt x="943" y="19"/>
                  </a:lnTo>
                  <a:close/>
                  <a:moveTo>
                    <a:pt x="2205" y="16"/>
                  </a:moveTo>
                  <a:lnTo>
                    <a:pt x="2215" y="19"/>
                  </a:lnTo>
                  <a:lnTo>
                    <a:pt x="2215" y="26"/>
                  </a:lnTo>
                  <a:lnTo>
                    <a:pt x="2200" y="26"/>
                  </a:lnTo>
                  <a:lnTo>
                    <a:pt x="2205" y="16"/>
                  </a:lnTo>
                  <a:close/>
                  <a:moveTo>
                    <a:pt x="2676" y="0"/>
                  </a:moveTo>
                  <a:lnTo>
                    <a:pt x="2681" y="3"/>
                  </a:lnTo>
                  <a:lnTo>
                    <a:pt x="2685" y="7"/>
                  </a:lnTo>
                  <a:lnTo>
                    <a:pt x="2687" y="10"/>
                  </a:lnTo>
                  <a:lnTo>
                    <a:pt x="2688" y="16"/>
                  </a:lnTo>
                  <a:lnTo>
                    <a:pt x="2690" y="19"/>
                  </a:lnTo>
                  <a:lnTo>
                    <a:pt x="2692" y="24"/>
                  </a:lnTo>
                  <a:lnTo>
                    <a:pt x="2695" y="26"/>
                  </a:lnTo>
                  <a:lnTo>
                    <a:pt x="2706" y="31"/>
                  </a:lnTo>
                  <a:lnTo>
                    <a:pt x="2716" y="33"/>
                  </a:lnTo>
                  <a:lnTo>
                    <a:pt x="2723" y="33"/>
                  </a:lnTo>
                  <a:lnTo>
                    <a:pt x="2728" y="37"/>
                  </a:lnTo>
                  <a:lnTo>
                    <a:pt x="2732" y="44"/>
                  </a:lnTo>
                  <a:lnTo>
                    <a:pt x="2734" y="58"/>
                  </a:lnTo>
                  <a:lnTo>
                    <a:pt x="2732" y="59"/>
                  </a:lnTo>
                  <a:lnTo>
                    <a:pt x="2732" y="59"/>
                  </a:lnTo>
                  <a:lnTo>
                    <a:pt x="2732" y="61"/>
                  </a:lnTo>
                  <a:lnTo>
                    <a:pt x="2732" y="63"/>
                  </a:lnTo>
                  <a:lnTo>
                    <a:pt x="2730" y="65"/>
                  </a:lnTo>
                  <a:lnTo>
                    <a:pt x="2708" y="65"/>
                  </a:lnTo>
                  <a:lnTo>
                    <a:pt x="2685" y="65"/>
                  </a:lnTo>
                  <a:lnTo>
                    <a:pt x="2666" y="73"/>
                  </a:lnTo>
                  <a:lnTo>
                    <a:pt x="2662" y="75"/>
                  </a:lnTo>
                  <a:lnTo>
                    <a:pt x="2660" y="79"/>
                  </a:lnTo>
                  <a:lnTo>
                    <a:pt x="2659" y="80"/>
                  </a:lnTo>
                  <a:lnTo>
                    <a:pt x="2657" y="82"/>
                  </a:lnTo>
                  <a:lnTo>
                    <a:pt x="2655" y="84"/>
                  </a:lnTo>
                  <a:lnTo>
                    <a:pt x="2652" y="86"/>
                  </a:lnTo>
                  <a:lnTo>
                    <a:pt x="2646" y="89"/>
                  </a:lnTo>
                  <a:lnTo>
                    <a:pt x="2643" y="84"/>
                  </a:lnTo>
                  <a:lnTo>
                    <a:pt x="2641" y="80"/>
                  </a:lnTo>
                  <a:lnTo>
                    <a:pt x="2638" y="77"/>
                  </a:lnTo>
                  <a:lnTo>
                    <a:pt x="2650" y="47"/>
                  </a:lnTo>
                  <a:lnTo>
                    <a:pt x="2662" y="23"/>
                  </a:lnTo>
                  <a:lnTo>
                    <a:pt x="2676" y="0"/>
                  </a:lnTo>
                  <a:close/>
                  <a:moveTo>
                    <a:pt x="2554" y="0"/>
                  </a:moveTo>
                  <a:lnTo>
                    <a:pt x="2563" y="9"/>
                  </a:lnTo>
                  <a:lnTo>
                    <a:pt x="2568" y="19"/>
                  </a:lnTo>
                  <a:lnTo>
                    <a:pt x="2573" y="31"/>
                  </a:lnTo>
                  <a:lnTo>
                    <a:pt x="2564" y="31"/>
                  </a:lnTo>
                  <a:lnTo>
                    <a:pt x="2564" y="26"/>
                  </a:lnTo>
                  <a:lnTo>
                    <a:pt x="2561" y="23"/>
                  </a:lnTo>
                  <a:lnTo>
                    <a:pt x="2557" y="19"/>
                  </a:lnTo>
                  <a:lnTo>
                    <a:pt x="2556" y="14"/>
                  </a:lnTo>
                  <a:lnTo>
                    <a:pt x="2554" y="9"/>
                  </a:lnTo>
                  <a:lnTo>
                    <a:pt x="2554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</p:grpSp>
      <p:sp>
        <p:nvSpPr>
          <p:cNvPr id="9" name="Freeform 3">
            <a:extLst>
              <a:ext uri="{FF2B5EF4-FFF2-40B4-BE49-F238E27FC236}">
                <a16:creationId xmlns:a16="http://schemas.microsoft.com/office/drawing/2014/main" id="{62D60B5F-807A-48C9-9D64-0D53ECD1CC3C}"/>
              </a:ext>
            </a:extLst>
          </p:cNvPr>
          <p:cNvSpPr/>
          <p:nvPr/>
        </p:nvSpPr>
        <p:spPr>
          <a:xfrm rot="1820682" flipH="1">
            <a:off x="8153194" y="-1094441"/>
            <a:ext cx="2862069" cy="5434617"/>
          </a:xfrm>
          <a:custGeom>
            <a:avLst/>
            <a:gdLst>
              <a:gd name="connsiteX0" fmla="*/ 3404 w 1180796"/>
              <a:gd name="connsiteY0" fmla="*/ 196574 h 1438562"/>
              <a:gd name="connsiteX1" fmla="*/ 3657 w 1180796"/>
              <a:gd name="connsiteY1" fmla="*/ 197380 h 1438562"/>
              <a:gd name="connsiteX2" fmla="*/ 3404 w 1180796"/>
              <a:gd name="connsiteY2" fmla="*/ 196574 h 1438562"/>
              <a:gd name="connsiteX3" fmla="*/ 567269 w 1180796"/>
              <a:gd name="connsiteY3" fmla="*/ 0 h 1438562"/>
              <a:gd name="connsiteX4" fmla="*/ 568172 w 1180796"/>
              <a:gd name="connsiteY4" fmla="*/ 304800 h 1438562"/>
              <a:gd name="connsiteX5" fmla="*/ 779871 w 1180796"/>
              <a:gd name="connsiteY5" fmla="*/ 459344 h 1438562"/>
              <a:gd name="connsiteX6" fmla="*/ 930391 w 1180796"/>
              <a:gd name="connsiteY6" fmla="*/ 667912 h 1438562"/>
              <a:gd name="connsiteX7" fmla="*/ 929264 w 1180796"/>
              <a:gd name="connsiteY7" fmla="*/ 654877 h 1438562"/>
              <a:gd name="connsiteX8" fmla="*/ 1089331 w 1180796"/>
              <a:gd name="connsiteY8" fmla="*/ 830882 h 1438562"/>
              <a:gd name="connsiteX9" fmla="*/ 1176007 w 1180796"/>
              <a:gd name="connsiteY9" fmla="*/ 1299015 h 1438562"/>
              <a:gd name="connsiteX10" fmla="*/ 1106293 w 1180796"/>
              <a:gd name="connsiteY10" fmla="*/ 1261345 h 1438562"/>
              <a:gd name="connsiteX11" fmla="*/ 1093530 w 1180796"/>
              <a:gd name="connsiteY11" fmla="*/ 1409318 h 1438562"/>
              <a:gd name="connsiteX12" fmla="*/ 1016094 w 1180796"/>
              <a:gd name="connsiteY12" fmla="*/ 1334364 h 1438562"/>
              <a:gd name="connsiteX13" fmla="*/ 984981 w 1180796"/>
              <a:gd name="connsiteY13" fmla="*/ 1437195 h 1438562"/>
              <a:gd name="connsiteX14" fmla="*/ 873874 w 1180796"/>
              <a:gd name="connsiteY14" fmla="*/ 986314 h 1438562"/>
              <a:gd name="connsiteX15" fmla="*/ 541005 w 1180796"/>
              <a:gd name="connsiteY15" fmla="*/ 803357 h 1438562"/>
              <a:gd name="connsiteX16" fmla="*/ 504720 w 1180796"/>
              <a:gd name="connsiteY16" fmla="*/ 953956 h 1438562"/>
              <a:gd name="connsiteX17" fmla="*/ 541004 w 1180796"/>
              <a:gd name="connsiteY17" fmla="*/ 1175672 h 1438562"/>
              <a:gd name="connsiteX18" fmla="*/ 532632 w 1180796"/>
              <a:gd name="connsiteY18" fmla="*/ 1402288 h 1438562"/>
              <a:gd name="connsiteX19" fmla="*/ 243154 w 1180796"/>
              <a:gd name="connsiteY19" fmla="*/ 889736 h 1438562"/>
              <a:gd name="connsiteX20" fmla="*/ 174649 w 1180796"/>
              <a:gd name="connsiteY20" fmla="*/ 445938 h 1438562"/>
              <a:gd name="connsiteX21" fmla="*/ 0 w 1180796"/>
              <a:gd name="connsiteY21" fmla="*/ 74192 h 1438562"/>
              <a:gd name="connsiteX22" fmla="*/ 567269 w 1180796"/>
              <a:gd name="connsiteY22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930391 w 1180796"/>
              <a:gd name="connsiteY3" fmla="*/ 667912 h 1438562"/>
              <a:gd name="connsiteX4" fmla="*/ 929264 w 1180796"/>
              <a:gd name="connsiteY4" fmla="*/ 654877 h 1438562"/>
              <a:gd name="connsiteX5" fmla="*/ 1089331 w 1180796"/>
              <a:gd name="connsiteY5" fmla="*/ 830882 h 1438562"/>
              <a:gd name="connsiteX6" fmla="*/ 1176007 w 1180796"/>
              <a:gd name="connsiteY6" fmla="*/ 1299015 h 1438562"/>
              <a:gd name="connsiteX7" fmla="*/ 1106293 w 1180796"/>
              <a:gd name="connsiteY7" fmla="*/ 1261345 h 1438562"/>
              <a:gd name="connsiteX8" fmla="*/ 1093530 w 1180796"/>
              <a:gd name="connsiteY8" fmla="*/ 1409318 h 1438562"/>
              <a:gd name="connsiteX9" fmla="*/ 1016094 w 1180796"/>
              <a:gd name="connsiteY9" fmla="*/ 1334364 h 1438562"/>
              <a:gd name="connsiteX10" fmla="*/ 984981 w 1180796"/>
              <a:gd name="connsiteY10" fmla="*/ 1437195 h 1438562"/>
              <a:gd name="connsiteX11" fmla="*/ 873874 w 1180796"/>
              <a:gd name="connsiteY11" fmla="*/ 986314 h 1438562"/>
              <a:gd name="connsiteX12" fmla="*/ 541005 w 1180796"/>
              <a:gd name="connsiteY12" fmla="*/ 803357 h 1438562"/>
              <a:gd name="connsiteX13" fmla="*/ 504720 w 1180796"/>
              <a:gd name="connsiteY13" fmla="*/ 953956 h 1438562"/>
              <a:gd name="connsiteX14" fmla="*/ 541004 w 1180796"/>
              <a:gd name="connsiteY14" fmla="*/ 1175672 h 1438562"/>
              <a:gd name="connsiteX15" fmla="*/ 532632 w 1180796"/>
              <a:gd name="connsiteY15" fmla="*/ 1402288 h 1438562"/>
              <a:gd name="connsiteX16" fmla="*/ 243154 w 1180796"/>
              <a:gd name="connsiteY16" fmla="*/ 889736 h 1438562"/>
              <a:gd name="connsiteX17" fmla="*/ 174649 w 1180796"/>
              <a:gd name="connsiteY17" fmla="*/ 445938 h 1438562"/>
              <a:gd name="connsiteX18" fmla="*/ 0 w 1180796"/>
              <a:gd name="connsiteY18" fmla="*/ 74192 h 1438562"/>
              <a:gd name="connsiteX19" fmla="*/ 567269 w 1180796"/>
              <a:gd name="connsiteY19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929264 w 1180796"/>
              <a:gd name="connsiteY3" fmla="*/ 654877 h 1438562"/>
              <a:gd name="connsiteX4" fmla="*/ 1089331 w 1180796"/>
              <a:gd name="connsiteY4" fmla="*/ 830882 h 1438562"/>
              <a:gd name="connsiteX5" fmla="*/ 1176007 w 1180796"/>
              <a:gd name="connsiteY5" fmla="*/ 1299015 h 1438562"/>
              <a:gd name="connsiteX6" fmla="*/ 1106293 w 1180796"/>
              <a:gd name="connsiteY6" fmla="*/ 1261345 h 1438562"/>
              <a:gd name="connsiteX7" fmla="*/ 1093530 w 1180796"/>
              <a:gd name="connsiteY7" fmla="*/ 1409318 h 1438562"/>
              <a:gd name="connsiteX8" fmla="*/ 1016094 w 1180796"/>
              <a:gd name="connsiteY8" fmla="*/ 1334364 h 1438562"/>
              <a:gd name="connsiteX9" fmla="*/ 984981 w 1180796"/>
              <a:gd name="connsiteY9" fmla="*/ 1437195 h 1438562"/>
              <a:gd name="connsiteX10" fmla="*/ 873874 w 1180796"/>
              <a:gd name="connsiteY10" fmla="*/ 986314 h 1438562"/>
              <a:gd name="connsiteX11" fmla="*/ 541005 w 1180796"/>
              <a:gd name="connsiteY11" fmla="*/ 803357 h 1438562"/>
              <a:gd name="connsiteX12" fmla="*/ 504720 w 1180796"/>
              <a:gd name="connsiteY12" fmla="*/ 953956 h 1438562"/>
              <a:gd name="connsiteX13" fmla="*/ 541004 w 1180796"/>
              <a:gd name="connsiteY13" fmla="*/ 1175672 h 1438562"/>
              <a:gd name="connsiteX14" fmla="*/ 532632 w 1180796"/>
              <a:gd name="connsiteY14" fmla="*/ 1402288 h 1438562"/>
              <a:gd name="connsiteX15" fmla="*/ 243154 w 1180796"/>
              <a:gd name="connsiteY15" fmla="*/ 889736 h 1438562"/>
              <a:gd name="connsiteX16" fmla="*/ 174649 w 1180796"/>
              <a:gd name="connsiteY16" fmla="*/ 445938 h 1438562"/>
              <a:gd name="connsiteX17" fmla="*/ 0 w 1180796"/>
              <a:gd name="connsiteY17" fmla="*/ 74192 h 1438562"/>
              <a:gd name="connsiteX18" fmla="*/ 567269 w 1180796"/>
              <a:gd name="connsiteY18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1089331 w 1180796"/>
              <a:gd name="connsiteY3" fmla="*/ 830882 h 1438562"/>
              <a:gd name="connsiteX4" fmla="*/ 1176007 w 1180796"/>
              <a:gd name="connsiteY4" fmla="*/ 1299015 h 1438562"/>
              <a:gd name="connsiteX5" fmla="*/ 1106293 w 1180796"/>
              <a:gd name="connsiteY5" fmla="*/ 1261345 h 1438562"/>
              <a:gd name="connsiteX6" fmla="*/ 1093530 w 1180796"/>
              <a:gd name="connsiteY6" fmla="*/ 1409318 h 1438562"/>
              <a:gd name="connsiteX7" fmla="*/ 1016094 w 1180796"/>
              <a:gd name="connsiteY7" fmla="*/ 1334364 h 1438562"/>
              <a:gd name="connsiteX8" fmla="*/ 984981 w 1180796"/>
              <a:gd name="connsiteY8" fmla="*/ 1437195 h 1438562"/>
              <a:gd name="connsiteX9" fmla="*/ 873874 w 1180796"/>
              <a:gd name="connsiteY9" fmla="*/ 986314 h 1438562"/>
              <a:gd name="connsiteX10" fmla="*/ 541005 w 1180796"/>
              <a:gd name="connsiteY10" fmla="*/ 803357 h 1438562"/>
              <a:gd name="connsiteX11" fmla="*/ 504720 w 1180796"/>
              <a:gd name="connsiteY11" fmla="*/ 953956 h 1438562"/>
              <a:gd name="connsiteX12" fmla="*/ 541004 w 1180796"/>
              <a:gd name="connsiteY12" fmla="*/ 1175672 h 1438562"/>
              <a:gd name="connsiteX13" fmla="*/ 532632 w 1180796"/>
              <a:gd name="connsiteY13" fmla="*/ 1402288 h 1438562"/>
              <a:gd name="connsiteX14" fmla="*/ 243154 w 1180796"/>
              <a:gd name="connsiteY14" fmla="*/ 889736 h 1438562"/>
              <a:gd name="connsiteX15" fmla="*/ 174649 w 1180796"/>
              <a:gd name="connsiteY15" fmla="*/ 445938 h 1438562"/>
              <a:gd name="connsiteX16" fmla="*/ 0 w 1180796"/>
              <a:gd name="connsiteY16" fmla="*/ 74192 h 1438562"/>
              <a:gd name="connsiteX17" fmla="*/ 567269 w 1180796"/>
              <a:gd name="connsiteY17" fmla="*/ 0 h 1438562"/>
              <a:gd name="connsiteX0" fmla="*/ 567269 w 1180796"/>
              <a:gd name="connsiteY0" fmla="*/ 0 h 1424903"/>
              <a:gd name="connsiteX1" fmla="*/ 568172 w 1180796"/>
              <a:gd name="connsiteY1" fmla="*/ 304800 h 1424903"/>
              <a:gd name="connsiteX2" fmla="*/ 779871 w 1180796"/>
              <a:gd name="connsiteY2" fmla="*/ 459344 h 1424903"/>
              <a:gd name="connsiteX3" fmla="*/ 1089331 w 1180796"/>
              <a:gd name="connsiteY3" fmla="*/ 830882 h 1424903"/>
              <a:gd name="connsiteX4" fmla="*/ 1176007 w 1180796"/>
              <a:gd name="connsiteY4" fmla="*/ 1299015 h 1424903"/>
              <a:gd name="connsiteX5" fmla="*/ 1106293 w 1180796"/>
              <a:gd name="connsiteY5" fmla="*/ 1261345 h 1424903"/>
              <a:gd name="connsiteX6" fmla="*/ 1093530 w 1180796"/>
              <a:gd name="connsiteY6" fmla="*/ 1409318 h 1424903"/>
              <a:gd name="connsiteX7" fmla="*/ 1016094 w 1180796"/>
              <a:gd name="connsiteY7" fmla="*/ 1334364 h 1424903"/>
              <a:gd name="connsiteX8" fmla="*/ 895769 w 1180796"/>
              <a:gd name="connsiteY8" fmla="*/ 1423471 h 1424903"/>
              <a:gd name="connsiteX9" fmla="*/ 873874 w 1180796"/>
              <a:gd name="connsiteY9" fmla="*/ 986314 h 1424903"/>
              <a:gd name="connsiteX10" fmla="*/ 541005 w 1180796"/>
              <a:gd name="connsiteY10" fmla="*/ 803357 h 1424903"/>
              <a:gd name="connsiteX11" fmla="*/ 504720 w 1180796"/>
              <a:gd name="connsiteY11" fmla="*/ 953956 h 1424903"/>
              <a:gd name="connsiteX12" fmla="*/ 541004 w 1180796"/>
              <a:gd name="connsiteY12" fmla="*/ 1175672 h 1424903"/>
              <a:gd name="connsiteX13" fmla="*/ 532632 w 1180796"/>
              <a:gd name="connsiteY13" fmla="*/ 1402288 h 1424903"/>
              <a:gd name="connsiteX14" fmla="*/ 243154 w 1180796"/>
              <a:gd name="connsiteY14" fmla="*/ 889736 h 1424903"/>
              <a:gd name="connsiteX15" fmla="*/ 174649 w 1180796"/>
              <a:gd name="connsiteY15" fmla="*/ 445938 h 1424903"/>
              <a:gd name="connsiteX16" fmla="*/ 0 w 1180796"/>
              <a:gd name="connsiteY16" fmla="*/ 74192 h 1424903"/>
              <a:gd name="connsiteX17" fmla="*/ 567269 w 1180796"/>
              <a:gd name="connsiteY17" fmla="*/ 0 h 1424903"/>
              <a:gd name="connsiteX0" fmla="*/ 567269 w 1180796"/>
              <a:gd name="connsiteY0" fmla="*/ 0 h 1423471"/>
              <a:gd name="connsiteX1" fmla="*/ 568172 w 1180796"/>
              <a:gd name="connsiteY1" fmla="*/ 304800 h 1423471"/>
              <a:gd name="connsiteX2" fmla="*/ 779871 w 1180796"/>
              <a:gd name="connsiteY2" fmla="*/ 459344 h 1423471"/>
              <a:gd name="connsiteX3" fmla="*/ 1089331 w 1180796"/>
              <a:gd name="connsiteY3" fmla="*/ 830882 h 1423471"/>
              <a:gd name="connsiteX4" fmla="*/ 1176007 w 1180796"/>
              <a:gd name="connsiteY4" fmla="*/ 1299015 h 1423471"/>
              <a:gd name="connsiteX5" fmla="*/ 1106293 w 1180796"/>
              <a:gd name="connsiteY5" fmla="*/ 1261345 h 1423471"/>
              <a:gd name="connsiteX6" fmla="*/ 1093530 w 1180796"/>
              <a:gd name="connsiteY6" fmla="*/ 1409318 h 1423471"/>
              <a:gd name="connsiteX7" fmla="*/ 1016094 w 1180796"/>
              <a:gd name="connsiteY7" fmla="*/ 1334364 h 1423471"/>
              <a:gd name="connsiteX8" fmla="*/ 895769 w 1180796"/>
              <a:gd name="connsiteY8" fmla="*/ 1423471 h 1423471"/>
              <a:gd name="connsiteX9" fmla="*/ 873874 w 1180796"/>
              <a:gd name="connsiteY9" fmla="*/ 986314 h 1423471"/>
              <a:gd name="connsiteX10" fmla="*/ 541005 w 1180796"/>
              <a:gd name="connsiteY10" fmla="*/ 803357 h 1423471"/>
              <a:gd name="connsiteX11" fmla="*/ 504720 w 1180796"/>
              <a:gd name="connsiteY11" fmla="*/ 953956 h 1423471"/>
              <a:gd name="connsiteX12" fmla="*/ 541004 w 1180796"/>
              <a:gd name="connsiteY12" fmla="*/ 1175672 h 1423471"/>
              <a:gd name="connsiteX13" fmla="*/ 532632 w 1180796"/>
              <a:gd name="connsiteY13" fmla="*/ 1402288 h 1423471"/>
              <a:gd name="connsiteX14" fmla="*/ 243154 w 1180796"/>
              <a:gd name="connsiteY14" fmla="*/ 889736 h 1423471"/>
              <a:gd name="connsiteX15" fmla="*/ 174649 w 1180796"/>
              <a:gd name="connsiteY15" fmla="*/ 445938 h 1423471"/>
              <a:gd name="connsiteX16" fmla="*/ 0 w 1180796"/>
              <a:gd name="connsiteY16" fmla="*/ 74192 h 1423471"/>
              <a:gd name="connsiteX17" fmla="*/ 567269 w 1180796"/>
              <a:gd name="connsiteY17" fmla="*/ 0 h 1423471"/>
              <a:gd name="connsiteX0" fmla="*/ 567269 w 1180796"/>
              <a:gd name="connsiteY0" fmla="*/ 0 h 1423471"/>
              <a:gd name="connsiteX1" fmla="*/ 568172 w 1180796"/>
              <a:gd name="connsiteY1" fmla="*/ 304800 h 1423471"/>
              <a:gd name="connsiteX2" fmla="*/ 779871 w 1180796"/>
              <a:gd name="connsiteY2" fmla="*/ 459344 h 1423471"/>
              <a:gd name="connsiteX3" fmla="*/ 1089331 w 1180796"/>
              <a:gd name="connsiteY3" fmla="*/ 830882 h 1423471"/>
              <a:gd name="connsiteX4" fmla="*/ 1176007 w 1180796"/>
              <a:gd name="connsiteY4" fmla="*/ 1299015 h 1423471"/>
              <a:gd name="connsiteX5" fmla="*/ 1106293 w 1180796"/>
              <a:gd name="connsiteY5" fmla="*/ 1261345 h 1423471"/>
              <a:gd name="connsiteX6" fmla="*/ 1093530 w 1180796"/>
              <a:gd name="connsiteY6" fmla="*/ 1409318 h 1423471"/>
              <a:gd name="connsiteX7" fmla="*/ 947470 w 1180796"/>
              <a:gd name="connsiteY7" fmla="*/ 1306915 h 1423471"/>
              <a:gd name="connsiteX8" fmla="*/ 895769 w 1180796"/>
              <a:gd name="connsiteY8" fmla="*/ 1423471 h 1423471"/>
              <a:gd name="connsiteX9" fmla="*/ 873874 w 1180796"/>
              <a:gd name="connsiteY9" fmla="*/ 986314 h 1423471"/>
              <a:gd name="connsiteX10" fmla="*/ 541005 w 1180796"/>
              <a:gd name="connsiteY10" fmla="*/ 803357 h 1423471"/>
              <a:gd name="connsiteX11" fmla="*/ 504720 w 1180796"/>
              <a:gd name="connsiteY11" fmla="*/ 953956 h 1423471"/>
              <a:gd name="connsiteX12" fmla="*/ 541004 w 1180796"/>
              <a:gd name="connsiteY12" fmla="*/ 1175672 h 1423471"/>
              <a:gd name="connsiteX13" fmla="*/ 532632 w 1180796"/>
              <a:gd name="connsiteY13" fmla="*/ 1402288 h 1423471"/>
              <a:gd name="connsiteX14" fmla="*/ 243154 w 1180796"/>
              <a:gd name="connsiteY14" fmla="*/ 889736 h 1423471"/>
              <a:gd name="connsiteX15" fmla="*/ 174649 w 1180796"/>
              <a:gd name="connsiteY15" fmla="*/ 445938 h 1423471"/>
              <a:gd name="connsiteX16" fmla="*/ 0 w 1180796"/>
              <a:gd name="connsiteY16" fmla="*/ 74192 h 1423471"/>
              <a:gd name="connsiteX17" fmla="*/ 567269 w 1180796"/>
              <a:gd name="connsiteY17" fmla="*/ 0 h 1423471"/>
              <a:gd name="connsiteX0" fmla="*/ 567269 w 1180796"/>
              <a:gd name="connsiteY0" fmla="*/ 0 h 1423471"/>
              <a:gd name="connsiteX1" fmla="*/ 568172 w 1180796"/>
              <a:gd name="connsiteY1" fmla="*/ 304800 h 1423471"/>
              <a:gd name="connsiteX2" fmla="*/ 779871 w 1180796"/>
              <a:gd name="connsiteY2" fmla="*/ 459344 h 1423471"/>
              <a:gd name="connsiteX3" fmla="*/ 1089331 w 1180796"/>
              <a:gd name="connsiteY3" fmla="*/ 830882 h 1423471"/>
              <a:gd name="connsiteX4" fmla="*/ 1176007 w 1180796"/>
              <a:gd name="connsiteY4" fmla="*/ 1299015 h 1423471"/>
              <a:gd name="connsiteX5" fmla="*/ 1106293 w 1180796"/>
              <a:gd name="connsiteY5" fmla="*/ 1261345 h 1423471"/>
              <a:gd name="connsiteX6" fmla="*/ 983732 w 1180796"/>
              <a:gd name="connsiteY6" fmla="*/ 1416181 h 1423471"/>
              <a:gd name="connsiteX7" fmla="*/ 947470 w 1180796"/>
              <a:gd name="connsiteY7" fmla="*/ 1306915 h 1423471"/>
              <a:gd name="connsiteX8" fmla="*/ 895769 w 1180796"/>
              <a:gd name="connsiteY8" fmla="*/ 1423471 h 1423471"/>
              <a:gd name="connsiteX9" fmla="*/ 873874 w 1180796"/>
              <a:gd name="connsiteY9" fmla="*/ 986314 h 1423471"/>
              <a:gd name="connsiteX10" fmla="*/ 541005 w 1180796"/>
              <a:gd name="connsiteY10" fmla="*/ 803357 h 1423471"/>
              <a:gd name="connsiteX11" fmla="*/ 504720 w 1180796"/>
              <a:gd name="connsiteY11" fmla="*/ 953956 h 1423471"/>
              <a:gd name="connsiteX12" fmla="*/ 541004 w 1180796"/>
              <a:gd name="connsiteY12" fmla="*/ 1175672 h 1423471"/>
              <a:gd name="connsiteX13" fmla="*/ 532632 w 1180796"/>
              <a:gd name="connsiteY13" fmla="*/ 1402288 h 1423471"/>
              <a:gd name="connsiteX14" fmla="*/ 243154 w 1180796"/>
              <a:gd name="connsiteY14" fmla="*/ 889736 h 1423471"/>
              <a:gd name="connsiteX15" fmla="*/ 174649 w 1180796"/>
              <a:gd name="connsiteY15" fmla="*/ 445938 h 1423471"/>
              <a:gd name="connsiteX16" fmla="*/ 0 w 1180796"/>
              <a:gd name="connsiteY16" fmla="*/ 74192 h 1423471"/>
              <a:gd name="connsiteX17" fmla="*/ 567269 w 1180796"/>
              <a:gd name="connsiteY17" fmla="*/ 0 h 1423471"/>
              <a:gd name="connsiteX0" fmla="*/ 567269 w 1180796"/>
              <a:gd name="connsiteY0" fmla="*/ 0 h 1423471"/>
              <a:gd name="connsiteX1" fmla="*/ 568172 w 1180796"/>
              <a:gd name="connsiteY1" fmla="*/ 304800 h 1423471"/>
              <a:gd name="connsiteX2" fmla="*/ 779871 w 1180796"/>
              <a:gd name="connsiteY2" fmla="*/ 459344 h 1423471"/>
              <a:gd name="connsiteX3" fmla="*/ 1089331 w 1180796"/>
              <a:gd name="connsiteY3" fmla="*/ 830882 h 1423471"/>
              <a:gd name="connsiteX4" fmla="*/ 1176007 w 1180796"/>
              <a:gd name="connsiteY4" fmla="*/ 1299015 h 1423471"/>
              <a:gd name="connsiteX5" fmla="*/ 1037669 w 1180796"/>
              <a:gd name="connsiteY5" fmla="*/ 1240758 h 1423471"/>
              <a:gd name="connsiteX6" fmla="*/ 983732 w 1180796"/>
              <a:gd name="connsiteY6" fmla="*/ 1416181 h 1423471"/>
              <a:gd name="connsiteX7" fmla="*/ 947470 w 1180796"/>
              <a:gd name="connsiteY7" fmla="*/ 1306915 h 1423471"/>
              <a:gd name="connsiteX8" fmla="*/ 895769 w 1180796"/>
              <a:gd name="connsiteY8" fmla="*/ 1423471 h 1423471"/>
              <a:gd name="connsiteX9" fmla="*/ 873874 w 1180796"/>
              <a:gd name="connsiteY9" fmla="*/ 986314 h 1423471"/>
              <a:gd name="connsiteX10" fmla="*/ 541005 w 1180796"/>
              <a:gd name="connsiteY10" fmla="*/ 803357 h 1423471"/>
              <a:gd name="connsiteX11" fmla="*/ 504720 w 1180796"/>
              <a:gd name="connsiteY11" fmla="*/ 953956 h 1423471"/>
              <a:gd name="connsiteX12" fmla="*/ 541004 w 1180796"/>
              <a:gd name="connsiteY12" fmla="*/ 1175672 h 1423471"/>
              <a:gd name="connsiteX13" fmla="*/ 532632 w 1180796"/>
              <a:gd name="connsiteY13" fmla="*/ 1402288 h 1423471"/>
              <a:gd name="connsiteX14" fmla="*/ 243154 w 1180796"/>
              <a:gd name="connsiteY14" fmla="*/ 889736 h 1423471"/>
              <a:gd name="connsiteX15" fmla="*/ 174649 w 1180796"/>
              <a:gd name="connsiteY15" fmla="*/ 445938 h 1423471"/>
              <a:gd name="connsiteX16" fmla="*/ 0 w 1180796"/>
              <a:gd name="connsiteY16" fmla="*/ 74192 h 1423471"/>
              <a:gd name="connsiteX17" fmla="*/ 567269 w 1180796"/>
              <a:gd name="connsiteY17" fmla="*/ 0 h 1423471"/>
              <a:gd name="connsiteX0" fmla="*/ 567269 w 1107563"/>
              <a:gd name="connsiteY0" fmla="*/ 0 h 1423471"/>
              <a:gd name="connsiteX1" fmla="*/ 568172 w 1107563"/>
              <a:gd name="connsiteY1" fmla="*/ 304800 h 1423471"/>
              <a:gd name="connsiteX2" fmla="*/ 779871 w 1107563"/>
              <a:gd name="connsiteY2" fmla="*/ 459344 h 1423471"/>
              <a:gd name="connsiteX3" fmla="*/ 1089331 w 1107563"/>
              <a:gd name="connsiteY3" fmla="*/ 830882 h 1423471"/>
              <a:gd name="connsiteX4" fmla="*/ 1079933 w 1107563"/>
              <a:gd name="connsiteY4" fmla="*/ 1333328 h 1423471"/>
              <a:gd name="connsiteX5" fmla="*/ 1037669 w 1107563"/>
              <a:gd name="connsiteY5" fmla="*/ 1240758 h 1423471"/>
              <a:gd name="connsiteX6" fmla="*/ 983732 w 1107563"/>
              <a:gd name="connsiteY6" fmla="*/ 1416181 h 1423471"/>
              <a:gd name="connsiteX7" fmla="*/ 947470 w 1107563"/>
              <a:gd name="connsiteY7" fmla="*/ 1306915 h 1423471"/>
              <a:gd name="connsiteX8" fmla="*/ 895769 w 1107563"/>
              <a:gd name="connsiteY8" fmla="*/ 1423471 h 1423471"/>
              <a:gd name="connsiteX9" fmla="*/ 873874 w 1107563"/>
              <a:gd name="connsiteY9" fmla="*/ 986314 h 1423471"/>
              <a:gd name="connsiteX10" fmla="*/ 541005 w 1107563"/>
              <a:gd name="connsiteY10" fmla="*/ 803357 h 1423471"/>
              <a:gd name="connsiteX11" fmla="*/ 504720 w 1107563"/>
              <a:gd name="connsiteY11" fmla="*/ 953956 h 1423471"/>
              <a:gd name="connsiteX12" fmla="*/ 541004 w 1107563"/>
              <a:gd name="connsiteY12" fmla="*/ 1175672 h 1423471"/>
              <a:gd name="connsiteX13" fmla="*/ 532632 w 1107563"/>
              <a:gd name="connsiteY13" fmla="*/ 1402288 h 1423471"/>
              <a:gd name="connsiteX14" fmla="*/ 243154 w 1107563"/>
              <a:gd name="connsiteY14" fmla="*/ 889736 h 1423471"/>
              <a:gd name="connsiteX15" fmla="*/ 174649 w 1107563"/>
              <a:gd name="connsiteY15" fmla="*/ 445938 h 1423471"/>
              <a:gd name="connsiteX16" fmla="*/ 0 w 1107563"/>
              <a:gd name="connsiteY16" fmla="*/ 74192 h 1423471"/>
              <a:gd name="connsiteX17" fmla="*/ 567269 w 1107563"/>
              <a:gd name="connsiteY17" fmla="*/ 0 h 1423471"/>
              <a:gd name="connsiteX0" fmla="*/ 567269 w 1107563"/>
              <a:gd name="connsiteY0" fmla="*/ 0 h 1423471"/>
              <a:gd name="connsiteX1" fmla="*/ 568172 w 1107563"/>
              <a:gd name="connsiteY1" fmla="*/ 304800 h 1423471"/>
              <a:gd name="connsiteX2" fmla="*/ 779871 w 1107563"/>
              <a:gd name="connsiteY2" fmla="*/ 459344 h 1423471"/>
              <a:gd name="connsiteX3" fmla="*/ 1089331 w 1107563"/>
              <a:gd name="connsiteY3" fmla="*/ 830882 h 1423471"/>
              <a:gd name="connsiteX4" fmla="*/ 1079933 w 1107563"/>
              <a:gd name="connsiteY4" fmla="*/ 1333328 h 1423471"/>
              <a:gd name="connsiteX5" fmla="*/ 1037669 w 1107563"/>
              <a:gd name="connsiteY5" fmla="*/ 1240758 h 1423471"/>
              <a:gd name="connsiteX6" fmla="*/ 983732 w 1107563"/>
              <a:gd name="connsiteY6" fmla="*/ 1416181 h 1423471"/>
              <a:gd name="connsiteX7" fmla="*/ 947470 w 1107563"/>
              <a:gd name="connsiteY7" fmla="*/ 1306915 h 1423471"/>
              <a:gd name="connsiteX8" fmla="*/ 895769 w 1107563"/>
              <a:gd name="connsiteY8" fmla="*/ 1423471 h 1423471"/>
              <a:gd name="connsiteX9" fmla="*/ 798388 w 1107563"/>
              <a:gd name="connsiteY9" fmla="*/ 986314 h 1423471"/>
              <a:gd name="connsiteX10" fmla="*/ 541005 w 1107563"/>
              <a:gd name="connsiteY10" fmla="*/ 803357 h 1423471"/>
              <a:gd name="connsiteX11" fmla="*/ 504720 w 1107563"/>
              <a:gd name="connsiteY11" fmla="*/ 953956 h 1423471"/>
              <a:gd name="connsiteX12" fmla="*/ 541004 w 1107563"/>
              <a:gd name="connsiteY12" fmla="*/ 1175672 h 1423471"/>
              <a:gd name="connsiteX13" fmla="*/ 532632 w 1107563"/>
              <a:gd name="connsiteY13" fmla="*/ 1402288 h 1423471"/>
              <a:gd name="connsiteX14" fmla="*/ 243154 w 1107563"/>
              <a:gd name="connsiteY14" fmla="*/ 889736 h 1423471"/>
              <a:gd name="connsiteX15" fmla="*/ 174649 w 1107563"/>
              <a:gd name="connsiteY15" fmla="*/ 445938 h 1423471"/>
              <a:gd name="connsiteX16" fmla="*/ 0 w 1107563"/>
              <a:gd name="connsiteY16" fmla="*/ 74192 h 1423471"/>
              <a:gd name="connsiteX17" fmla="*/ 567269 w 1107563"/>
              <a:gd name="connsiteY17" fmla="*/ 0 h 1423471"/>
              <a:gd name="connsiteX0" fmla="*/ 567269 w 1107563"/>
              <a:gd name="connsiteY0" fmla="*/ 0 h 1423471"/>
              <a:gd name="connsiteX1" fmla="*/ 568172 w 1107563"/>
              <a:gd name="connsiteY1" fmla="*/ 304800 h 1423471"/>
              <a:gd name="connsiteX2" fmla="*/ 779871 w 1107563"/>
              <a:gd name="connsiteY2" fmla="*/ 459344 h 1423471"/>
              <a:gd name="connsiteX3" fmla="*/ 1089331 w 1107563"/>
              <a:gd name="connsiteY3" fmla="*/ 830882 h 1423471"/>
              <a:gd name="connsiteX4" fmla="*/ 1079933 w 1107563"/>
              <a:gd name="connsiteY4" fmla="*/ 1333328 h 1423471"/>
              <a:gd name="connsiteX5" fmla="*/ 1037669 w 1107563"/>
              <a:gd name="connsiteY5" fmla="*/ 1240758 h 1423471"/>
              <a:gd name="connsiteX6" fmla="*/ 983732 w 1107563"/>
              <a:gd name="connsiteY6" fmla="*/ 1416181 h 1423471"/>
              <a:gd name="connsiteX7" fmla="*/ 947470 w 1107563"/>
              <a:gd name="connsiteY7" fmla="*/ 1306915 h 1423471"/>
              <a:gd name="connsiteX8" fmla="*/ 799694 w 1107563"/>
              <a:gd name="connsiteY8" fmla="*/ 1423471 h 1423471"/>
              <a:gd name="connsiteX9" fmla="*/ 798388 w 1107563"/>
              <a:gd name="connsiteY9" fmla="*/ 986314 h 1423471"/>
              <a:gd name="connsiteX10" fmla="*/ 541005 w 1107563"/>
              <a:gd name="connsiteY10" fmla="*/ 803357 h 1423471"/>
              <a:gd name="connsiteX11" fmla="*/ 504720 w 1107563"/>
              <a:gd name="connsiteY11" fmla="*/ 953956 h 1423471"/>
              <a:gd name="connsiteX12" fmla="*/ 541004 w 1107563"/>
              <a:gd name="connsiteY12" fmla="*/ 1175672 h 1423471"/>
              <a:gd name="connsiteX13" fmla="*/ 532632 w 1107563"/>
              <a:gd name="connsiteY13" fmla="*/ 1402288 h 1423471"/>
              <a:gd name="connsiteX14" fmla="*/ 243154 w 1107563"/>
              <a:gd name="connsiteY14" fmla="*/ 889736 h 1423471"/>
              <a:gd name="connsiteX15" fmla="*/ 174649 w 1107563"/>
              <a:gd name="connsiteY15" fmla="*/ 445938 h 1423471"/>
              <a:gd name="connsiteX16" fmla="*/ 0 w 1107563"/>
              <a:gd name="connsiteY16" fmla="*/ 74192 h 1423471"/>
              <a:gd name="connsiteX17" fmla="*/ 567269 w 1107563"/>
              <a:gd name="connsiteY17" fmla="*/ 0 h 1423471"/>
              <a:gd name="connsiteX0" fmla="*/ 567269 w 1107563"/>
              <a:gd name="connsiteY0" fmla="*/ 0 h 1423471"/>
              <a:gd name="connsiteX1" fmla="*/ 568172 w 1107563"/>
              <a:gd name="connsiteY1" fmla="*/ 304800 h 1423471"/>
              <a:gd name="connsiteX2" fmla="*/ 779871 w 1107563"/>
              <a:gd name="connsiteY2" fmla="*/ 459344 h 1423471"/>
              <a:gd name="connsiteX3" fmla="*/ 1089331 w 1107563"/>
              <a:gd name="connsiteY3" fmla="*/ 830882 h 1423471"/>
              <a:gd name="connsiteX4" fmla="*/ 1079933 w 1107563"/>
              <a:gd name="connsiteY4" fmla="*/ 1333328 h 1423471"/>
              <a:gd name="connsiteX5" fmla="*/ 1037669 w 1107563"/>
              <a:gd name="connsiteY5" fmla="*/ 1240758 h 1423471"/>
              <a:gd name="connsiteX6" fmla="*/ 983732 w 1107563"/>
              <a:gd name="connsiteY6" fmla="*/ 1416181 h 1423471"/>
              <a:gd name="connsiteX7" fmla="*/ 947470 w 1107563"/>
              <a:gd name="connsiteY7" fmla="*/ 1306915 h 1423471"/>
              <a:gd name="connsiteX8" fmla="*/ 799694 w 1107563"/>
              <a:gd name="connsiteY8" fmla="*/ 1423471 h 1423471"/>
              <a:gd name="connsiteX9" fmla="*/ 798388 w 1107563"/>
              <a:gd name="connsiteY9" fmla="*/ 986314 h 1423471"/>
              <a:gd name="connsiteX10" fmla="*/ 541005 w 1107563"/>
              <a:gd name="connsiteY10" fmla="*/ 803357 h 1423471"/>
              <a:gd name="connsiteX11" fmla="*/ 504720 w 1107563"/>
              <a:gd name="connsiteY11" fmla="*/ 953956 h 1423471"/>
              <a:gd name="connsiteX12" fmla="*/ 541004 w 1107563"/>
              <a:gd name="connsiteY12" fmla="*/ 1175672 h 1423471"/>
              <a:gd name="connsiteX13" fmla="*/ 532632 w 1107563"/>
              <a:gd name="connsiteY13" fmla="*/ 1402288 h 1423471"/>
              <a:gd name="connsiteX14" fmla="*/ 243154 w 1107563"/>
              <a:gd name="connsiteY14" fmla="*/ 889736 h 1423471"/>
              <a:gd name="connsiteX15" fmla="*/ 174649 w 1107563"/>
              <a:gd name="connsiteY15" fmla="*/ 445938 h 1423471"/>
              <a:gd name="connsiteX16" fmla="*/ 0 w 1107563"/>
              <a:gd name="connsiteY16" fmla="*/ 74192 h 1423471"/>
              <a:gd name="connsiteX17" fmla="*/ 567269 w 1107563"/>
              <a:gd name="connsiteY17" fmla="*/ 0 h 1423471"/>
              <a:gd name="connsiteX0" fmla="*/ 567269 w 1107563"/>
              <a:gd name="connsiteY0" fmla="*/ 0 h 1423471"/>
              <a:gd name="connsiteX1" fmla="*/ 568172 w 1107563"/>
              <a:gd name="connsiteY1" fmla="*/ 304800 h 1423471"/>
              <a:gd name="connsiteX2" fmla="*/ 779871 w 1107563"/>
              <a:gd name="connsiteY2" fmla="*/ 459344 h 1423471"/>
              <a:gd name="connsiteX3" fmla="*/ 1089331 w 1107563"/>
              <a:gd name="connsiteY3" fmla="*/ 830882 h 1423471"/>
              <a:gd name="connsiteX4" fmla="*/ 1079933 w 1107563"/>
              <a:gd name="connsiteY4" fmla="*/ 1333328 h 1423471"/>
              <a:gd name="connsiteX5" fmla="*/ 1037669 w 1107563"/>
              <a:gd name="connsiteY5" fmla="*/ 1240758 h 1423471"/>
              <a:gd name="connsiteX6" fmla="*/ 983732 w 1107563"/>
              <a:gd name="connsiteY6" fmla="*/ 1416181 h 1423471"/>
              <a:gd name="connsiteX7" fmla="*/ 878845 w 1107563"/>
              <a:gd name="connsiteY7" fmla="*/ 1286327 h 1423471"/>
              <a:gd name="connsiteX8" fmla="*/ 799694 w 1107563"/>
              <a:gd name="connsiteY8" fmla="*/ 1423471 h 1423471"/>
              <a:gd name="connsiteX9" fmla="*/ 798388 w 1107563"/>
              <a:gd name="connsiteY9" fmla="*/ 986314 h 1423471"/>
              <a:gd name="connsiteX10" fmla="*/ 541005 w 1107563"/>
              <a:gd name="connsiteY10" fmla="*/ 803357 h 1423471"/>
              <a:gd name="connsiteX11" fmla="*/ 504720 w 1107563"/>
              <a:gd name="connsiteY11" fmla="*/ 953956 h 1423471"/>
              <a:gd name="connsiteX12" fmla="*/ 541004 w 1107563"/>
              <a:gd name="connsiteY12" fmla="*/ 1175672 h 1423471"/>
              <a:gd name="connsiteX13" fmla="*/ 532632 w 1107563"/>
              <a:gd name="connsiteY13" fmla="*/ 1402288 h 1423471"/>
              <a:gd name="connsiteX14" fmla="*/ 243154 w 1107563"/>
              <a:gd name="connsiteY14" fmla="*/ 889736 h 1423471"/>
              <a:gd name="connsiteX15" fmla="*/ 174649 w 1107563"/>
              <a:gd name="connsiteY15" fmla="*/ 445938 h 1423471"/>
              <a:gd name="connsiteX16" fmla="*/ 0 w 1107563"/>
              <a:gd name="connsiteY16" fmla="*/ 74192 h 1423471"/>
              <a:gd name="connsiteX17" fmla="*/ 567269 w 1107563"/>
              <a:gd name="connsiteY17" fmla="*/ 0 h 1423471"/>
              <a:gd name="connsiteX0" fmla="*/ 567269 w 1107563"/>
              <a:gd name="connsiteY0" fmla="*/ 0 h 1424050"/>
              <a:gd name="connsiteX1" fmla="*/ 568172 w 1107563"/>
              <a:gd name="connsiteY1" fmla="*/ 304800 h 1424050"/>
              <a:gd name="connsiteX2" fmla="*/ 779871 w 1107563"/>
              <a:gd name="connsiteY2" fmla="*/ 459344 h 1424050"/>
              <a:gd name="connsiteX3" fmla="*/ 1089331 w 1107563"/>
              <a:gd name="connsiteY3" fmla="*/ 830882 h 1424050"/>
              <a:gd name="connsiteX4" fmla="*/ 1079933 w 1107563"/>
              <a:gd name="connsiteY4" fmla="*/ 1333328 h 1424050"/>
              <a:gd name="connsiteX5" fmla="*/ 1037669 w 1107563"/>
              <a:gd name="connsiteY5" fmla="*/ 1240758 h 1424050"/>
              <a:gd name="connsiteX6" fmla="*/ 928833 w 1107563"/>
              <a:gd name="connsiteY6" fmla="*/ 1423044 h 1424050"/>
              <a:gd name="connsiteX7" fmla="*/ 878845 w 1107563"/>
              <a:gd name="connsiteY7" fmla="*/ 1286327 h 1424050"/>
              <a:gd name="connsiteX8" fmla="*/ 799694 w 1107563"/>
              <a:gd name="connsiteY8" fmla="*/ 1423471 h 1424050"/>
              <a:gd name="connsiteX9" fmla="*/ 798388 w 1107563"/>
              <a:gd name="connsiteY9" fmla="*/ 986314 h 1424050"/>
              <a:gd name="connsiteX10" fmla="*/ 541005 w 1107563"/>
              <a:gd name="connsiteY10" fmla="*/ 803357 h 1424050"/>
              <a:gd name="connsiteX11" fmla="*/ 504720 w 1107563"/>
              <a:gd name="connsiteY11" fmla="*/ 953956 h 1424050"/>
              <a:gd name="connsiteX12" fmla="*/ 541004 w 1107563"/>
              <a:gd name="connsiteY12" fmla="*/ 1175672 h 1424050"/>
              <a:gd name="connsiteX13" fmla="*/ 532632 w 1107563"/>
              <a:gd name="connsiteY13" fmla="*/ 1402288 h 1424050"/>
              <a:gd name="connsiteX14" fmla="*/ 243154 w 1107563"/>
              <a:gd name="connsiteY14" fmla="*/ 889736 h 1424050"/>
              <a:gd name="connsiteX15" fmla="*/ 174649 w 1107563"/>
              <a:gd name="connsiteY15" fmla="*/ 445938 h 1424050"/>
              <a:gd name="connsiteX16" fmla="*/ 0 w 1107563"/>
              <a:gd name="connsiteY16" fmla="*/ 74192 h 1424050"/>
              <a:gd name="connsiteX17" fmla="*/ 567269 w 1107563"/>
              <a:gd name="connsiteY17" fmla="*/ 0 h 1424050"/>
              <a:gd name="connsiteX0" fmla="*/ 567269 w 1107563"/>
              <a:gd name="connsiteY0" fmla="*/ 0 h 1424050"/>
              <a:gd name="connsiteX1" fmla="*/ 568172 w 1107563"/>
              <a:gd name="connsiteY1" fmla="*/ 304800 h 1424050"/>
              <a:gd name="connsiteX2" fmla="*/ 779871 w 1107563"/>
              <a:gd name="connsiteY2" fmla="*/ 459344 h 1424050"/>
              <a:gd name="connsiteX3" fmla="*/ 1089331 w 1107563"/>
              <a:gd name="connsiteY3" fmla="*/ 830882 h 1424050"/>
              <a:gd name="connsiteX4" fmla="*/ 1079933 w 1107563"/>
              <a:gd name="connsiteY4" fmla="*/ 1333328 h 1424050"/>
              <a:gd name="connsiteX5" fmla="*/ 962182 w 1107563"/>
              <a:gd name="connsiteY5" fmla="*/ 1268207 h 1424050"/>
              <a:gd name="connsiteX6" fmla="*/ 928833 w 1107563"/>
              <a:gd name="connsiteY6" fmla="*/ 1423044 h 1424050"/>
              <a:gd name="connsiteX7" fmla="*/ 878845 w 1107563"/>
              <a:gd name="connsiteY7" fmla="*/ 1286327 h 1424050"/>
              <a:gd name="connsiteX8" fmla="*/ 799694 w 1107563"/>
              <a:gd name="connsiteY8" fmla="*/ 1423471 h 1424050"/>
              <a:gd name="connsiteX9" fmla="*/ 798388 w 1107563"/>
              <a:gd name="connsiteY9" fmla="*/ 986314 h 1424050"/>
              <a:gd name="connsiteX10" fmla="*/ 541005 w 1107563"/>
              <a:gd name="connsiteY10" fmla="*/ 803357 h 1424050"/>
              <a:gd name="connsiteX11" fmla="*/ 504720 w 1107563"/>
              <a:gd name="connsiteY11" fmla="*/ 953956 h 1424050"/>
              <a:gd name="connsiteX12" fmla="*/ 541004 w 1107563"/>
              <a:gd name="connsiteY12" fmla="*/ 1175672 h 1424050"/>
              <a:gd name="connsiteX13" fmla="*/ 532632 w 1107563"/>
              <a:gd name="connsiteY13" fmla="*/ 1402288 h 1424050"/>
              <a:gd name="connsiteX14" fmla="*/ 243154 w 1107563"/>
              <a:gd name="connsiteY14" fmla="*/ 889736 h 1424050"/>
              <a:gd name="connsiteX15" fmla="*/ 174649 w 1107563"/>
              <a:gd name="connsiteY15" fmla="*/ 445938 h 1424050"/>
              <a:gd name="connsiteX16" fmla="*/ 0 w 1107563"/>
              <a:gd name="connsiteY16" fmla="*/ 74192 h 1424050"/>
              <a:gd name="connsiteX17" fmla="*/ 567269 w 1107563"/>
              <a:gd name="connsiteY17" fmla="*/ 0 h 1424050"/>
              <a:gd name="connsiteX0" fmla="*/ 567269 w 1100111"/>
              <a:gd name="connsiteY0" fmla="*/ 0 h 1424050"/>
              <a:gd name="connsiteX1" fmla="*/ 568172 w 1100111"/>
              <a:gd name="connsiteY1" fmla="*/ 304800 h 1424050"/>
              <a:gd name="connsiteX2" fmla="*/ 779871 w 1100111"/>
              <a:gd name="connsiteY2" fmla="*/ 459344 h 1424050"/>
              <a:gd name="connsiteX3" fmla="*/ 1089331 w 1100111"/>
              <a:gd name="connsiteY3" fmla="*/ 830882 h 1424050"/>
              <a:gd name="connsiteX4" fmla="*/ 1045621 w 1100111"/>
              <a:gd name="connsiteY4" fmla="*/ 1395089 h 1424050"/>
              <a:gd name="connsiteX5" fmla="*/ 962182 w 1100111"/>
              <a:gd name="connsiteY5" fmla="*/ 1268207 h 1424050"/>
              <a:gd name="connsiteX6" fmla="*/ 928833 w 1100111"/>
              <a:gd name="connsiteY6" fmla="*/ 1423044 h 1424050"/>
              <a:gd name="connsiteX7" fmla="*/ 878845 w 1100111"/>
              <a:gd name="connsiteY7" fmla="*/ 1286327 h 1424050"/>
              <a:gd name="connsiteX8" fmla="*/ 799694 w 1100111"/>
              <a:gd name="connsiteY8" fmla="*/ 1423471 h 1424050"/>
              <a:gd name="connsiteX9" fmla="*/ 798388 w 1100111"/>
              <a:gd name="connsiteY9" fmla="*/ 986314 h 1424050"/>
              <a:gd name="connsiteX10" fmla="*/ 541005 w 1100111"/>
              <a:gd name="connsiteY10" fmla="*/ 803357 h 1424050"/>
              <a:gd name="connsiteX11" fmla="*/ 504720 w 1100111"/>
              <a:gd name="connsiteY11" fmla="*/ 953956 h 1424050"/>
              <a:gd name="connsiteX12" fmla="*/ 541004 w 1100111"/>
              <a:gd name="connsiteY12" fmla="*/ 1175672 h 1424050"/>
              <a:gd name="connsiteX13" fmla="*/ 532632 w 1100111"/>
              <a:gd name="connsiteY13" fmla="*/ 1402288 h 1424050"/>
              <a:gd name="connsiteX14" fmla="*/ 243154 w 1100111"/>
              <a:gd name="connsiteY14" fmla="*/ 889736 h 1424050"/>
              <a:gd name="connsiteX15" fmla="*/ 174649 w 1100111"/>
              <a:gd name="connsiteY15" fmla="*/ 445938 h 1424050"/>
              <a:gd name="connsiteX16" fmla="*/ 0 w 1100111"/>
              <a:gd name="connsiteY16" fmla="*/ 74192 h 1424050"/>
              <a:gd name="connsiteX17" fmla="*/ 567269 w 1100111"/>
              <a:gd name="connsiteY17" fmla="*/ 0 h 1424050"/>
              <a:gd name="connsiteX0" fmla="*/ 567269 w 1100111"/>
              <a:gd name="connsiteY0" fmla="*/ 0 h 1424050"/>
              <a:gd name="connsiteX1" fmla="*/ 568172 w 1100111"/>
              <a:gd name="connsiteY1" fmla="*/ 304800 h 1424050"/>
              <a:gd name="connsiteX2" fmla="*/ 779871 w 1100111"/>
              <a:gd name="connsiteY2" fmla="*/ 459344 h 1424050"/>
              <a:gd name="connsiteX3" fmla="*/ 1089331 w 1100111"/>
              <a:gd name="connsiteY3" fmla="*/ 830882 h 1424050"/>
              <a:gd name="connsiteX4" fmla="*/ 1045621 w 1100111"/>
              <a:gd name="connsiteY4" fmla="*/ 1395089 h 1424050"/>
              <a:gd name="connsiteX5" fmla="*/ 962182 w 1100111"/>
              <a:gd name="connsiteY5" fmla="*/ 1268207 h 1424050"/>
              <a:gd name="connsiteX6" fmla="*/ 928833 w 1100111"/>
              <a:gd name="connsiteY6" fmla="*/ 1423044 h 1424050"/>
              <a:gd name="connsiteX7" fmla="*/ 878845 w 1100111"/>
              <a:gd name="connsiteY7" fmla="*/ 1286327 h 1424050"/>
              <a:gd name="connsiteX8" fmla="*/ 717344 w 1100111"/>
              <a:gd name="connsiteY8" fmla="*/ 1423471 h 1424050"/>
              <a:gd name="connsiteX9" fmla="*/ 798388 w 1100111"/>
              <a:gd name="connsiteY9" fmla="*/ 986314 h 1424050"/>
              <a:gd name="connsiteX10" fmla="*/ 541005 w 1100111"/>
              <a:gd name="connsiteY10" fmla="*/ 803357 h 1424050"/>
              <a:gd name="connsiteX11" fmla="*/ 504720 w 1100111"/>
              <a:gd name="connsiteY11" fmla="*/ 953956 h 1424050"/>
              <a:gd name="connsiteX12" fmla="*/ 541004 w 1100111"/>
              <a:gd name="connsiteY12" fmla="*/ 1175672 h 1424050"/>
              <a:gd name="connsiteX13" fmla="*/ 532632 w 1100111"/>
              <a:gd name="connsiteY13" fmla="*/ 1402288 h 1424050"/>
              <a:gd name="connsiteX14" fmla="*/ 243154 w 1100111"/>
              <a:gd name="connsiteY14" fmla="*/ 889736 h 1424050"/>
              <a:gd name="connsiteX15" fmla="*/ 174649 w 1100111"/>
              <a:gd name="connsiteY15" fmla="*/ 445938 h 1424050"/>
              <a:gd name="connsiteX16" fmla="*/ 0 w 1100111"/>
              <a:gd name="connsiteY16" fmla="*/ 74192 h 1424050"/>
              <a:gd name="connsiteX17" fmla="*/ 567269 w 1100111"/>
              <a:gd name="connsiteY17" fmla="*/ 0 h 1424050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541004 w 1100111"/>
              <a:gd name="connsiteY12" fmla="*/ 1175672 h 1424121"/>
              <a:gd name="connsiteX13" fmla="*/ 532632 w 1100111"/>
              <a:gd name="connsiteY13" fmla="*/ 1402288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568454 w 1100111"/>
              <a:gd name="connsiteY12" fmla="*/ 1175672 h 1424121"/>
              <a:gd name="connsiteX13" fmla="*/ 532632 w 1100111"/>
              <a:gd name="connsiteY13" fmla="*/ 1402288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568454 w 1100111"/>
              <a:gd name="connsiteY12" fmla="*/ 1175672 h 1424121"/>
              <a:gd name="connsiteX13" fmla="*/ 587532 w 1100111"/>
              <a:gd name="connsiteY13" fmla="*/ 1374839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589041 w 1100111"/>
              <a:gd name="connsiteY12" fmla="*/ 1148223 h 1424121"/>
              <a:gd name="connsiteX13" fmla="*/ 587532 w 1100111"/>
              <a:gd name="connsiteY13" fmla="*/ 1374839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589041 w 1100111"/>
              <a:gd name="connsiteY12" fmla="*/ 1148223 h 1424121"/>
              <a:gd name="connsiteX13" fmla="*/ 628706 w 1100111"/>
              <a:gd name="connsiteY13" fmla="*/ 1361114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98388 w 1100111"/>
              <a:gd name="connsiteY9" fmla="*/ 98631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630216 w 1100111"/>
              <a:gd name="connsiteY12" fmla="*/ 1141361 h 1424121"/>
              <a:gd name="connsiteX13" fmla="*/ 628706 w 1100111"/>
              <a:gd name="connsiteY13" fmla="*/ 1361114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70939 w 1100111"/>
              <a:gd name="connsiteY9" fmla="*/ 101376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630216 w 1100111"/>
              <a:gd name="connsiteY12" fmla="*/ 1141361 h 1424121"/>
              <a:gd name="connsiteX13" fmla="*/ 628706 w 1100111"/>
              <a:gd name="connsiteY13" fmla="*/ 1361114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70939 w 1100111"/>
              <a:gd name="connsiteY9" fmla="*/ 101376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630216 w 1100111"/>
              <a:gd name="connsiteY12" fmla="*/ 1141361 h 1424121"/>
              <a:gd name="connsiteX13" fmla="*/ 628706 w 1100111"/>
              <a:gd name="connsiteY13" fmla="*/ 1361114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0 h 1424121"/>
              <a:gd name="connsiteX1" fmla="*/ 568172 w 1100111"/>
              <a:gd name="connsiteY1" fmla="*/ 304800 h 1424121"/>
              <a:gd name="connsiteX2" fmla="*/ 779871 w 1100111"/>
              <a:gd name="connsiteY2" fmla="*/ 459344 h 1424121"/>
              <a:gd name="connsiteX3" fmla="*/ 1089331 w 1100111"/>
              <a:gd name="connsiteY3" fmla="*/ 830882 h 1424121"/>
              <a:gd name="connsiteX4" fmla="*/ 1045621 w 1100111"/>
              <a:gd name="connsiteY4" fmla="*/ 1395089 h 1424121"/>
              <a:gd name="connsiteX5" fmla="*/ 962182 w 1100111"/>
              <a:gd name="connsiteY5" fmla="*/ 1268207 h 1424121"/>
              <a:gd name="connsiteX6" fmla="*/ 928833 w 1100111"/>
              <a:gd name="connsiteY6" fmla="*/ 1423044 h 1424121"/>
              <a:gd name="connsiteX7" fmla="*/ 823946 w 1100111"/>
              <a:gd name="connsiteY7" fmla="*/ 1293190 h 1424121"/>
              <a:gd name="connsiteX8" fmla="*/ 717344 w 1100111"/>
              <a:gd name="connsiteY8" fmla="*/ 1423471 h 1424121"/>
              <a:gd name="connsiteX9" fmla="*/ 770939 w 1100111"/>
              <a:gd name="connsiteY9" fmla="*/ 1013764 h 1424121"/>
              <a:gd name="connsiteX10" fmla="*/ 541005 w 1100111"/>
              <a:gd name="connsiteY10" fmla="*/ 803357 h 1424121"/>
              <a:gd name="connsiteX11" fmla="*/ 504720 w 1100111"/>
              <a:gd name="connsiteY11" fmla="*/ 953956 h 1424121"/>
              <a:gd name="connsiteX12" fmla="*/ 630216 w 1100111"/>
              <a:gd name="connsiteY12" fmla="*/ 1141361 h 1424121"/>
              <a:gd name="connsiteX13" fmla="*/ 628706 w 1100111"/>
              <a:gd name="connsiteY13" fmla="*/ 1361114 h 1424121"/>
              <a:gd name="connsiteX14" fmla="*/ 243154 w 1100111"/>
              <a:gd name="connsiteY14" fmla="*/ 889736 h 1424121"/>
              <a:gd name="connsiteX15" fmla="*/ 174649 w 1100111"/>
              <a:gd name="connsiteY15" fmla="*/ 445938 h 1424121"/>
              <a:gd name="connsiteX16" fmla="*/ 0 w 1100111"/>
              <a:gd name="connsiteY16" fmla="*/ 74192 h 1424121"/>
              <a:gd name="connsiteX17" fmla="*/ 567269 w 1100111"/>
              <a:gd name="connsiteY17" fmla="*/ 0 h 1424121"/>
              <a:gd name="connsiteX0" fmla="*/ 567269 w 1100111"/>
              <a:gd name="connsiteY0" fmla="*/ 104232 h 1349929"/>
              <a:gd name="connsiteX1" fmla="*/ 568172 w 1100111"/>
              <a:gd name="connsiteY1" fmla="*/ 230608 h 1349929"/>
              <a:gd name="connsiteX2" fmla="*/ 779871 w 1100111"/>
              <a:gd name="connsiteY2" fmla="*/ 385152 h 1349929"/>
              <a:gd name="connsiteX3" fmla="*/ 1089331 w 1100111"/>
              <a:gd name="connsiteY3" fmla="*/ 756690 h 1349929"/>
              <a:gd name="connsiteX4" fmla="*/ 1045621 w 1100111"/>
              <a:gd name="connsiteY4" fmla="*/ 1320897 h 1349929"/>
              <a:gd name="connsiteX5" fmla="*/ 962182 w 1100111"/>
              <a:gd name="connsiteY5" fmla="*/ 1194015 h 1349929"/>
              <a:gd name="connsiteX6" fmla="*/ 928833 w 1100111"/>
              <a:gd name="connsiteY6" fmla="*/ 1348852 h 1349929"/>
              <a:gd name="connsiteX7" fmla="*/ 823946 w 1100111"/>
              <a:gd name="connsiteY7" fmla="*/ 1218998 h 1349929"/>
              <a:gd name="connsiteX8" fmla="*/ 717344 w 1100111"/>
              <a:gd name="connsiteY8" fmla="*/ 1349279 h 1349929"/>
              <a:gd name="connsiteX9" fmla="*/ 770939 w 1100111"/>
              <a:gd name="connsiteY9" fmla="*/ 939572 h 1349929"/>
              <a:gd name="connsiteX10" fmla="*/ 541005 w 1100111"/>
              <a:gd name="connsiteY10" fmla="*/ 729165 h 1349929"/>
              <a:gd name="connsiteX11" fmla="*/ 504720 w 1100111"/>
              <a:gd name="connsiteY11" fmla="*/ 879764 h 1349929"/>
              <a:gd name="connsiteX12" fmla="*/ 630216 w 1100111"/>
              <a:gd name="connsiteY12" fmla="*/ 1067169 h 1349929"/>
              <a:gd name="connsiteX13" fmla="*/ 628706 w 1100111"/>
              <a:gd name="connsiteY13" fmla="*/ 1286922 h 1349929"/>
              <a:gd name="connsiteX14" fmla="*/ 243154 w 1100111"/>
              <a:gd name="connsiteY14" fmla="*/ 815544 h 1349929"/>
              <a:gd name="connsiteX15" fmla="*/ 174649 w 1100111"/>
              <a:gd name="connsiteY15" fmla="*/ 371746 h 1349929"/>
              <a:gd name="connsiteX16" fmla="*/ 0 w 1100111"/>
              <a:gd name="connsiteY16" fmla="*/ 0 h 1349929"/>
              <a:gd name="connsiteX17" fmla="*/ 567269 w 1100111"/>
              <a:gd name="connsiteY17" fmla="*/ 104232 h 1349929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486104 w 955999"/>
              <a:gd name="connsiteY12" fmla="*/ 962937 h 1245697"/>
              <a:gd name="connsiteX13" fmla="*/ 484594 w 955999"/>
              <a:gd name="connsiteY13" fmla="*/ 1182690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486104 w 955999"/>
              <a:gd name="connsiteY12" fmla="*/ 962937 h 1245697"/>
              <a:gd name="connsiteX13" fmla="*/ 155809 w 955999"/>
              <a:gd name="connsiteY13" fmla="*/ 1124007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46050 w 955999"/>
              <a:gd name="connsiteY12" fmla="*/ 934464 h 1245697"/>
              <a:gd name="connsiteX13" fmla="*/ 155809 w 955999"/>
              <a:gd name="connsiteY13" fmla="*/ 1124007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46050 w 955999"/>
              <a:gd name="connsiteY12" fmla="*/ 934464 h 1245697"/>
              <a:gd name="connsiteX13" fmla="*/ 155809 w 955999"/>
              <a:gd name="connsiteY13" fmla="*/ 1124007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46050 w 955999"/>
              <a:gd name="connsiteY12" fmla="*/ 934464 h 1245697"/>
              <a:gd name="connsiteX13" fmla="*/ 155809 w 955999"/>
              <a:gd name="connsiteY13" fmla="*/ 1124007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66464 w 955999"/>
              <a:gd name="connsiteY12" fmla="*/ 938770 h 1245697"/>
              <a:gd name="connsiteX13" fmla="*/ 155809 w 955999"/>
              <a:gd name="connsiteY13" fmla="*/ 1124007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66464 w 955999"/>
              <a:gd name="connsiteY12" fmla="*/ 938770 h 1245697"/>
              <a:gd name="connsiteX13" fmla="*/ 215528 w 955999"/>
              <a:gd name="connsiteY13" fmla="*/ 1048113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15528 w 955999"/>
              <a:gd name="connsiteY13" fmla="*/ 1048113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15528 w 955999"/>
              <a:gd name="connsiteY13" fmla="*/ 1048113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15528 w 955999"/>
              <a:gd name="connsiteY13" fmla="*/ 1048113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21708 w 955999"/>
              <a:gd name="connsiteY13" fmla="*/ 1044086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21708 w 955999"/>
              <a:gd name="connsiteY13" fmla="*/ 1044086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423157 w 955999"/>
              <a:gd name="connsiteY0" fmla="*/ 0 h 1245697"/>
              <a:gd name="connsiteX1" fmla="*/ 424060 w 955999"/>
              <a:gd name="connsiteY1" fmla="*/ 126376 h 1245697"/>
              <a:gd name="connsiteX2" fmla="*/ 635759 w 955999"/>
              <a:gd name="connsiteY2" fmla="*/ 280920 h 1245697"/>
              <a:gd name="connsiteX3" fmla="*/ 945219 w 955999"/>
              <a:gd name="connsiteY3" fmla="*/ 652458 h 1245697"/>
              <a:gd name="connsiteX4" fmla="*/ 901509 w 955999"/>
              <a:gd name="connsiteY4" fmla="*/ 1216665 h 1245697"/>
              <a:gd name="connsiteX5" fmla="*/ 818070 w 955999"/>
              <a:gd name="connsiteY5" fmla="*/ 1089783 h 1245697"/>
              <a:gd name="connsiteX6" fmla="*/ 784721 w 955999"/>
              <a:gd name="connsiteY6" fmla="*/ 1244620 h 1245697"/>
              <a:gd name="connsiteX7" fmla="*/ 679834 w 955999"/>
              <a:gd name="connsiteY7" fmla="*/ 1114766 h 1245697"/>
              <a:gd name="connsiteX8" fmla="*/ 573232 w 955999"/>
              <a:gd name="connsiteY8" fmla="*/ 1245047 h 1245697"/>
              <a:gd name="connsiteX9" fmla="*/ 626827 w 955999"/>
              <a:gd name="connsiteY9" fmla="*/ 835340 h 1245697"/>
              <a:gd name="connsiteX10" fmla="*/ 396893 w 955999"/>
              <a:gd name="connsiteY10" fmla="*/ 624933 h 1245697"/>
              <a:gd name="connsiteX11" fmla="*/ 360608 w 955999"/>
              <a:gd name="connsiteY11" fmla="*/ 775532 h 1245697"/>
              <a:gd name="connsiteX12" fmla="*/ 383545 w 955999"/>
              <a:gd name="connsiteY12" fmla="*/ 948769 h 1245697"/>
              <a:gd name="connsiteX13" fmla="*/ 221708 w 955999"/>
              <a:gd name="connsiteY13" fmla="*/ 1044086 h 1245697"/>
              <a:gd name="connsiteX14" fmla="*/ 99042 w 955999"/>
              <a:gd name="connsiteY14" fmla="*/ 711312 h 1245697"/>
              <a:gd name="connsiteX15" fmla="*/ 30537 w 955999"/>
              <a:gd name="connsiteY15" fmla="*/ 267514 h 1245697"/>
              <a:gd name="connsiteX16" fmla="*/ 0 w 955999"/>
              <a:gd name="connsiteY16" fmla="*/ 156541 h 1245697"/>
              <a:gd name="connsiteX17" fmla="*/ 423157 w 955999"/>
              <a:gd name="connsiteY17" fmla="*/ 0 h 1245697"/>
              <a:gd name="connsiteX0" fmla="*/ 300196 w 955999"/>
              <a:gd name="connsiteY0" fmla="*/ 0 h 1734331"/>
              <a:gd name="connsiteX1" fmla="*/ 424060 w 955999"/>
              <a:gd name="connsiteY1" fmla="*/ 615010 h 1734331"/>
              <a:gd name="connsiteX2" fmla="*/ 635759 w 955999"/>
              <a:gd name="connsiteY2" fmla="*/ 769554 h 1734331"/>
              <a:gd name="connsiteX3" fmla="*/ 945219 w 955999"/>
              <a:gd name="connsiteY3" fmla="*/ 1141092 h 1734331"/>
              <a:gd name="connsiteX4" fmla="*/ 901509 w 955999"/>
              <a:gd name="connsiteY4" fmla="*/ 1705299 h 1734331"/>
              <a:gd name="connsiteX5" fmla="*/ 818070 w 955999"/>
              <a:gd name="connsiteY5" fmla="*/ 1578417 h 1734331"/>
              <a:gd name="connsiteX6" fmla="*/ 784721 w 955999"/>
              <a:gd name="connsiteY6" fmla="*/ 1733254 h 1734331"/>
              <a:gd name="connsiteX7" fmla="*/ 679834 w 955999"/>
              <a:gd name="connsiteY7" fmla="*/ 1603400 h 1734331"/>
              <a:gd name="connsiteX8" fmla="*/ 573232 w 955999"/>
              <a:gd name="connsiteY8" fmla="*/ 1733681 h 1734331"/>
              <a:gd name="connsiteX9" fmla="*/ 626827 w 955999"/>
              <a:gd name="connsiteY9" fmla="*/ 1323974 h 1734331"/>
              <a:gd name="connsiteX10" fmla="*/ 396893 w 955999"/>
              <a:gd name="connsiteY10" fmla="*/ 1113567 h 1734331"/>
              <a:gd name="connsiteX11" fmla="*/ 360608 w 955999"/>
              <a:gd name="connsiteY11" fmla="*/ 1264166 h 1734331"/>
              <a:gd name="connsiteX12" fmla="*/ 383545 w 955999"/>
              <a:gd name="connsiteY12" fmla="*/ 1437403 h 1734331"/>
              <a:gd name="connsiteX13" fmla="*/ 221708 w 955999"/>
              <a:gd name="connsiteY13" fmla="*/ 1532720 h 1734331"/>
              <a:gd name="connsiteX14" fmla="*/ 99042 w 955999"/>
              <a:gd name="connsiteY14" fmla="*/ 1199946 h 1734331"/>
              <a:gd name="connsiteX15" fmla="*/ 30537 w 955999"/>
              <a:gd name="connsiteY15" fmla="*/ 756148 h 1734331"/>
              <a:gd name="connsiteX16" fmla="*/ 0 w 955999"/>
              <a:gd name="connsiteY16" fmla="*/ 645175 h 1734331"/>
              <a:gd name="connsiteX17" fmla="*/ 300196 w 955999"/>
              <a:gd name="connsiteY17" fmla="*/ 0 h 1734331"/>
              <a:gd name="connsiteX0" fmla="*/ 627984 w 1283787"/>
              <a:gd name="connsiteY0" fmla="*/ 368549 h 2102880"/>
              <a:gd name="connsiteX1" fmla="*/ 751848 w 1283787"/>
              <a:gd name="connsiteY1" fmla="*/ 983559 h 2102880"/>
              <a:gd name="connsiteX2" fmla="*/ 963547 w 1283787"/>
              <a:gd name="connsiteY2" fmla="*/ 1138103 h 2102880"/>
              <a:gd name="connsiteX3" fmla="*/ 1273007 w 1283787"/>
              <a:gd name="connsiteY3" fmla="*/ 1509641 h 2102880"/>
              <a:gd name="connsiteX4" fmla="*/ 1229297 w 1283787"/>
              <a:gd name="connsiteY4" fmla="*/ 2073848 h 2102880"/>
              <a:gd name="connsiteX5" fmla="*/ 1145858 w 1283787"/>
              <a:gd name="connsiteY5" fmla="*/ 1946966 h 2102880"/>
              <a:gd name="connsiteX6" fmla="*/ 1112509 w 1283787"/>
              <a:gd name="connsiteY6" fmla="*/ 2101803 h 2102880"/>
              <a:gd name="connsiteX7" fmla="*/ 1007622 w 1283787"/>
              <a:gd name="connsiteY7" fmla="*/ 1971949 h 2102880"/>
              <a:gd name="connsiteX8" fmla="*/ 901020 w 1283787"/>
              <a:gd name="connsiteY8" fmla="*/ 2102230 h 2102880"/>
              <a:gd name="connsiteX9" fmla="*/ 954615 w 1283787"/>
              <a:gd name="connsiteY9" fmla="*/ 1692523 h 2102880"/>
              <a:gd name="connsiteX10" fmla="*/ 724681 w 1283787"/>
              <a:gd name="connsiteY10" fmla="*/ 1482116 h 2102880"/>
              <a:gd name="connsiteX11" fmla="*/ 688396 w 1283787"/>
              <a:gd name="connsiteY11" fmla="*/ 1632715 h 2102880"/>
              <a:gd name="connsiteX12" fmla="*/ 711333 w 1283787"/>
              <a:gd name="connsiteY12" fmla="*/ 1805952 h 2102880"/>
              <a:gd name="connsiteX13" fmla="*/ 549496 w 1283787"/>
              <a:gd name="connsiteY13" fmla="*/ 1901269 h 2102880"/>
              <a:gd name="connsiteX14" fmla="*/ 426830 w 1283787"/>
              <a:gd name="connsiteY14" fmla="*/ 1568495 h 2102880"/>
              <a:gd name="connsiteX15" fmla="*/ 358325 w 1283787"/>
              <a:gd name="connsiteY15" fmla="*/ 1124697 h 2102880"/>
              <a:gd name="connsiteX16" fmla="*/ 0 w 1283787"/>
              <a:gd name="connsiteY16" fmla="*/ 0 h 2102880"/>
              <a:gd name="connsiteX17" fmla="*/ 627984 w 1283787"/>
              <a:gd name="connsiteY17" fmla="*/ 368549 h 2102880"/>
              <a:gd name="connsiteX0" fmla="*/ 568133 w 1223936"/>
              <a:gd name="connsiteY0" fmla="*/ 222659 h 1956990"/>
              <a:gd name="connsiteX1" fmla="*/ 691997 w 1223936"/>
              <a:gd name="connsiteY1" fmla="*/ 837669 h 1956990"/>
              <a:gd name="connsiteX2" fmla="*/ 903696 w 1223936"/>
              <a:gd name="connsiteY2" fmla="*/ 992213 h 1956990"/>
              <a:gd name="connsiteX3" fmla="*/ 1213156 w 1223936"/>
              <a:gd name="connsiteY3" fmla="*/ 1363751 h 1956990"/>
              <a:gd name="connsiteX4" fmla="*/ 1169446 w 1223936"/>
              <a:gd name="connsiteY4" fmla="*/ 1927958 h 1956990"/>
              <a:gd name="connsiteX5" fmla="*/ 1086007 w 1223936"/>
              <a:gd name="connsiteY5" fmla="*/ 1801076 h 1956990"/>
              <a:gd name="connsiteX6" fmla="*/ 1052658 w 1223936"/>
              <a:gd name="connsiteY6" fmla="*/ 1955913 h 1956990"/>
              <a:gd name="connsiteX7" fmla="*/ 947771 w 1223936"/>
              <a:gd name="connsiteY7" fmla="*/ 1826059 h 1956990"/>
              <a:gd name="connsiteX8" fmla="*/ 841169 w 1223936"/>
              <a:gd name="connsiteY8" fmla="*/ 1956340 h 1956990"/>
              <a:gd name="connsiteX9" fmla="*/ 894764 w 1223936"/>
              <a:gd name="connsiteY9" fmla="*/ 1546633 h 1956990"/>
              <a:gd name="connsiteX10" fmla="*/ 664830 w 1223936"/>
              <a:gd name="connsiteY10" fmla="*/ 1336226 h 1956990"/>
              <a:gd name="connsiteX11" fmla="*/ 628545 w 1223936"/>
              <a:gd name="connsiteY11" fmla="*/ 1486825 h 1956990"/>
              <a:gd name="connsiteX12" fmla="*/ 651482 w 1223936"/>
              <a:gd name="connsiteY12" fmla="*/ 1660062 h 1956990"/>
              <a:gd name="connsiteX13" fmla="*/ 489645 w 1223936"/>
              <a:gd name="connsiteY13" fmla="*/ 1755379 h 1956990"/>
              <a:gd name="connsiteX14" fmla="*/ 366979 w 1223936"/>
              <a:gd name="connsiteY14" fmla="*/ 1422605 h 1956990"/>
              <a:gd name="connsiteX15" fmla="*/ 298474 w 1223936"/>
              <a:gd name="connsiteY15" fmla="*/ 978807 h 1956990"/>
              <a:gd name="connsiteX16" fmla="*/ 0 w 1223936"/>
              <a:gd name="connsiteY16" fmla="*/ 0 h 1956990"/>
              <a:gd name="connsiteX17" fmla="*/ 568133 w 1223936"/>
              <a:gd name="connsiteY17" fmla="*/ 222659 h 1956990"/>
              <a:gd name="connsiteX0" fmla="*/ 588543 w 1223936"/>
              <a:gd name="connsiteY0" fmla="*/ 383685 h 1956990"/>
              <a:gd name="connsiteX1" fmla="*/ 691997 w 1223936"/>
              <a:gd name="connsiteY1" fmla="*/ 837669 h 1956990"/>
              <a:gd name="connsiteX2" fmla="*/ 903696 w 1223936"/>
              <a:gd name="connsiteY2" fmla="*/ 992213 h 1956990"/>
              <a:gd name="connsiteX3" fmla="*/ 1213156 w 1223936"/>
              <a:gd name="connsiteY3" fmla="*/ 1363751 h 1956990"/>
              <a:gd name="connsiteX4" fmla="*/ 1169446 w 1223936"/>
              <a:gd name="connsiteY4" fmla="*/ 1927958 h 1956990"/>
              <a:gd name="connsiteX5" fmla="*/ 1086007 w 1223936"/>
              <a:gd name="connsiteY5" fmla="*/ 1801076 h 1956990"/>
              <a:gd name="connsiteX6" fmla="*/ 1052658 w 1223936"/>
              <a:gd name="connsiteY6" fmla="*/ 1955913 h 1956990"/>
              <a:gd name="connsiteX7" fmla="*/ 947771 w 1223936"/>
              <a:gd name="connsiteY7" fmla="*/ 1826059 h 1956990"/>
              <a:gd name="connsiteX8" fmla="*/ 841169 w 1223936"/>
              <a:gd name="connsiteY8" fmla="*/ 1956340 h 1956990"/>
              <a:gd name="connsiteX9" fmla="*/ 894764 w 1223936"/>
              <a:gd name="connsiteY9" fmla="*/ 1546633 h 1956990"/>
              <a:gd name="connsiteX10" fmla="*/ 664830 w 1223936"/>
              <a:gd name="connsiteY10" fmla="*/ 1336226 h 1956990"/>
              <a:gd name="connsiteX11" fmla="*/ 628545 w 1223936"/>
              <a:gd name="connsiteY11" fmla="*/ 1486825 h 1956990"/>
              <a:gd name="connsiteX12" fmla="*/ 651482 w 1223936"/>
              <a:gd name="connsiteY12" fmla="*/ 1660062 h 1956990"/>
              <a:gd name="connsiteX13" fmla="*/ 489645 w 1223936"/>
              <a:gd name="connsiteY13" fmla="*/ 1755379 h 1956990"/>
              <a:gd name="connsiteX14" fmla="*/ 366979 w 1223936"/>
              <a:gd name="connsiteY14" fmla="*/ 1422605 h 1956990"/>
              <a:gd name="connsiteX15" fmla="*/ 298474 w 1223936"/>
              <a:gd name="connsiteY15" fmla="*/ 978807 h 1956990"/>
              <a:gd name="connsiteX16" fmla="*/ 0 w 1223936"/>
              <a:gd name="connsiteY16" fmla="*/ 0 h 1956990"/>
              <a:gd name="connsiteX17" fmla="*/ 588543 w 1223936"/>
              <a:gd name="connsiteY17" fmla="*/ 383685 h 1956990"/>
              <a:gd name="connsiteX0" fmla="*/ 598335 w 1223936"/>
              <a:gd name="connsiteY0" fmla="*/ 347369 h 1956990"/>
              <a:gd name="connsiteX1" fmla="*/ 691997 w 1223936"/>
              <a:gd name="connsiteY1" fmla="*/ 837669 h 1956990"/>
              <a:gd name="connsiteX2" fmla="*/ 903696 w 1223936"/>
              <a:gd name="connsiteY2" fmla="*/ 992213 h 1956990"/>
              <a:gd name="connsiteX3" fmla="*/ 1213156 w 1223936"/>
              <a:gd name="connsiteY3" fmla="*/ 1363751 h 1956990"/>
              <a:gd name="connsiteX4" fmla="*/ 1169446 w 1223936"/>
              <a:gd name="connsiteY4" fmla="*/ 1927958 h 1956990"/>
              <a:gd name="connsiteX5" fmla="*/ 1086007 w 1223936"/>
              <a:gd name="connsiteY5" fmla="*/ 1801076 h 1956990"/>
              <a:gd name="connsiteX6" fmla="*/ 1052658 w 1223936"/>
              <a:gd name="connsiteY6" fmla="*/ 1955913 h 1956990"/>
              <a:gd name="connsiteX7" fmla="*/ 947771 w 1223936"/>
              <a:gd name="connsiteY7" fmla="*/ 1826059 h 1956990"/>
              <a:gd name="connsiteX8" fmla="*/ 841169 w 1223936"/>
              <a:gd name="connsiteY8" fmla="*/ 1956340 h 1956990"/>
              <a:gd name="connsiteX9" fmla="*/ 894764 w 1223936"/>
              <a:gd name="connsiteY9" fmla="*/ 1546633 h 1956990"/>
              <a:gd name="connsiteX10" fmla="*/ 664830 w 1223936"/>
              <a:gd name="connsiteY10" fmla="*/ 1336226 h 1956990"/>
              <a:gd name="connsiteX11" fmla="*/ 628545 w 1223936"/>
              <a:gd name="connsiteY11" fmla="*/ 1486825 h 1956990"/>
              <a:gd name="connsiteX12" fmla="*/ 651482 w 1223936"/>
              <a:gd name="connsiteY12" fmla="*/ 1660062 h 1956990"/>
              <a:gd name="connsiteX13" fmla="*/ 489645 w 1223936"/>
              <a:gd name="connsiteY13" fmla="*/ 1755379 h 1956990"/>
              <a:gd name="connsiteX14" fmla="*/ 366979 w 1223936"/>
              <a:gd name="connsiteY14" fmla="*/ 1422605 h 1956990"/>
              <a:gd name="connsiteX15" fmla="*/ 298474 w 1223936"/>
              <a:gd name="connsiteY15" fmla="*/ 978807 h 1956990"/>
              <a:gd name="connsiteX16" fmla="*/ 0 w 1223936"/>
              <a:gd name="connsiteY16" fmla="*/ 0 h 1956990"/>
              <a:gd name="connsiteX17" fmla="*/ 598335 w 1223936"/>
              <a:gd name="connsiteY17" fmla="*/ 347369 h 1956990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624725 w 1220116"/>
              <a:gd name="connsiteY11" fmla="*/ 1499879 h 1970044"/>
              <a:gd name="connsiteX12" fmla="*/ 647662 w 1220116"/>
              <a:gd name="connsiteY12" fmla="*/ 1673116 h 1970044"/>
              <a:gd name="connsiteX13" fmla="*/ 485825 w 1220116"/>
              <a:gd name="connsiteY13" fmla="*/ 1768433 h 1970044"/>
              <a:gd name="connsiteX14" fmla="*/ 363159 w 1220116"/>
              <a:gd name="connsiteY14" fmla="*/ 143565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647662 w 1220116"/>
              <a:gd name="connsiteY12" fmla="*/ 1673116 h 1970044"/>
              <a:gd name="connsiteX13" fmla="*/ 485825 w 1220116"/>
              <a:gd name="connsiteY13" fmla="*/ 1768433 h 1970044"/>
              <a:gd name="connsiteX14" fmla="*/ 363159 w 1220116"/>
              <a:gd name="connsiteY14" fmla="*/ 143565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485825 w 1220116"/>
              <a:gd name="connsiteY13" fmla="*/ 1768433 h 1970044"/>
              <a:gd name="connsiteX14" fmla="*/ 363159 w 1220116"/>
              <a:gd name="connsiteY14" fmla="*/ 143565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376393 w 1220116"/>
              <a:gd name="connsiteY13" fmla="*/ 1746419 h 1970044"/>
              <a:gd name="connsiteX14" fmla="*/ 363159 w 1220116"/>
              <a:gd name="connsiteY14" fmla="*/ 143565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376393 w 1220116"/>
              <a:gd name="connsiteY13" fmla="*/ 1746419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79058 w 1220116"/>
              <a:gd name="connsiteY12" fmla="*/ 1659713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85284 w 1220116"/>
              <a:gd name="connsiteY11" fmla="*/ 1515016 h 1970044"/>
              <a:gd name="connsiteX12" fmla="*/ 538923 w 1220116"/>
              <a:gd name="connsiteY12" fmla="*/ 1662976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67716 w 1220116"/>
              <a:gd name="connsiteY11" fmla="*/ 1512377 h 1970044"/>
              <a:gd name="connsiteX12" fmla="*/ 538923 w 1220116"/>
              <a:gd name="connsiteY12" fmla="*/ 1662976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67716 w 1220116"/>
              <a:gd name="connsiteY11" fmla="*/ 151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94515 w 1220116"/>
              <a:gd name="connsiteY0" fmla="*/ 360423 h 1970044"/>
              <a:gd name="connsiteX1" fmla="*/ 688177 w 1220116"/>
              <a:gd name="connsiteY1" fmla="*/ 850723 h 1970044"/>
              <a:gd name="connsiteX2" fmla="*/ 899876 w 1220116"/>
              <a:gd name="connsiteY2" fmla="*/ 1005267 h 1970044"/>
              <a:gd name="connsiteX3" fmla="*/ 1209336 w 1220116"/>
              <a:gd name="connsiteY3" fmla="*/ 1376805 h 1970044"/>
              <a:gd name="connsiteX4" fmla="*/ 1165626 w 1220116"/>
              <a:gd name="connsiteY4" fmla="*/ 1941012 h 1970044"/>
              <a:gd name="connsiteX5" fmla="*/ 1082187 w 1220116"/>
              <a:gd name="connsiteY5" fmla="*/ 1814130 h 1970044"/>
              <a:gd name="connsiteX6" fmla="*/ 1048838 w 1220116"/>
              <a:gd name="connsiteY6" fmla="*/ 1968967 h 1970044"/>
              <a:gd name="connsiteX7" fmla="*/ 943951 w 1220116"/>
              <a:gd name="connsiteY7" fmla="*/ 1839113 h 1970044"/>
              <a:gd name="connsiteX8" fmla="*/ 837349 w 1220116"/>
              <a:gd name="connsiteY8" fmla="*/ 1969394 h 1970044"/>
              <a:gd name="connsiteX9" fmla="*/ 890944 w 1220116"/>
              <a:gd name="connsiteY9" fmla="*/ 1559687 h 1970044"/>
              <a:gd name="connsiteX10" fmla="*/ 661010 w 1220116"/>
              <a:gd name="connsiteY10" fmla="*/ 1349280 h 1970044"/>
              <a:gd name="connsiteX11" fmla="*/ 550635 w 1220116"/>
              <a:gd name="connsiteY11" fmla="*/ 1502377 h 1970044"/>
              <a:gd name="connsiteX12" fmla="*/ 520869 w 1220116"/>
              <a:gd name="connsiteY12" fmla="*/ 1667697 h 1970044"/>
              <a:gd name="connsiteX13" fmla="*/ 383475 w 1220116"/>
              <a:gd name="connsiteY13" fmla="*/ 1773500 h 1970044"/>
              <a:gd name="connsiteX14" fmla="*/ 351077 w 1220116"/>
              <a:gd name="connsiteY14" fmla="*/ 1417119 h 1970044"/>
              <a:gd name="connsiteX15" fmla="*/ 294654 w 1220116"/>
              <a:gd name="connsiteY15" fmla="*/ 991861 h 1970044"/>
              <a:gd name="connsiteX16" fmla="*/ 0 w 1220116"/>
              <a:gd name="connsiteY16" fmla="*/ 0 h 1970044"/>
              <a:gd name="connsiteX17" fmla="*/ 594515 w 1220116"/>
              <a:gd name="connsiteY17" fmla="*/ 360423 h 1970044"/>
              <a:gd name="connsiteX0" fmla="*/ 533754 w 1159355"/>
              <a:gd name="connsiteY0" fmla="*/ 496865 h 2106486"/>
              <a:gd name="connsiteX1" fmla="*/ 627416 w 1159355"/>
              <a:gd name="connsiteY1" fmla="*/ 987165 h 2106486"/>
              <a:gd name="connsiteX2" fmla="*/ 839115 w 1159355"/>
              <a:gd name="connsiteY2" fmla="*/ 1141709 h 2106486"/>
              <a:gd name="connsiteX3" fmla="*/ 1148575 w 1159355"/>
              <a:gd name="connsiteY3" fmla="*/ 1513247 h 2106486"/>
              <a:gd name="connsiteX4" fmla="*/ 1104865 w 1159355"/>
              <a:gd name="connsiteY4" fmla="*/ 2077454 h 2106486"/>
              <a:gd name="connsiteX5" fmla="*/ 1021426 w 1159355"/>
              <a:gd name="connsiteY5" fmla="*/ 1950572 h 2106486"/>
              <a:gd name="connsiteX6" fmla="*/ 988077 w 1159355"/>
              <a:gd name="connsiteY6" fmla="*/ 2105409 h 2106486"/>
              <a:gd name="connsiteX7" fmla="*/ 883190 w 1159355"/>
              <a:gd name="connsiteY7" fmla="*/ 1975555 h 2106486"/>
              <a:gd name="connsiteX8" fmla="*/ 776588 w 1159355"/>
              <a:gd name="connsiteY8" fmla="*/ 2105836 h 2106486"/>
              <a:gd name="connsiteX9" fmla="*/ 830183 w 1159355"/>
              <a:gd name="connsiteY9" fmla="*/ 1696129 h 2106486"/>
              <a:gd name="connsiteX10" fmla="*/ 600249 w 1159355"/>
              <a:gd name="connsiteY10" fmla="*/ 1485722 h 2106486"/>
              <a:gd name="connsiteX11" fmla="*/ 489874 w 1159355"/>
              <a:gd name="connsiteY11" fmla="*/ 1638819 h 2106486"/>
              <a:gd name="connsiteX12" fmla="*/ 460108 w 1159355"/>
              <a:gd name="connsiteY12" fmla="*/ 1804139 h 2106486"/>
              <a:gd name="connsiteX13" fmla="*/ 322714 w 1159355"/>
              <a:gd name="connsiteY13" fmla="*/ 1909942 h 2106486"/>
              <a:gd name="connsiteX14" fmla="*/ 290316 w 1159355"/>
              <a:gd name="connsiteY14" fmla="*/ 1553561 h 2106486"/>
              <a:gd name="connsiteX15" fmla="*/ 233893 w 1159355"/>
              <a:gd name="connsiteY15" fmla="*/ 1128303 h 2106486"/>
              <a:gd name="connsiteX16" fmla="*/ 0 w 1159355"/>
              <a:gd name="connsiteY16" fmla="*/ 0 h 2106486"/>
              <a:gd name="connsiteX17" fmla="*/ 533754 w 1159355"/>
              <a:gd name="connsiteY17" fmla="*/ 496865 h 2106486"/>
              <a:gd name="connsiteX0" fmla="*/ 569379 w 1159355"/>
              <a:gd name="connsiteY0" fmla="*/ 338063 h 2106486"/>
              <a:gd name="connsiteX1" fmla="*/ 627416 w 1159355"/>
              <a:gd name="connsiteY1" fmla="*/ 987165 h 2106486"/>
              <a:gd name="connsiteX2" fmla="*/ 839115 w 1159355"/>
              <a:gd name="connsiteY2" fmla="*/ 1141709 h 2106486"/>
              <a:gd name="connsiteX3" fmla="*/ 1148575 w 1159355"/>
              <a:gd name="connsiteY3" fmla="*/ 1513247 h 2106486"/>
              <a:gd name="connsiteX4" fmla="*/ 1104865 w 1159355"/>
              <a:gd name="connsiteY4" fmla="*/ 2077454 h 2106486"/>
              <a:gd name="connsiteX5" fmla="*/ 1021426 w 1159355"/>
              <a:gd name="connsiteY5" fmla="*/ 1950572 h 2106486"/>
              <a:gd name="connsiteX6" fmla="*/ 988077 w 1159355"/>
              <a:gd name="connsiteY6" fmla="*/ 2105409 h 2106486"/>
              <a:gd name="connsiteX7" fmla="*/ 883190 w 1159355"/>
              <a:gd name="connsiteY7" fmla="*/ 1975555 h 2106486"/>
              <a:gd name="connsiteX8" fmla="*/ 776588 w 1159355"/>
              <a:gd name="connsiteY8" fmla="*/ 2105836 h 2106486"/>
              <a:gd name="connsiteX9" fmla="*/ 830183 w 1159355"/>
              <a:gd name="connsiteY9" fmla="*/ 1696129 h 2106486"/>
              <a:gd name="connsiteX10" fmla="*/ 600249 w 1159355"/>
              <a:gd name="connsiteY10" fmla="*/ 1485722 h 2106486"/>
              <a:gd name="connsiteX11" fmla="*/ 489874 w 1159355"/>
              <a:gd name="connsiteY11" fmla="*/ 1638819 h 2106486"/>
              <a:gd name="connsiteX12" fmla="*/ 460108 w 1159355"/>
              <a:gd name="connsiteY12" fmla="*/ 1804139 h 2106486"/>
              <a:gd name="connsiteX13" fmla="*/ 322714 w 1159355"/>
              <a:gd name="connsiteY13" fmla="*/ 1909942 h 2106486"/>
              <a:gd name="connsiteX14" fmla="*/ 290316 w 1159355"/>
              <a:gd name="connsiteY14" fmla="*/ 1553561 h 2106486"/>
              <a:gd name="connsiteX15" fmla="*/ 233893 w 1159355"/>
              <a:gd name="connsiteY15" fmla="*/ 1128303 h 2106486"/>
              <a:gd name="connsiteX16" fmla="*/ 0 w 1159355"/>
              <a:gd name="connsiteY16" fmla="*/ 0 h 2106486"/>
              <a:gd name="connsiteX17" fmla="*/ 569379 w 1159355"/>
              <a:gd name="connsiteY17" fmla="*/ 338063 h 2106486"/>
              <a:gd name="connsiteX0" fmla="*/ 569379 w 1159355"/>
              <a:gd name="connsiteY0" fmla="*/ 338063 h 2106486"/>
              <a:gd name="connsiteX1" fmla="*/ 627416 w 1159355"/>
              <a:gd name="connsiteY1" fmla="*/ 987165 h 2106486"/>
              <a:gd name="connsiteX2" fmla="*/ 839115 w 1159355"/>
              <a:gd name="connsiteY2" fmla="*/ 1141709 h 2106486"/>
              <a:gd name="connsiteX3" fmla="*/ 1148575 w 1159355"/>
              <a:gd name="connsiteY3" fmla="*/ 1513247 h 2106486"/>
              <a:gd name="connsiteX4" fmla="*/ 1104865 w 1159355"/>
              <a:gd name="connsiteY4" fmla="*/ 2077454 h 2106486"/>
              <a:gd name="connsiteX5" fmla="*/ 1021426 w 1159355"/>
              <a:gd name="connsiteY5" fmla="*/ 1950572 h 2106486"/>
              <a:gd name="connsiteX6" fmla="*/ 988077 w 1159355"/>
              <a:gd name="connsiteY6" fmla="*/ 2105409 h 2106486"/>
              <a:gd name="connsiteX7" fmla="*/ 883190 w 1159355"/>
              <a:gd name="connsiteY7" fmla="*/ 1975555 h 2106486"/>
              <a:gd name="connsiteX8" fmla="*/ 776588 w 1159355"/>
              <a:gd name="connsiteY8" fmla="*/ 2105836 h 2106486"/>
              <a:gd name="connsiteX9" fmla="*/ 830183 w 1159355"/>
              <a:gd name="connsiteY9" fmla="*/ 1696129 h 2106486"/>
              <a:gd name="connsiteX10" fmla="*/ 600249 w 1159355"/>
              <a:gd name="connsiteY10" fmla="*/ 1485722 h 2106486"/>
              <a:gd name="connsiteX11" fmla="*/ 489874 w 1159355"/>
              <a:gd name="connsiteY11" fmla="*/ 1638819 h 2106486"/>
              <a:gd name="connsiteX12" fmla="*/ 460108 w 1159355"/>
              <a:gd name="connsiteY12" fmla="*/ 1804139 h 2106486"/>
              <a:gd name="connsiteX13" fmla="*/ 322714 w 1159355"/>
              <a:gd name="connsiteY13" fmla="*/ 1909942 h 2106486"/>
              <a:gd name="connsiteX14" fmla="*/ 290316 w 1159355"/>
              <a:gd name="connsiteY14" fmla="*/ 1553561 h 2106486"/>
              <a:gd name="connsiteX15" fmla="*/ 233893 w 1159355"/>
              <a:gd name="connsiteY15" fmla="*/ 1128303 h 2106486"/>
              <a:gd name="connsiteX16" fmla="*/ 0 w 1159355"/>
              <a:gd name="connsiteY16" fmla="*/ 0 h 2106486"/>
              <a:gd name="connsiteX17" fmla="*/ 569379 w 1159355"/>
              <a:gd name="connsiteY17" fmla="*/ 338063 h 2106486"/>
              <a:gd name="connsiteX0" fmla="*/ 494180 w 1084156"/>
              <a:gd name="connsiteY0" fmla="*/ 290219 h 2058642"/>
              <a:gd name="connsiteX1" fmla="*/ 552217 w 1084156"/>
              <a:gd name="connsiteY1" fmla="*/ 939321 h 2058642"/>
              <a:gd name="connsiteX2" fmla="*/ 763916 w 1084156"/>
              <a:gd name="connsiteY2" fmla="*/ 1093865 h 2058642"/>
              <a:gd name="connsiteX3" fmla="*/ 1073376 w 1084156"/>
              <a:gd name="connsiteY3" fmla="*/ 1465403 h 2058642"/>
              <a:gd name="connsiteX4" fmla="*/ 1029666 w 1084156"/>
              <a:gd name="connsiteY4" fmla="*/ 2029610 h 2058642"/>
              <a:gd name="connsiteX5" fmla="*/ 946227 w 1084156"/>
              <a:gd name="connsiteY5" fmla="*/ 1902728 h 2058642"/>
              <a:gd name="connsiteX6" fmla="*/ 912878 w 1084156"/>
              <a:gd name="connsiteY6" fmla="*/ 2057565 h 2058642"/>
              <a:gd name="connsiteX7" fmla="*/ 807991 w 1084156"/>
              <a:gd name="connsiteY7" fmla="*/ 1927711 h 2058642"/>
              <a:gd name="connsiteX8" fmla="*/ 701389 w 1084156"/>
              <a:gd name="connsiteY8" fmla="*/ 2057992 h 2058642"/>
              <a:gd name="connsiteX9" fmla="*/ 754984 w 1084156"/>
              <a:gd name="connsiteY9" fmla="*/ 1648285 h 2058642"/>
              <a:gd name="connsiteX10" fmla="*/ 525050 w 1084156"/>
              <a:gd name="connsiteY10" fmla="*/ 1437878 h 2058642"/>
              <a:gd name="connsiteX11" fmla="*/ 414675 w 1084156"/>
              <a:gd name="connsiteY11" fmla="*/ 1590975 h 2058642"/>
              <a:gd name="connsiteX12" fmla="*/ 384909 w 1084156"/>
              <a:gd name="connsiteY12" fmla="*/ 1756295 h 2058642"/>
              <a:gd name="connsiteX13" fmla="*/ 247515 w 1084156"/>
              <a:gd name="connsiteY13" fmla="*/ 1862098 h 2058642"/>
              <a:gd name="connsiteX14" fmla="*/ 215117 w 1084156"/>
              <a:gd name="connsiteY14" fmla="*/ 1505717 h 2058642"/>
              <a:gd name="connsiteX15" fmla="*/ 158694 w 1084156"/>
              <a:gd name="connsiteY15" fmla="*/ 1080459 h 2058642"/>
              <a:gd name="connsiteX16" fmla="*/ 0 w 1084156"/>
              <a:gd name="connsiteY16" fmla="*/ 0 h 2058642"/>
              <a:gd name="connsiteX17" fmla="*/ 494180 w 1084156"/>
              <a:gd name="connsiteY17" fmla="*/ 290219 h 2058642"/>
              <a:gd name="connsiteX0" fmla="*/ 494180 w 1084156"/>
              <a:gd name="connsiteY0" fmla="*/ 290219 h 2058642"/>
              <a:gd name="connsiteX1" fmla="*/ 552217 w 1084156"/>
              <a:gd name="connsiteY1" fmla="*/ 939321 h 2058642"/>
              <a:gd name="connsiteX2" fmla="*/ 763916 w 1084156"/>
              <a:gd name="connsiteY2" fmla="*/ 1093865 h 2058642"/>
              <a:gd name="connsiteX3" fmla="*/ 1073376 w 1084156"/>
              <a:gd name="connsiteY3" fmla="*/ 1465403 h 2058642"/>
              <a:gd name="connsiteX4" fmla="*/ 1029666 w 1084156"/>
              <a:gd name="connsiteY4" fmla="*/ 2029610 h 2058642"/>
              <a:gd name="connsiteX5" fmla="*/ 946227 w 1084156"/>
              <a:gd name="connsiteY5" fmla="*/ 1902728 h 2058642"/>
              <a:gd name="connsiteX6" fmla="*/ 912878 w 1084156"/>
              <a:gd name="connsiteY6" fmla="*/ 2057565 h 2058642"/>
              <a:gd name="connsiteX7" fmla="*/ 807991 w 1084156"/>
              <a:gd name="connsiteY7" fmla="*/ 1927711 h 2058642"/>
              <a:gd name="connsiteX8" fmla="*/ 701389 w 1084156"/>
              <a:gd name="connsiteY8" fmla="*/ 2057992 h 2058642"/>
              <a:gd name="connsiteX9" fmla="*/ 754984 w 1084156"/>
              <a:gd name="connsiteY9" fmla="*/ 1648285 h 2058642"/>
              <a:gd name="connsiteX10" fmla="*/ 525050 w 1084156"/>
              <a:gd name="connsiteY10" fmla="*/ 1437878 h 2058642"/>
              <a:gd name="connsiteX11" fmla="*/ 414675 w 1084156"/>
              <a:gd name="connsiteY11" fmla="*/ 1590975 h 2058642"/>
              <a:gd name="connsiteX12" fmla="*/ 384909 w 1084156"/>
              <a:gd name="connsiteY12" fmla="*/ 1756295 h 2058642"/>
              <a:gd name="connsiteX13" fmla="*/ 247515 w 1084156"/>
              <a:gd name="connsiteY13" fmla="*/ 1862098 h 2058642"/>
              <a:gd name="connsiteX14" fmla="*/ 215117 w 1084156"/>
              <a:gd name="connsiteY14" fmla="*/ 1505717 h 2058642"/>
              <a:gd name="connsiteX15" fmla="*/ 158694 w 1084156"/>
              <a:gd name="connsiteY15" fmla="*/ 1080459 h 2058642"/>
              <a:gd name="connsiteX16" fmla="*/ 0 w 1084156"/>
              <a:gd name="connsiteY16" fmla="*/ 0 h 2058642"/>
              <a:gd name="connsiteX17" fmla="*/ 494180 w 1084156"/>
              <a:gd name="connsiteY17" fmla="*/ 290219 h 2058642"/>
              <a:gd name="connsiteX0" fmla="*/ 494180 w 1084156"/>
              <a:gd name="connsiteY0" fmla="*/ 290219 h 2058642"/>
              <a:gd name="connsiteX1" fmla="*/ 552217 w 1084156"/>
              <a:gd name="connsiteY1" fmla="*/ 939321 h 2058642"/>
              <a:gd name="connsiteX2" fmla="*/ 763916 w 1084156"/>
              <a:gd name="connsiteY2" fmla="*/ 1093865 h 2058642"/>
              <a:gd name="connsiteX3" fmla="*/ 1073376 w 1084156"/>
              <a:gd name="connsiteY3" fmla="*/ 1465403 h 2058642"/>
              <a:gd name="connsiteX4" fmla="*/ 1029666 w 1084156"/>
              <a:gd name="connsiteY4" fmla="*/ 2029610 h 2058642"/>
              <a:gd name="connsiteX5" fmla="*/ 946227 w 1084156"/>
              <a:gd name="connsiteY5" fmla="*/ 1902728 h 2058642"/>
              <a:gd name="connsiteX6" fmla="*/ 912878 w 1084156"/>
              <a:gd name="connsiteY6" fmla="*/ 2057565 h 2058642"/>
              <a:gd name="connsiteX7" fmla="*/ 807991 w 1084156"/>
              <a:gd name="connsiteY7" fmla="*/ 1927711 h 2058642"/>
              <a:gd name="connsiteX8" fmla="*/ 701389 w 1084156"/>
              <a:gd name="connsiteY8" fmla="*/ 2057992 h 2058642"/>
              <a:gd name="connsiteX9" fmla="*/ 754984 w 1084156"/>
              <a:gd name="connsiteY9" fmla="*/ 1648285 h 2058642"/>
              <a:gd name="connsiteX10" fmla="*/ 525050 w 1084156"/>
              <a:gd name="connsiteY10" fmla="*/ 1437878 h 2058642"/>
              <a:gd name="connsiteX11" fmla="*/ 414675 w 1084156"/>
              <a:gd name="connsiteY11" fmla="*/ 1590975 h 2058642"/>
              <a:gd name="connsiteX12" fmla="*/ 384909 w 1084156"/>
              <a:gd name="connsiteY12" fmla="*/ 1756295 h 2058642"/>
              <a:gd name="connsiteX13" fmla="*/ 247515 w 1084156"/>
              <a:gd name="connsiteY13" fmla="*/ 1862098 h 2058642"/>
              <a:gd name="connsiteX14" fmla="*/ 215117 w 1084156"/>
              <a:gd name="connsiteY14" fmla="*/ 1505717 h 2058642"/>
              <a:gd name="connsiteX15" fmla="*/ 216538 w 1084156"/>
              <a:gd name="connsiteY15" fmla="*/ 988178 h 2058642"/>
              <a:gd name="connsiteX16" fmla="*/ 0 w 1084156"/>
              <a:gd name="connsiteY16" fmla="*/ 0 h 2058642"/>
              <a:gd name="connsiteX17" fmla="*/ 494180 w 1084156"/>
              <a:gd name="connsiteY17" fmla="*/ 290219 h 2058642"/>
              <a:gd name="connsiteX0" fmla="*/ 494180 w 1084156"/>
              <a:gd name="connsiteY0" fmla="*/ 290219 h 2058642"/>
              <a:gd name="connsiteX1" fmla="*/ 591866 w 1084156"/>
              <a:gd name="connsiteY1" fmla="*/ 943419 h 2058642"/>
              <a:gd name="connsiteX2" fmla="*/ 763916 w 1084156"/>
              <a:gd name="connsiteY2" fmla="*/ 1093865 h 2058642"/>
              <a:gd name="connsiteX3" fmla="*/ 1073376 w 1084156"/>
              <a:gd name="connsiteY3" fmla="*/ 1465403 h 2058642"/>
              <a:gd name="connsiteX4" fmla="*/ 1029666 w 1084156"/>
              <a:gd name="connsiteY4" fmla="*/ 2029610 h 2058642"/>
              <a:gd name="connsiteX5" fmla="*/ 946227 w 1084156"/>
              <a:gd name="connsiteY5" fmla="*/ 1902728 h 2058642"/>
              <a:gd name="connsiteX6" fmla="*/ 912878 w 1084156"/>
              <a:gd name="connsiteY6" fmla="*/ 2057565 h 2058642"/>
              <a:gd name="connsiteX7" fmla="*/ 807991 w 1084156"/>
              <a:gd name="connsiteY7" fmla="*/ 1927711 h 2058642"/>
              <a:gd name="connsiteX8" fmla="*/ 701389 w 1084156"/>
              <a:gd name="connsiteY8" fmla="*/ 2057992 h 2058642"/>
              <a:gd name="connsiteX9" fmla="*/ 754984 w 1084156"/>
              <a:gd name="connsiteY9" fmla="*/ 1648285 h 2058642"/>
              <a:gd name="connsiteX10" fmla="*/ 525050 w 1084156"/>
              <a:gd name="connsiteY10" fmla="*/ 1437878 h 2058642"/>
              <a:gd name="connsiteX11" fmla="*/ 414675 w 1084156"/>
              <a:gd name="connsiteY11" fmla="*/ 1590975 h 2058642"/>
              <a:gd name="connsiteX12" fmla="*/ 384909 w 1084156"/>
              <a:gd name="connsiteY12" fmla="*/ 1756295 h 2058642"/>
              <a:gd name="connsiteX13" fmla="*/ 247515 w 1084156"/>
              <a:gd name="connsiteY13" fmla="*/ 1862098 h 2058642"/>
              <a:gd name="connsiteX14" fmla="*/ 215117 w 1084156"/>
              <a:gd name="connsiteY14" fmla="*/ 1505717 h 2058642"/>
              <a:gd name="connsiteX15" fmla="*/ 216538 w 1084156"/>
              <a:gd name="connsiteY15" fmla="*/ 988178 h 2058642"/>
              <a:gd name="connsiteX16" fmla="*/ 0 w 1084156"/>
              <a:gd name="connsiteY16" fmla="*/ 0 h 2058642"/>
              <a:gd name="connsiteX17" fmla="*/ 494180 w 1084156"/>
              <a:gd name="connsiteY17" fmla="*/ 290219 h 2058642"/>
              <a:gd name="connsiteX0" fmla="*/ 541396 w 1084156"/>
              <a:gd name="connsiteY0" fmla="*/ 314037 h 2058642"/>
              <a:gd name="connsiteX1" fmla="*/ 591866 w 1084156"/>
              <a:gd name="connsiteY1" fmla="*/ 943419 h 2058642"/>
              <a:gd name="connsiteX2" fmla="*/ 763916 w 1084156"/>
              <a:gd name="connsiteY2" fmla="*/ 1093865 h 2058642"/>
              <a:gd name="connsiteX3" fmla="*/ 1073376 w 1084156"/>
              <a:gd name="connsiteY3" fmla="*/ 1465403 h 2058642"/>
              <a:gd name="connsiteX4" fmla="*/ 1029666 w 1084156"/>
              <a:gd name="connsiteY4" fmla="*/ 2029610 h 2058642"/>
              <a:gd name="connsiteX5" fmla="*/ 946227 w 1084156"/>
              <a:gd name="connsiteY5" fmla="*/ 1902728 h 2058642"/>
              <a:gd name="connsiteX6" fmla="*/ 912878 w 1084156"/>
              <a:gd name="connsiteY6" fmla="*/ 2057565 h 2058642"/>
              <a:gd name="connsiteX7" fmla="*/ 807991 w 1084156"/>
              <a:gd name="connsiteY7" fmla="*/ 1927711 h 2058642"/>
              <a:gd name="connsiteX8" fmla="*/ 701389 w 1084156"/>
              <a:gd name="connsiteY8" fmla="*/ 2057992 h 2058642"/>
              <a:gd name="connsiteX9" fmla="*/ 754984 w 1084156"/>
              <a:gd name="connsiteY9" fmla="*/ 1648285 h 2058642"/>
              <a:gd name="connsiteX10" fmla="*/ 525050 w 1084156"/>
              <a:gd name="connsiteY10" fmla="*/ 1437878 h 2058642"/>
              <a:gd name="connsiteX11" fmla="*/ 414675 w 1084156"/>
              <a:gd name="connsiteY11" fmla="*/ 1590975 h 2058642"/>
              <a:gd name="connsiteX12" fmla="*/ 384909 w 1084156"/>
              <a:gd name="connsiteY12" fmla="*/ 1756295 h 2058642"/>
              <a:gd name="connsiteX13" fmla="*/ 247515 w 1084156"/>
              <a:gd name="connsiteY13" fmla="*/ 1862098 h 2058642"/>
              <a:gd name="connsiteX14" fmla="*/ 215117 w 1084156"/>
              <a:gd name="connsiteY14" fmla="*/ 1505717 h 2058642"/>
              <a:gd name="connsiteX15" fmla="*/ 216538 w 1084156"/>
              <a:gd name="connsiteY15" fmla="*/ 988178 h 2058642"/>
              <a:gd name="connsiteX16" fmla="*/ 0 w 1084156"/>
              <a:gd name="connsiteY16" fmla="*/ 0 h 2058642"/>
              <a:gd name="connsiteX17" fmla="*/ 541396 w 1084156"/>
              <a:gd name="connsiteY17" fmla="*/ 314037 h 2058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84156" h="2058642">
                <a:moveTo>
                  <a:pt x="541396" y="314037"/>
                </a:moveTo>
                <a:lnTo>
                  <a:pt x="591866" y="943419"/>
                </a:lnTo>
                <a:cubicBezTo>
                  <a:pt x="664418" y="989969"/>
                  <a:pt x="649664" y="1005616"/>
                  <a:pt x="763916" y="1093865"/>
                </a:cubicBezTo>
                <a:cubicBezTo>
                  <a:pt x="850776" y="1181545"/>
                  <a:pt x="1007353" y="1325458"/>
                  <a:pt x="1073376" y="1465403"/>
                </a:cubicBezTo>
                <a:cubicBezTo>
                  <a:pt x="1106665" y="1633583"/>
                  <a:pt x="1054503" y="1995602"/>
                  <a:pt x="1029666" y="2029610"/>
                </a:cubicBezTo>
                <a:cubicBezTo>
                  <a:pt x="1018010" y="2041672"/>
                  <a:pt x="977663" y="1936167"/>
                  <a:pt x="946227" y="1902728"/>
                </a:cubicBezTo>
                <a:cubicBezTo>
                  <a:pt x="948667" y="1979308"/>
                  <a:pt x="926096" y="2044999"/>
                  <a:pt x="912878" y="2057565"/>
                </a:cubicBezTo>
                <a:cubicBezTo>
                  <a:pt x="896481" y="2069335"/>
                  <a:pt x="838659" y="1981933"/>
                  <a:pt x="807991" y="1927711"/>
                </a:cubicBezTo>
                <a:cubicBezTo>
                  <a:pt x="799208" y="1982824"/>
                  <a:pt x="713656" y="2049737"/>
                  <a:pt x="701389" y="2057992"/>
                </a:cubicBezTo>
                <a:cubicBezTo>
                  <a:pt x="625983" y="1930471"/>
                  <a:pt x="717994" y="1832423"/>
                  <a:pt x="754984" y="1648285"/>
                </a:cubicBezTo>
                <a:cubicBezTo>
                  <a:pt x="680988" y="1503428"/>
                  <a:pt x="587478" y="1438585"/>
                  <a:pt x="525050" y="1437878"/>
                </a:cubicBezTo>
                <a:cubicBezTo>
                  <a:pt x="464021" y="1449363"/>
                  <a:pt x="427932" y="1503073"/>
                  <a:pt x="414675" y="1590975"/>
                </a:cubicBezTo>
                <a:cubicBezTo>
                  <a:pt x="403693" y="1708072"/>
                  <a:pt x="405632" y="1687068"/>
                  <a:pt x="384909" y="1756295"/>
                </a:cubicBezTo>
                <a:cubicBezTo>
                  <a:pt x="361702" y="1853599"/>
                  <a:pt x="244018" y="1945998"/>
                  <a:pt x="247515" y="1862098"/>
                </a:cubicBezTo>
                <a:cubicBezTo>
                  <a:pt x="238086" y="1695856"/>
                  <a:pt x="249215" y="1767206"/>
                  <a:pt x="215117" y="1505717"/>
                </a:cubicBezTo>
                <a:cubicBezTo>
                  <a:pt x="147511" y="1357743"/>
                  <a:pt x="242172" y="1130059"/>
                  <a:pt x="216538" y="988178"/>
                </a:cubicBezTo>
                <a:cubicBezTo>
                  <a:pt x="181970" y="852255"/>
                  <a:pt x="32194" y="169904"/>
                  <a:pt x="0" y="0"/>
                </a:cubicBezTo>
                <a:cubicBezTo>
                  <a:pt x="189793" y="112688"/>
                  <a:pt x="353270" y="198502"/>
                  <a:pt x="541396" y="314037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자유형: 도형 8">
            <a:extLst>
              <a:ext uri="{FF2B5EF4-FFF2-40B4-BE49-F238E27FC236}">
                <a16:creationId xmlns:a16="http://schemas.microsoft.com/office/drawing/2014/main" id="{760ED9AA-4E22-4075-A5CB-7C4388696C7B}"/>
              </a:ext>
            </a:extLst>
          </p:cNvPr>
          <p:cNvSpPr/>
          <p:nvPr/>
        </p:nvSpPr>
        <p:spPr>
          <a:xfrm rot="13500000" flipH="1">
            <a:off x="7845250" y="3303025"/>
            <a:ext cx="1212613" cy="1212613"/>
          </a:xfrm>
          <a:custGeom>
            <a:avLst/>
            <a:gdLst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  <a:gd name="connsiteX0" fmla="*/ 303412 w 1212613"/>
              <a:gd name="connsiteY0" fmla="*/ 909201 h 1212613"/>
              <a:gd name="connsiteX1" fmla="*/ 734465 w 1212613"/>
              <a:gd name="connsiteY1" fmla="*/ 909201 h 1212613"/>
              <a:gd name="connsiteX2" fmla="*/ 734465 w 1212613"/>
              <a:gd name="connsiteY2" fmla="*/ 478149 h 1212613"/>
              <a:gd name="connsiteX3" fmla="*/ 303412 w 1212613"/>
              <a:gd name="connsiteY3" fmla="*/ 478149 h 1212613"/>
              <a:gd name="connsiteX4" fmla="*/ 303412 w 1212613"/>
              <a:gd name="connsiteY4" fmla="*/ 909201 h 1212613"/>
              <a:gd name="connsiteX5" fmla="*/ 151993 w 1212613"/>
              <a:gd name="connsiteY5" fmla="*/ 1060620 h 1212613"/>
              <a:gd name="connsiteX6" fmla="*/ 0 w 1212613"/>
              <a:gd name="connsiteY6" fmla="*/ 693675 h 1212613"/>
              <a:gd name="connsiteX7" fmla="*/ 1 w 1212613"/>
              <a:gd name="connsiteY7" fmla="*/ 693675 h 1212613"/>
              <a:gd name="connsiteX8" fmla="*/ 518939 w 1212613"/>
              <a:gd name="connsiteY8" fmla="*/ 174737 h 1212613"/>
              <a:gd name="connsiteX9" fmla="*/ 1212613 w 1212613"/>
              <a:gd name="connsiteY9" fmla="*/ 0 h 1212613"/>
              <a:gd name="connsiteX10" fmla="*/ 1037876 w 1212613"/>
              <a:gd name="connsiteY10" fmla="*/ 693675 h 1212613"/>
              <a:gd name="connsiteX11" fmla="*/ 518938 w 1212613"/>
              <a:gd name="connsiteY11" fmla="*/ 1212613 h 1212613"/>
              <a:gd name="connsiteX12" fmla="*/ 151993 w 1212613"/>
              <a:gd name="connsiteY12" fmla="*/ 1060620 h 121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12613" h="1212613">
                <a:moveTo>
                  <a:pt x="303412" y="909201"/>
                </a:moveTo>
                <a:cubicBezTo>
                  <a:pt x="422444" y="1028233"/>
                  <a:pt x="615433" y="1028233"/>
                  <a:pt x="734465" y="909201"/>
                </a:cubicBezTo>
                <a:cubicBezTo>
                  <a:pt x="853496" y="790170"/>
                  <a:pt x="853496" y="597181"/>
                  <a:pt x="734465" y="478149"/>
                </a:cubicBezTo>
                <a:cubicBezTo>
                  <a:pt x="615433" y="359118"/>
                  <a:pt x="422444" y="359118"/>
                  <a:pt x="303412" y="478149"/>
                </a:cubicBezTo>
                <a:cubicBezTo>
                  <a:pt x="184381" y="597181"/>
                  <a:pt x="184381" y="790170"/>
                  <a:pt x="303412" y="909201"/>
                </a:cubicBezTo>
                <a:close/>
                <a:moveTo>
                  <a:pt x="151993" y="1060620"/>
                </a:moveTo>
                <a:cubicBezTo>
                  <a:pt x="58084" y="966711"/>
                  <a:pt x="0" y="836976"/>
                  <a:pt x="0" y="693675"/>
                </a:cubicBezTo>
                <a:lnTo>
                  <a:pt x="1" y="693675"/>
                </a:lnTo>
                <a:cubicBezTo>
                  <a:pt x="1" y="407073"/>
                  <a:pt x="238541" y="234048"/>
                  <a:pt x="518939" y="174737"/>
                </a:cubicBezTo>
                <a:cubicBezTo>
                  <a:pt x="780953" y="119315"/>
                  <a:pt x="956756" y="91859"/>
                  <a:pt x="1212613" y="0"/>
                </a:cubicBezTo>
                <a:cubicBezTo>
                  <a:pt x="1133069" y="268172"/>
                  <a:pt x="1105613" y="456293"/>
                  <a:pt x="1037876" y="693675"/>
                </a:cubicBezTo>
                <a:cubicBezTo>
                  <a:pt x="988614" y="1017224"/>
                  <a:pt x="805540" y="1212613"/>
                  <a:pt x="518938" y="1212613"/>
                </a:cubicBezTo>
                <a:cubicBezTo>
                  <a:pt x="375637" y="1212613"/>
                  <a:pt x="245902" y="1154529"/>
                  <a:pt x="151993" y="106062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75D7775-CE61-45E3-A04A-287B7F974D2C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8CB4961-1863-47B3-B658-76B4AFBBA0FB}"/>
              </a:ext>
            </a:extLst>
          </p:cNvPr>
          <p:cNvSpPr txBox="1"/>
          <p:nvPr/>
        </p:nvSpPr>
        <p:spPr>
          <a:xfrm>
            <a:off x="900906" y="169205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15" name="Graphic 103">
            <a:extLst>
              <a:ext uri="{FF2B5EF4-FFF2-40B4-BE49-F238E27FC236}">
                <a16:creationId xmlns:a16="http://schemas.microsoft.com/office/drawing/2014/main" id="{2728E0C0-4256-4F6C-AC91-4357D8E78F31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924A9B5-7204-49D7-9200-21B92B3DB9BF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D256369E-920F-454D-B9EE-FABDFE826921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7F686AC-AF8D-40F4-B718-A323F0C1E2CD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514D60E-57CC-4F43-B126-76230C392EA3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id="{47E76E37-408E-40A7-A7A1-0774FE3FB91C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6122ACA-2ACE-4AA2-93A3-2A1A24DB1D65}"/>
              </a:ext>
            </a:extLst>
          </p:cNvPr>
          <p:cNvSpPr txBox="1"/>
          <p:nvPr/>
        </p:nvSpPr>
        <p:spPr>
          <a:xfrm>
            <a:off x="796986" y="2395684"/>
            <a:ext cx="126315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accent4"/>
                </a:solidFill>
                <a:latin typeface="Arial" pitchFamily="34" charset="0"/>
                <a:cs typeface="Arial" pitchFamily="34" charset="0"/>
              </a:rPr>
              <a:t>50%</a:t>
            </a:r>
            <a:endParaRPr lang="ko-KR" altLang="en-US" sz="4000" b="1" dirty="0">
              <a:solidFill>
                <a:schemeClr val="accent4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234F2FE-2A87-46D4-AC76-A74B4F8CC3FC}"/>
              </a:ext>
            </a:extLst>
          </p:cNvPr>
          <p:cNvSpPr txBox="1"/>
          <p:nvPr/>
        </p:nvSpPr>
        <p:spPr>
          <a:xfrm>
            <a:off x="2031815" y="2334129"/>
            <a:ext cx="485130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</a:t>
            </a: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C13DC8C9-F6FD-4983-9B4E-78AE59368F4D}"/>
              </a:ext>
            </a:extLst>
          </p:cNvPr>
          <p:cNvSpPr/>
          <p:nvPr/>
        </p:nvSpPr>
        <p:spPr>
          <a:xfrm>
            <a:off x="990887" y="3535219"/>
            <a:ext cx="576064" cy="576064"/>
          </a:xfrm>
          <a:prstGeom prst="ellipse">
            <a:avLst/>
          </a:prstGeom>
          <a:solidFill>
            <a:schemeClr val="accent4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7041BE4-B90E-4934-B033-F9E11B6BF59E}"/>
              </a:ext>
            </a:extLst>
          </p:cNvPr>
          <p:cNvSpPr txBox="1"/>
          <p:nvPr/>
        </p:nvSpPr>
        <p:spPr>
          <a:xfrm>
            <a:off x="1745795" y="3500088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5290AB30-09C2-43C9-9727-C6FF0A2F8412}"/>
              </a:ext>
            </a:extLst>
          </p:cNvPr>
          <p:cNvSpPr/>
          <p:nvPr/>
        </p:nvSpPr>
        <p:spPr>
          <a:xfrm>
            <a:off x="990991" y="4516287"/>
            <a:ext cx="576064" cy="576064"/>
          </a:xfrm>
          <a:prstGeom prst="ellipse">
            <a:avLst/>
          </a:prstGeom>
          <a:solidFill>
            <a:schemeClr val="accent1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313E7A0-3F3E-4A21-AB97-64ECE6909716}"/>
              </a:ext>
            </a:extLst>
          </p:cNvPr>
          <p:cNvSpPr txBox="1"/>
          <p:nvPr/>
        </p:nvSpPr>
        <p:spPr>
          <a:xfrm>
            <a:off x="1745795" y="4481156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7" name="Rounded Rectangle 10">
            <a:extLst>
              <a:ext uri="{FF2B5EF4-FFF2-40B4-BE49-F238E27FC236}">
                <a16:creationId xmlns:a16="http://schemas.microsoft.com/office/drawing/2014/main" id="{C8E6E3D0-A390-4B9D-ADEF-0259F81D1799}"/>
              </a:ext>
            </a:extLst>
          </p:cNvPr>
          <p:cNvSpPr/>
          <p:nvPr/>
        </p:nvSpPr>
        <p:spPr>
          <a:xfrm>
            <a:off x="1170651" y="4658786"/>
            <a:ext cx="228398" cy="302259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Block Arc 10">
            <a:extLst>
              <a:ext uri="{FF2B5EF4-FFF2-40B4-BE49-F238E27FC236}">
                <a16:creationId xmlns:a16="http://schemas.microsoft.com/office/drawing/2014/main" id="{699CF619-8177-472D-9911-2BB645E412F7}"/>
              </a:ext>
            </a:extLst>
          </p:cNvPr>
          <p:cNvSpPr/>
          <p:nvPr/>
        </p:nvSpPr>
        <p:spPr>
          <a:xfrm>
            <a:off x="1073658" y="3695744"/>
            <a:ext cx="387771" cy="262655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38F85441-8AF7-488E-BDD4-CCE34C9E7067}"/>
              </a:ext>
            </a:extLst>
          </p:cNvPr>
          <p:cNvSpPr/>
          <p:nvPr/>
        </p:nvSpPr>
        <p:spPr>
          <a:xfrm>
            <a:off x="981863" y="5497355"/>
            <a:ext cx="576064" cy="576064"/>
          </a:xfrm>
          <a:prstGeom prst="ellipse">
            <a:avLst/>
          </a:prstGeom>
          <a:solidFill>
            <a:schemeClr val="accent4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0C680E9-2FA3-486C-88BD-208149560120}"/>
              </a:ext>
            </a:extLst>
          </p:cNvPr>
          <p:cNvSpPr txBox="1"/>
          <p:nvPr/>
        </p:nvSpPr>
        <p:spPr>
          <a:xfrm>
            <a:off x="1736771" y="5462224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1" name="Rounded Rectangle 27">
            <a:extLst>
              <a:ext uri="{FF2B5EF4-FFF2-40B4-BE49-F238E27FC236}">
                <a16:creationId xmlns:a16="http://schemas.microsoft.com/office/drawing/2014/main" id="{0255DA2D-0C7C-4373-B86E-8854B82F398D}"/>
              </a:ext>
            </a:extLst>
          </p:cNvPr>
          <p:cNvSpPr/>
          <p:nvPr/>
        </p:nvSpPr>
        <p:spPr>
          <a:xfrm>
            <a:off x="1102358" y="5658503"/>
            <a:ext cx="330370" cy="253768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838083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448259B8-F082-493D-91CD-EC8F8A2DB4F8}"/>
              </a:ext>
            </a:extLst>
          </p:cNvPr>
          <p:cNvGrpSpPr/>
          <p:nvPr/>
        </p:nvGrpSpPr>
        <p:grpSpPr>
          <a:xfrm>
            <a:off x="724075" y="2148291"/>
            <a:ext cx="4995827" cy="1191037"/>
            <a:chOff x="4822352" y="1916832"/>
            <a:chExt cx="3422056" cy="1191037"/>
          </a:xfrm>
        </p:grpSpPr>
        <p:sp>
          <p:nvSpPr>
            <p:cNvPr id="20" name="Text Placeholder 10">
              <a:extLst>
                <a:ext uri="{FF2B5EF4-FFF2-40B4-BE49-F238E27FC236}">
                  <a16:creationId xmlns:a16="http://schemas.microsoft.com/office/drawing/2014/main" id="{15827418-7540-4F6A-89AD-D1C1E25D9029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7E9ADA8-C3D2-4F34-8555-46BFBF187CC4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B1234F5-8969-4289-BE7D-EDD45D9623EA}"/>
              </a:ext>
            </a:extLst>
          </p:cNvPr>
          <p:cNvGrpSpPr/>
          <p:nvPr/>
        </p:nvGrpSpPr>
        <p:grpSpPr>
          <a:xfrm>
            <a:off x="724074" y="3649500"/>
            <a:ext cx="2353482" cy="1088782"/>
            <a:chOff x="395534" y="3737445"/>
            <a:chExt cx="3972999" cy="108878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9CCC63A-FE50-4E38-AB1C-D19873939302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B7FB03E-BABA-4BEE-8E5D-79F75FF36D7B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2869BF90-1060-4502-A527-EB12FBAE7539}"/>
              </a:ext>
            </a:extLst>
          </p:cNvPr>
          <p:cNvGrpSpPr/>
          <p:nvPr/>
        </p:nvGrpSpPr>
        <p:grpSpPr>
          <a:xfrm>
            <a:off x="3393734" y="3649500"/>
            <a:ext cx="2353482" cy="1088782"/>
            <a:chOff x="395534" y="3737445"/>
            <a:chExt cx="3972999" cy="1088782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63C66D3-BE32-41EC-A9E3-5871452C4DB6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F403B09-B4E1-49C8-AF63-408EAFD9202B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28" name="Group 30">
            <a:extLst>
              <a:ext uri="{FF2B5EF4-FFF2-40B4-BE49-F238E27FC236}">
                <a16:creationId xmlns:a16="http://schemas.microsoft.com/office/drawing/2014/main" id="{79B7BA2A-9842-4D89-8315-4B7EA8F0AA41}"/>
              </a:ext>
            </a:extLst>
          </p:cNvPr>
          <p:cNvGrpSpPr/>
          <p:nvPr/>
        </p:nvGrpSpPr>
        <p:grpSpPr>
          <a:xfrm>
            <a:off x="724074" y="5024152"/>
            <a:ext cx="2353482" cy="1088782"/>
            <a:chOff x="395534" y="3737445"/>
            <a:chExt cx="3972999" cy="1088782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B990AA1-4F23-47B7-9E15-8854DE23B0F1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7811229-48BF-4896-A6B0-32A080ADC351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31" name="Group 33">
            <a:extLst>
              <a:ext uri="{FF2B5EF4-FFF2-40B4-BE49-F238E27FC236}">
                <a16:creationId xmlns:a16="http://schemas.microsoft.com/office/drawing/2014/main" id="{69641F14-3A58-4EC1-9F50-09B461FA768C}"/>
              </a:ext>
            </a:extLst>
          </p:cNvPr>
          <p:cNvGrpSpPr/>
          <p:nvPr/>
        </p:nvGrpSpPr>
        <p:grpSpPr>
          <a:xfrm>
            <a:off x="3393734" y="5024152"/>
            <a:ext cx="2353482" cy="1088782"/>
            <a:chOff x="395534" y="3737445"/>
            <a:chExt cx="3972999" cy="1088782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D3647FC-10E4-44F7-9347-4C0972996D9D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8AF42095-469A-4BCC-B258-A651A55F332B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A4F51F72-CCE4-478E-8E25-89D2F148B6B1}"/>
              </a:ext>
            </a:extLst>
          </p:cNvPr>
          <p:cNvSpPr txBox="1"/>
          <p:nvPr/>
        </p:nvSpPr>
        <p:spPr>
          <a:xfrm flipH="1">
            <a:off x="724073" y="662091"/>
            <a:ext cx="420987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</a:t>
            </a:r>
            <a:r>
              <a:rPr lang="en-US" altLang="ko-KR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 Portfolio</a:t>
            </a:r>
          </a:p>
          <a:p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Presentation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8A9BBB9-6236-4C15-AC70-288E86B5C7F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C670127-0130-4846-B82C-98E9AB2F9F0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C39EFA4-CCA2-4B89-95EF-FA8498631A3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C4A9CDE-5095-4167-AA53-A8CA82FB73D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94276155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36D8C6F-E634-4BD5-AF6F-D1EE234D8D2C}"/>
              </a:ext>
            </a:extLst>
          </p:cNvPr>
          <p:cNvGrpSpPr/>
          <p:nvPr/>
        </p:nvGrpSpPr>
        <p:grpSpPr>
          <a:xfrm>
            <a:off x="4161900" y="4218"/>
            <a:ext cx="950297" cy="2799667"/>
            <a:chOff x="7487167" y="1781790"/>
            <a:chExt cx="1527524" cy="4500237"/>
          </a:xfrm>
        </p:grpSpPr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5349D7DD-552C-462B-82FD-52BF7996CC3E}"/>
                </a:ext>
              </a:extLst>
            </p:cNvPr>
            <p:cNvGrpSpPr/>
            <p:nvPr/>
          </p:nvGrpSpPr>
          <p:grpSpPr>
            <a:xfrm>
              <a:off x="7487167" y="4544404"/>
              <a:ext cx="1527524" cy="1737623"/>
              <a:chOff x="7775428" y="2281285"/>
              <a:chExt cx="2336800" cy="2658208"/>
            </a:xfrm>
          </p:grpSpPr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62FD9C86-C986-42C8-8F69-84ED1DCB7251}"/>
                  </a:ext>
                </a:extLst>
              </p:cNvPr>
              <p:cNvSpPr/>
              <p:nvPr/>
            </p:nvSpPr>
            <p:spPr>
              <a:xfrm>
                <a:off x="8816433" y="2281285"/>
                <a:ext cx="248448" cy="248448"/>
              </a:xfrm>
              <a:prstGeom prst="ellipse">
                <a:avLst/>
              </a:prstGeom>
              <a:noFill/>
              <a:ln w="60325">
                <a:solidFill>
                  <a:schemeClr val="accent1">
                    <a:shade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" name="Rectangle: Rounded Corners 128">
                <a:extLst>
                  <a:ext uri="{FF2B5EF4-FFF2-40B4-BE49-F238E27FC236}">
                    <a16:creationId xmlns:a16="http://schemas.microsoft.com/office/drawing/2014/main" id="{07422898-BD4C-481A-BCB7-9F603EE0A70D}"/>
                  </a:ext>
                </a:extLst>
              </p:cNvPr>
              <p:cNvSpPr/>
              <p:nvPr/>
            </p:nvSpPr>
            <p:spPr>
              <a:xfrm>
                <a:off x="8732597" y="2447636"/>
                <a:ext cx="422462" cy="291741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0" name="Oval 129">
                <a:extLst>
                  <a:ext uri="{FF2B5EF4-FFF2-40B4-BE49-F238E27FC236}">
                    <a16:creationId xmlns:a16="http://schemas.microsoft.com/office/drawing/2014/main" id="{3288235D-9EE3-43EC-BCEC-36EECE1EA743}"/>
                  </a:ext>
                </a:extLst>
              </p:cNvPr>
              <p:cNvSpPr/>
              <p:nvPr/>
            </p:nvSpPr>
            <p:spPr>
              <a:xfrm>
                <a:off x="7775428" y="2602693"/>
                <a:ext cx="2336800" cy="233680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D5944E20-89A1-477C-BF2C-5574810B37FD}"/>
                  </a:ext>
                </a:extLst>
              </p:cNvPr>
              <p:cNvSpPr/>
              <p:nvPr/>
            </p:nvSpPr>
            <p:spPr>
              <a:xfrm>
                <a:off x="7912112" y="2739377"/>
                <a:ext cx="2063433" cy="2063433"/>
              </a:xfrm>
              <a:prstGeom prst="ellipse">
                <a:avLst/>
              </a:prstGeom>
              <a:noFill/>
              <a:ln w="25400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7" name="Rectangle 126">
              <a:extLst>
                <a:ext uri="{FF2B5EF4-FFF2-40B4-BE49-F238E27FC236}">
                  <a16:creationId xmlns:a16="http://schemas.microsoft.com/office/drawing/2014/main" id="{E0149406-0A2E-4027-9211-C1822BFA5911}"/>
                </a:ext>
              </a:extLst>
            </p:cNvPr>
            <p:cNvSpPr/>
            <p:nvPr/>
          </p:nvSpPr>
          <p:spPr>
            <a:xfrm>
              <a:off x="8230383" y="1781790"/>
              <a:ext cx="57878" cy="2804025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48CB42B6-9C96-4322-A19C-06D04CE38D09}"/>
              </a:ext>
            </a:extLst>
          </p:cNvPr>
          <p:cNvGrpSpPr/>
          <p:nvPr/>
        </p:nvGrpSpPr>
        <p:grpSpPr>
          <a:xfrm>
            <a:off x="755613" y="-1"/>
            <a:ext cx="756489" cy="5503465"/>
            <a:chOff x="7487167" y="-4830728"/>
            <a:chExt cx="1527524" cy="11112755"/>
          </a:xfrm>
        </p:grpSpPr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855E71C0-0F31-498A-97C7-607607C7D026}"/>
                </a:ext>
              </a:extLst>
            </p:cNvPr>
            <p:cNvGrpSpPr/>
            <p:nvPr/>
          </p:nvGrpSpPr>
          <p:grpSpPr>
            <a:xfrm>
              <a:off x="7487167" y="4544404"/>
              <a:ext cx="1527524" cy="1737623"/>
              <a:chOff x="7775428" y="2281285"/>
              <a:chExt cx="2336800" cy="2658208"/>
            </a:xfrm>
          </p:grpSpPr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ABCBB059-EF91-413B-906F-93EA63734C4C}"/>
                  </a:ext>
                </a:extLst>
              </p:cNvPr>
              <p:cNvSpPr/>
              <p:nvPr/>
            </p:nvSpPr>
            <p:spPr>
              <a:xfrm>
                <a:off x="8816433" y="2281285"/>
                <a:ext cx="248448" cy="248448"/>
              </a:xfrm>
              <a:prstGeom prst="ellipse">
                <a:avLst/>
              </a:prstGeom>
              <a:noFill/>
              <a:ln w="60325">
                <a:solidFill>
                  <a:schemeClr val="accent1">
                    <a:shade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Rectangle: Rounded Corners 114">
                <a:extLst>
                  <a:ext uri="{FF2B5EF4-FFF2-40B4-BE49-F238E27FC236}">
                    <a16:creationId xmlns:a16="http://schemas.microsoft.com/office/drawing/2014/main" id="{155248EE-C5C2-4104-BC4A-428B66089B74}"/>
                  </a:ext>
                </a:extLst>
              </p:cNvPr>
              <p:cNvSpPr/>
              <p:nvPr/>
            </p:nvSpPr>
            <p:spPr>
              <a:xfrm>
                <a:off x="8732597" y="2447636"/>
                <a:ext cx="422462" cy="291741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494B66D9-4FB8-4803-8247-76878CA9160F}"/>
                  </a:ext>
                </a:extLst>
              </p:cNvPr>
              <p:cNvSpPr/>
              <p:nvPr/>
            </p:nvSpPr>
            <p:spPr>
              <a:xfrm>
                <a:off x="7775428" y="2602693"/>
                <a:ext cx="2336800" cy="233680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C557F45A-2B39-43D5-9B4B-3ABBEF5A45DC}"/>
                  </a:ext>
                </a:extLst>
              </p:cNvPr>
              <p:cNvSpPr/>
              <p:nvPr/>
            </p:nvSpPr>
            <p:spPr>
              <a:xfrm>
                <a:off x="7912112" y="2739377"/>
                <a:ext cx="2063433" cy="2063433"/>
              </a:xfrm>
              <a:prstGeom prst="ellipse">
                <a:avLst/>
              </a:prstGeom>
              <a:noFill/>
              <a:ln w="25400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36E43AEF-4E4D-4CF2-9C8D-B5E74870846E}"/>
                </a:ext>
              </a:extLst>
            </p:cNvPr>
            <p:cNvSpPr/>
            <p:nvPr/>
          </p:nvSpPr>
          <p:spPr>
            <a:xfrm>
              <a:off x="8230382" y="-4830728"/>
              <a:ext cx="57877" cy="9416552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1C9492B4-CA9A-42E1-8355-67D218539B78}"/>
              </a:ext>
            </a:extLst>
          </p:cNvPr>
          <p:cNvGrpSpPr/>
          <p:nvPr/>
        </p:nvGrpSpPr>
        <p:grpSpPr>
          <a:xfrm>
            <a:off x="2826203" y="-14046"/>
            <a:ext cx="827126" cy="2436793"/>
            <a:chOff x="7487167" y="1781790"/>
            <a:chExt cx="1527524" cy="4500237"/>
          </a:xfrm>
        </p:grpSpPr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0E7903B-80E2-4A0D-B082-14A3096395B3}"/>
                </a:ext>
              </a:extLst>
            </p:cNvPr>
            <p:cNvGrpSpPr/>
            <p:nvPr/>
          </p:nvGrpSpPr>
          <p:grpSpPr>
            <a:xfrm>
              <a:off x="7487167" y="4544404"/>
              <a:ext cx="1527524" cy="1737623"/>
              <a:chOff x="7775428" y="2281285"/>
              <a:chExt cx="2336800" cy="2658208"/>
            </a:xfrm>
          </p:grpSpPr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85A6DA87-9EE4-4057-8C37-76E5006B0301}"/>
                  </a:ext>
                </a:extLst>
              </p:cNvPr>
              <p:cNvSpPr/>
              <p:nvPr/>
            </p:nvSpPr>
            <p:spPr>
              <a:xfrm>
                <a:off x="8816433" y="2281285"/>
                <a:ext cx="248448" cy="248448"/>
              </a:xfrm>
              <a:prstGeom prst="ellipse">
                <a:avLst/>
              </a:prstGeom>
              <a:noFill/>
              <a:ln w="60325">
                <a:solidFill>
                  <a:schemeClr val="accent1">
                    <a:shade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" name="Rectangle: Rounded Corners 100">
                <a:extLst>
                  <a:ext uri="{FF2B5EF4-FFF2-40B4-BE49-F238E27FC236}">
                    <a16:creationId xmlns:a16="http://schemas.microsoft.com/office/drawing/2014/main" id="{679DCCA7-D5F9-4724-8F07-DE8636DE64BD}"/>
                  </a:ext>
                </a:extLst>
              </p:cNvPr>
              <p:cNvSpPr/>
              <p:nvPr/>
            </p:nvSpPr>
            <p:spPr>
              <a:xfrm>
                <a:off x="8732597" y="2447636"/>
                <a:ext cx="422462" cy="291741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8CAC09F1-9677-47AA-9798-391E78897F42}"/>
                  </a:ext>
                </a:extLst>
              </p:cNvPr>
              <p:cNvSpPr/>
              <p:nvPr/>
            </p:nvSpPr>
            <p:spPr>
              <a:xfrm>
                <a:off x="7775428" y="2602693"/>
                <a:ext cx="2336800" cy="233680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" name="Oval 102">
                <a:extLst>
                  <a:ext uri="{FF2B5EF4-FFF2-40B4-BE49-F238E27FC236}">
                    <a16:creationId xmlns:a16="http://schemas.microsoft.com/office/drawing/2014/main" id="{59C04E6A-5187-4CD7-B0CE-F2982C585926}"/>
                  </a:ext>
                </a:extLst>
              </p:cNvPr>
              <p:cNvSpPr/>
              <p:nvPr/>
            </p:nvSpPr>
            <p:spPr>
              <a:xfrm>
                <a:off x="7912112" y="2739377"/>
                <a:ext cx="2063433" cy="2063433"/>
              </a:xfrm>
              <a:prstGeom prst="ellipse">
                <a:avLst/>
              </a:prstGeom>
              <a:noFill/>
              <a:ln w="25400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30BB7AA9-DE1F-425C-82DE-16DC5039D7C3}"/>
                </a:ext>
              </a:extLst>
            </p:cNvPr>
            <p:cNvSpPr/>
            <p:nvPr/>
          </p:nvSpPr>
          <p:spPr>
            <a:xfrm>
              <a:off x="8230383" y="1781790"/>
              <a:ext cx="57878" cy="2804025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6480FD1-DD6B-457D-9477-29A86A9E7ECA}"/>
              </a:ext>
            </a:extLst>
          </p:cNvPr>
          <p:cNvGrpSpPr/>
          <p:nvPr/>
        </p:nvGrpSpPr>
        <p:grpSpPr>
          <a:xfrm>
            <a:off x="845207" y="0"/>
            <a:ext cx="1527524" cy="4500237"/>
            <a:chOff x="7487167" y="1781790"/>
            <a:chExt cx="1527524" cy="4500237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6A94FC77-375D-46CC-86A8-1C539C869B2E}"/>
                </a:ext>
              </a:extLst>
            </p:cNvPr>
            <p:cNvGrpSpPr/>
            <p:nvPr/>
          </p:nvGrpSpPr>
          <p:grpSpPr>
            <a:xfrm>
              <a:off x="7487167" y="4544404"/>
              <a:ext cx="1527524" cy="1737623"/>
              <a:chOff x="7775428" y="2281285"/>
              <a:chExt cx="2336800" cy="2658208"/>
            </a:xfrm>
          </p:grpSpPr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247A3578-9145-47DB-9E6C-83A5E187438A}"/>
                  </a:ext>
                </a:extLst>
              </p:cNvPr>
              <p:cNvSpPr/>
              <p:nvPr/>
            </p:nvSpPr>
            <p:spPr>
              <a:xfrm>
                <a:off x="8816433" y="2281285"/>
                <a:ext cx="248448" cy="248448"/>
              </a:xfrm>
              <a:prstGeom prst="ellipse">
                <a:avLst/>
              </a:prstGeom>
              <a:noFill/>
              <a:ln w="60325">
                <a:solidFill>
                  <a:schemeClr val="accent1">
                    <a:shade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: Rounded Corners 10">
                <a:extLst>
                  <a:ext uri="{FF2B5EF4-FFF2-40B4-BE49-F238E27FC236}">
                    <a16:creationId xmlns:a16="http://schemas.microsoft.com/office/drawing/2014/main" id="{3BA45CC7-310A-40BB-87BF-2D95A4331AE3}"/>
                  </a:ext>
                </a:extLst>
              </p:cNvPr>
              <p:cNvSpPr/>
              <p:nvPr/>
            </p:nvSpPr>
            <p:spPr>
              <a:xfrm>
                <a:off x="8732597" y="2447636"/>
                <a:ext cx="422462" cy="291741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135C0030-FF3A-4A99-8580-939B03338A65}"/>
                  </a:ext>
                </a:extLst>
              </p:cNvPr>
              <p:cNvSpPr/>
              <p:nvPr/>
            </p:nvSpPr>
            <p:spPr>
              <a:xfrm>
                <a:off x="7775428" y="2602693"/>
                <a:ext cx="2336800" cy="233680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F431D916-8837-4B86-872C-F51BB0B605A2}"/>
                  </a:ext>
                </a:extLst>
              </p:cNvPr>
              <p:cNvSpPr/>
              <p:nvPr/>
            </p:nvSpPr>
            <p:spPr>
              <a:xfrm>
                <a:off x="7912112" y="2739377"/>
                <a:ext cx="2063433" cy="2063433"/>
              </a:xfrm>
              <a:prstGeom prst="ellipse">
                <a:avLst/>
              </a:prstGeom>
              <a:noFill/>
              <a:ln w="25400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EAA99DA-2CF0-4038-A27B-0262A238A362}"/>
                </a:ext>
              </a:extLst>
            </p:cNvPr>
            <p:cNvSpPr/>
            <p:nvPr/>
          </p:nvSpPr>
          <p:spPr>
            <a:xfrm>
              <a:off x="8230383" y="1781790"/>
              <a:ext cx="57878" cy="2804025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9BABE6A-90C8-40D2-A65C-1827F984E335}"/>
              </a:ext>
            </a:extLst>
          </p:cNvPr>
          <p:cNvGrpSpPr/>
          <p:nvPr/>
        </p:nvGrpSpPr>
        <p:grpSpPr>
          <a:xfrm>
            <a:off x="1952877" y="-1"/>
            <a:ext cx="1527524" cy="6148653"/>
            <a:chOff x="7487167" y="133374"/>
            <a:chExt cx="1527524" cy="6148653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0074FA17-B2CD-4D64-B164-4869D83D3F12}"/>
                </a:ext>
              </a:extLst>
            </p:cNvPr>
            <p:cNvGrpSpPr/>
            <p:nvPr/>
          </p:nvGrpSpPr>
          <p:grpSpPr>
            <a:xfrm>
              <a:off x="7487167" y="4544404"/>
              <a:ext cx="1527524" cy="1737623"/>
              <a:chOff x="7775428" y="2281285"/>
              <a:chExt cx="2336800" cy="2658208"/>
            </a:xfrm>
          </p:grpSpPr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4625BF49-782C-4EF0-9ADC-E5BEEDA1BA88}"/>
                  </a:ext>
                </a:extLst>
              </p:cNvPr>
              <p:cNvSpPr/>
              <p:nvPr/>
            </p:nvSpPr>
            <p:spPr>
              <a:xfrm>
                <a:off x="8816433" y="2281285"/>
                <a:ext cx="248448" cy="248448"/>
              </a:xfrm>
              <a:prstGeom prst="ellipse">
                <a:avLst/>
              </a:prstGeom>
              <a:noFill/>
              <a:ln w="60325">
                <a:solidFill>
                  <a:schemeClr val="accent1">
                    <a:shade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a16:creationId xmlns:a16="http://schemas.microsoft.com/office/drawing/2014/main" id="{52D94A0F-C167-4338-99EE-EB0DDD5EFB50}"/>
                  </a:ext>
                </a:extLst>
              </p:cNvPr>
              <p:cNvSpPr/>
              <p:nvPr/>
            </p:nvSpPr>
            <p:spPr>
              <a:xfrm>
                <a:off x="8732597" y="2447636"/>
                <a:ext cx="422462" cy="291741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4FDD89DC-B105-4D95-86C3-D98962F761ED}"/>
                  </a:ext>
                </a:extLst>
              </p:cNvPr>
              <p:cNvSpPr/>
              <p:nvPr/>
            </p:nvSpPr>
            <p:spPr>
              <a:xfrm>
                <a:off x="7775428" y="2602693"/>
                <a:ext cx="2336800" cy="233680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B002E37B-8E6F-46E9-9EE7-59C9D7FA1744}"/>
                  </a:ext>
                </a:extLst>
              </p:cNvPr>
              <p:cNvSpPr/>
              <p:nvPr/>
            </p:nvSpPr>
            <p:spPr>
              <a:xfrm>
                <a:off x="7912112" y="2739377"/>
                <a:ext cx="2063433" cy="2063433"/>
              </a:xfrm>
              <a:prstGeom prst="ellipse">
                <a:avLst/>
              </a:prstGeom>
              <a:noFill/>
              <a:ln w="25400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19D67A46-34E6-4664-9F4E-AA5B68173AC3}"/>
                </a:ext>
              </a:extLst>
            </p:cNvPr>
            <p:cNvSpPr/>
            <p:nvPr/>
          </p:nvSpPr>
          <p:spPr>
            <a:xfrm>
              <a:off x="8230383" y="133374"/>
              <a:ext cx="57878" cy="43891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D606DF6-ECF4-48FE-9CDF-4D3600E15165}"/>
              </a:ext>
            </a:extLst>
          </p:cNvPr>
          <p:cNvGrpSpPr/>
          <p:nvPr/>
        </p:nvGrpSpPr>
        <p:grpSpPr>
          <a:xfrm>
            <a:off x="2998203" y="0"/>
            <a:ext cx="1527524" cy="4500237"/>
            <a:chOff x="7487167" y="1781790"/>
            <a:chExt cx="1527524" cy="4500237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672CCDBD-27E4-4DCA-8179-ED65DDAB4A04}"/>
                </a:ext>
              </a:extLst>
            </p:cNvPr>
            <p:cNvGrpSpPr/>
            <p:nvPr/>
          </p:nvGrpSpPr>
          <p:grpSpPr>
            <a:xfrm>
              <a:off x="7487167" y="4544404"/>
              <a:ext cx="1527524" cy="1737623"/>
              <a:chOff x="7775428" y="2281285"/>
              <a:chExt cx="2336800" cy="2658208"/>
            </a:xfrm>
          </p:grpSpPr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805A2C2A-1A74-4456-9697-6E34D3450569}"/>
                  </a:ext>
                </a:extLst>
              </p:cNvPr>
              <p:cNvSpPr/>
              <p:nvPr/>
            </p:nvSpPr>
            <p:spPr>
              <a:xfrm>
                <a:off x="8816433" y="2281285"/>
                <a:ext cx="248448" cy="248448"/>
              </a:xfrm>
              <a:prstGeom prst="ellipse">
                <a:avLst/>
              </a:prstGeom>
              <a:noFill/>
              <a:ln w="60325">
                <a:solidFill>
                  <a:schemeClr val="accent1">
                    <a:shade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Rectangle: Rounded Corners 24">
                <a:extLst>
                  <a:ext uri="{FF2B5EF4-FFF2-40B4-BE49-F238E27FC236}">
                    <a16:creationId xmlns:a16="http://schemas.microsoft.com/office/drawing/2014/main" id="{B00F2102-E49F-40DE-B6A6-89F50B0EEBB9}"/>
                  </a:ext>
                </a:extLst>
              </p:cNvPr>
              <p:cNvSpPr/>
              <p:nvPr/>
            </p:nvSpPr>
            <p:spPr>
              <a:xfrm>
                <a:off x="8732597" y="2447636"/>
                <a:ext cx="422462" cy="291741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F4B9D4C2-731E-4C79-9203-F4891BF3C025}"/>
                  </a:ext>
                </a:extLst>
              </p:cNvPr>
              <p:cNvSpPr/>
              <p:nvPr/>
            </p:nvSpPr>
            <p:spPr>
              <a:xfrm>
                <a:off x="7775428" y="2602693"/>
                <a:ext cx="2336800" cy="233680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3325DD31-5B8F-4930-8FF8-9ECDE3342E73}"/>
                  </a:ext>
                </a:extLst>
              </p:cNvPr>
              <p:cNvSpPr/>
              <p:nvPr/>
            </p:nvSpPr>
            <p:spPr>
              <a:xfrm>
                <a:off x="7912112" y="2739377"/>
                <a:ext cx="2063433" cy="2063433"/>
              </a:xfrm>
              <a:prstGeom prst="ellipse">
                <a:avLst/>
              </a:prstGeom>
              <a:noFill/>
              <a:ln w="25400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48D589A1-AF83-4A88-81D1-3FB77C723EE1}"/>
                </a:ext>
              </a:extLst>
            </p:cNvPr>
            <p:cNvSpPr/>
            <p:nvPr/>
          </p:nvSpPr>
          <p:spPr>
            <a:xfrm>
              <a:off x="8230383" y="1781790"/>
              <a:ext cx="57878" cy="2804025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5A923CF1-820A-491B-996F-A1AE7CB6C209}"/>
              </a:ext>
            </a:extLst>
          </p:cNvPr>
          <p:cNvSpPr txBox="1"/>
          <p:nvPr/>
        </p:nvSpPr>
        <p:spPr>
          <a:xfrm>
            <a:off x="2071194" y="4991059"/>
            <a:ext cx="133204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XMAS</a:t>
            </a:r>
          </a:p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SALE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121F36A-D2F9-49B8-A43B-FC0D8D020138}"/>
              </a:ext>
            </a:extLst>
          </p:cNvPr>
          <p:cNvSpPr txBox="1"/>
          <p:nvPr/>
        </p:nvSpPr>
        <p:spPr>
          <a:xfrm>
            <a:off x="3317654" y="3355890"/>
            <a:ext cx="88447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50%</a:t>
            </a:r>
          </a:p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OFF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14E4263-BB98-43B3-A022-349C9B6D0A06}"/>
              </a:ext>
            </a:extLst>
          </p:cNvPr>
          <p:cNvSpPr txBox="1"/>
          <p:nvPr/>
        </p:nvSpPr>
        <p:spPr>
          <a:xfrm>
            <a:off x="951338" y="3326647"/>
            <a:ext cx="1332046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400" dirty="0">
                <a:solidFill>
                  <a:schemeClr val="bg1"/>
                </a:solidFill>
              </a:rPr>
              <a:t>Limited </a:t>
            </a:r>
            <a:r>
              <a:rPr lang="en-US" sz="2000" dirty="0">
                <a:solidFill>
                  <a:schemeClr val="bg1"/>
                </a:solidFill>
              </a:rPr>
              <a:t>Time only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CB6AE0B2-0616-4C7E-8481-5D4AE031283A}"/>
              </a:ext>
            </a:extLst>
          </p:cNvPr>
          <p:cNvGrpSpPr/>
          <p:nvPr/>
        </p:nvGrpSpPr>
        <p:grpSpPr>
          <a:xfrm rot="20915940">
            <a:off x="730124" y="2228475"/>
            <a:ext cx="1645361" cy="921595"/>
            <a:chOff x="6273458" y="4018264"/>
            <a:chExt cx="2262751" cy="1267406"/>
          </a:xfrm>
        </p:grpSpPr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A193904-A9B8-462B-BA08-ACB650253987}"/>
                </a:ext>
              </a:extLst>
            </p:cNvPr>
            <p:cNvSpPr/>
            <p:nvPr/>
          </p:nvSpPr>
          <p:spPr>
            <a:xfrm rot="454160">
              <a:off x="6664598" y="4448918"/>
              <a:ext cx="765971" cy="293149"/>
            </a:xfrm>
            <a:custGeom>
              <a:avLst/>
              <a:gdLst>
                <a:gd name="connsiteX0" fmla="*/ 764381 w 771525"/>
                <a:gd name="connsiteY0" fmla="*/ 250708 h 295275"/>
                <a:gd name="connsiteX1" fmla="*/ 7144 w 771525"/>
                <a:gd name="connsiteY1" fmla="*/ 37347 h 295275"/>
                <a:gd name="connsiteX2" fmla="*/ 10954 w 771525"/>
                <a:gd name="connsiteY2" fmla="*/ 288808 h 295275"/>
                <a:gd name="connsiteX3" fmla="*/ 723424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64381" y="250708"/>
                  </a:moveTo>
                  <a:cubicBezTo>
                    <a:pt x="764381" y="250708"/>
                    <a:pt x="349091" y="-95050"/>
                    <a:pt x="7144" y="37347"/>
                  </a:cubicBezTo>
                  <a:lnTo>
                    <a:pt x="10954" y="288808"/>
                  </a:lnTo>
                  <a:cubicBezTo>
                    <a:pt x="10954" y="288808"/>
                    <a:pt x="544354" y="107833"/>
                    <a:pt x="723424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2C9A9B0B-8903-4CC2-B86B-51D645F32CE5}"/>
                </a:ext>
              </a:extLst>
            </p:cNvPr>
            <p:cNvSpPr/>
            <p:nvPr/>
          </p:nvSpPr>
          <p:spPr>
            <a:xfrm rot="454160">
              <a:off x="6858049" y="4090132"/>
              <a:ext cx="661950" cy="633581"/>
            </a:xfrm>
            <a:custGeom>
              <a:avLst/>
              <a:gdLst>
                <a:gd name="connsiteX0" fmla="*/ 7144 w 666750"/>
                <a:gd name="connsiteY0" fmla="*/ 332026 h 638175"/>
                <a:gd name="connsiteX1" fmla="*/ 565309 w 666750"/>
                <a:gd name="connsiteY1" fmla="*/ 635874 h 638175"/>
                <a:gd name="connsiteX2" fmla="*/ 668179 w 666750"/>
                <a:gd name="connsiteY2" fmla="*/ 607299 h 638175"/>
                <a:gd name="connsiteX3" fmla="*/ 227171 w 666750"/>
                <a:gd name="connsiteY3" fmla="*/ 321549 h 638175"/>
                <a:gd name="connsiteX4" fmla="*/ 227171 w 666750"/>
                <a:gd name="connsiteY4" fmla="*/ 321549 h 638175"/>
                <a:gd name="connsiteX5" fmla="*/ 366236 w 666750"/>
                <a:gd name="connsiteY5" fmla="*/ 71041 h 638175"/>
                <a:gd name="connsiteX6" fmla="*/ 366236 w 666750"/>
                <a:gd name="connsiteY6" fmla="*/ 71041 h 638175"/>
                <a:gd name="connsiteX7" fmla="*/ 326231 w 666750"/>
                <a:gd name="connsiteY7" fmla="*/ 10081 h 638175"/>
                <a:gd name="connsiteX8" fmla="*/ 199549 w 666750"/>
                <a:gd name="connsiteY8" fmla="*/ 60564 h 638175"/>
                <a:gd name="connsiteX9" fmla="*/ 70009 w 666750"/>
                <a:gd name="connsiteY9" fmla="*/ 185341 h 638175"/>
                <a:gd name="connsiteX10" fmla="*/ 7144 w 666750"/>
                <a:gd name="connsiteY10" fmla="*/ 332026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6750" h="638175">
                  <a:moveTo>
                    <a:pt x="7144" y="332026"/>
                  </a:moveTo>
                  <a:cubicBezTo>
                    <a:pt x="7144" y="332026"/>
                    <a:pt x="260509" y="625396"/>
                    <a:pt x="565309" y="635874"/>
                  </a:cubicBezTo>
                  <a:cubicBezTo>
                    <a:pt x="635794" y="628254"/>
                    <a:pt x="668179" y="607299"/>
                    <a:pt x="668179" y="607299"/>
                  </a:cubicBezTo>
                  <a:lnTo>
                    <a:pt x="227171" y="321549"/>
                  </a:lnTo>
                  <a:lnTo>
                    <a:pt x="227171" y="321549"/>
                  </a:lnTo>
                  <a:cubicBezTo>
                    <a:pt x="249079" y="226299"/>
                    <a:pt x="296704" y="139621"/>
                    <a:pt x="366236" y="71041"/>
                  </a:cubicBezTo>
                  <a:lnTo>
                    <a:pt x="366236" y="71041"/>
                  </a:lnTo>
                  <a:cubicBezTo>
                    <a:pt x="394811" y="42466"/>
                    <a:pt x="364331" y="-5159"/>
                    <a:pt x="326231" y="10081"/>
                  </a:cubicBezTo>
                  <a:lnTo>
                    <a:pt x="199549" y="60564"/>
                  </a:lnTo>
                  <a:lnTo>
                    <a:pt x="70009" y="185341"/>
                  </a:lnTo>
                  <a:lnTo>
                    <a:pt x="7144" y="33202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6B53278E-4D06-4776-A341-24520A75C7C1}"/>
                </a:ext>
              </a:extLst>
            </p:cNvPr>
            <p:cNvSpPr/>
            <p:nvPr/>
          </p:nvSpPr>
          <p:spPr>
            <a:xfrm rot="454160">
              <a:off x="6863368" y="4018264"/>
              <a:ext cx="699776" cy="699776"/>
            </a:xfrm>
            <a:custGeom>
              <a:avLst/>
              <a:gdLst>
                <a:gd name="connsiteX0" fmla="*/ 636746 w 704850"/>
                <a:gd name="connsiteY0" fmla="*/ 703518 h 704850"/>
                <a:gd name="connsiteX1" fmla="*/ 388144 w 704850"/>
                <a:gd name="connsiteY1" fmla="*/ 256796 h 704850"/>
                <a:gd name="connsiteX2" fmla="*/ 363379 w 704850"/>
                <a:gd name="connsiteY2" fmla="*/ 239651 h 704850"/>
                <a:gd name="connsiteX3" fmla="*/ 173831 w 704850"/>
                <a:gd name="connsiteY3" fmla="*/ 264416 h 704850"/>
                <a:gd name="connsiteX4" fmla="*/ 7144 w 704850"/>
                <a:gd name="connsiteY4" fmla="*/ 406338 h 704850"/>
                <a:gd name="connsiteX5" fmla="*/ 70009 w 704850"/>
                <a:gd name="connsiteY5" fmla="*/ 260606 h 704850"/>
                <a:gd name="connsiteX6" fmla="*/ 147161 w 704850"/>
                <a:gd name="connsiteY6" fmla="*/ 151068 h 704850"/>
                <a:gd name="connsiteX7" fmla="*/ 147161 w 704850"/>
                <a:gd name="connsiteY7" fmla="*/ 151068 h 704850"/>
                <a:gd name="connsiteX8" fmla="*/ 367189 w 704850"/>
                <a:gd name="connsiteY8" fmla="*/ 12003 h 704850"/>
                <a:gd name="connsiteX9" fmla="*/ 441484 w 704850"/>
                <a:gd name="connsiteY9" fmla="*/ 8193 h 704850"/>
                <a:gd name="connsiteX10" fmla="*/ 511969 w 704850"/>
                <a:gd name="connsiteY10" fmla="*/ 51056 h 704850"/>
                <a:gd name="connsiteX11" fmla="*/ 702469 w 704850"/>
                <a:gd name="connsiteY11" fmla="*/ 660656 h 704850"/>
                <a:gd name="connsiteX12" fmla="*/ 636746 w 704850"/>
                <a:gd name="connsiteY12" fmla="*/ 703518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4850" h="704850">
                  <a:moveTo>
                    <a:pt x="636746" y="703518"/>
                  </a:moveTo>
                  <a:lnTo>
                    <a:pt x="388144" y="256796"/>
                  </a:lnTo>
                  <a:cubicBezTo>
                    <a:pt x="383381" y="247271"/>
                    <a:pt x="373856" y="241556"/>
                    <a:pt x="363379" y="239651"/>
                  </a:cubicBezTo>
                  <a:cubicBezTo>
                    <a:pt x="331946" y="234888"/>
                    <a:pt x="259556" y="230126"/>
                    <a:pt x="173831" y="264416"/>
                  </a:cubicBezTo>
                  <a:cubicBezTo>
                    <a:pt x="57626" y="310136"/>
                    <a:pt x="7144" y="406338"/>
                    <a:pt x="7144" y="406338"/>
                  </a:cubicBezTo>
                  <a:lnTo>
                    <a:pt x="70009" y="260606"/>
                  </a:lnTo>
                  <a:cubicBezTo>
                    <a:pt x="88106" y="218696"/>
                    <a:pt x="113824" y="181548"/>
                    <a:pt x="147161" y="151068"/>
                  </a:cubicBezTo>
                  <a:lnTo>
                    <a:pt x="147161" y="151068"/>
                  </a:lnTo>
                  <a:cubicBezTo>
                    <a:pt x="208121" y="92966"/>
                    <a:pt x="284321" y="26291"/>
                    <a:pt x="367189" y="12003"/>
                  </a:cubicBezTo>
                  <a:lnTo>
                    <a:pt x="441484" y="8193"/>
                  </a:lnTo>
                  <a:cubicBezTo>
                    <a:pt x="471964" y="2478"/>
                    <a:pt x="502444" y="20576"/>
                    <a:pt x="511969" y="51056"/>
                  </a:cubicBezTo>
                  <a:lnTo>
                    <a:pt x="702469" y="660656"/>
                  </a:lnTo>
                  <a:lnTo>
                    <a:pt x="636746" y="703518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3B6E950-2370-43BA-AD17-BA71DE3B5DAE}"/>
                </a:ext>
              </a:extLst>
            </p:cNvPr>
            <p:cNvSpPr/>
            <p:nvPr/>
          </p:nvSpPr>
          <p:spPr>
            <a:xfrm rot="454160">
              <a:off x="7530807" y="4556985"/>
              <a:ext cx="729815" cy="279312"/>
            </a:xfrm>
            <a:custGeom>
              <a:avLst/>
              <a:gdLst>
                <a:gd name="connsiteX0" fmla="*/ 7144 w 771525"/>
                <a:gd name="connsiteY0" fmla="*/ 250708 h 295275"/>
                <a:gd name="connsiteX1" fmla="*/ 764381 w 771525"/>
                <a:gd name="connsiteY1" fmla="*/ 37347 h 295275"/>
                <a:gd name="connsiteX2" fmla="*/ 760571 w 771525"/>
                <a:gd name="connsiteY2" fmla="*/ 288808 h 295275"/>
                <a:gd name="connsiteX3" fmla="*/ 48101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144" y="250708"/>
                  </a:moveTo>
                  <a:cubicBezTo>
                    <a:pt x="7144" y="250708"/>
                    <a:pt x="422434" y="-95050"/>
                    <a:pt x="764381" y="37347"/>
                  </a:cubicBezTo>
                  <a:lnTo>
                    <a:pt x="760571" y="288808"/>
                  </a:lnTo>
                  <a:cubicBezTo>
                    <a:pt x="760571" y="288808"/>
                    <a:pt x="227171" y="107832"/>
                    <a:pt x="48101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AFC0B8E-0EA9-44F4-807E-EA7C7C23D13D}"/>
                </a:ext>
              </a:extLst>
            </p:cNvPr>
            <p:cNvSpPr/>
            <p:nvPr/>
          </p:nvSpPr>
          <p:spPr>
            <a:xfrm rot="454160">
              <a:off x="7514755" y="4116389"/>
              <a:ext cx="595755" cy="671407"/>
            </a:xfrm>
            <a:custGeom>
              <a:avLst/>
              <a:gdLst>
                <a:gd name="connsiteX0" fmla="*/ 595789 w 600075"/>
                <a:gd name="connsiteY0" fmla="*/ 255366 h 676275"/>
                <a:gd name="connsiteX1" fmla="*/ 113824 w 600075"/>
                <a:gd name="connsiteY1" fmla="*/ 669704 h 676275"/>
                <a:gd name="connsiteX2" fmla="*/ 7144 w 600075"/>
                <a:gd name="connsiteY2" fmla="*/ 663989 h 676275"/>
                <a:gd name="connsiteX3" fmla="*/ 378619 w 600075"/>
                <a:gd name="connsiteY3" fmla="*/ 291561 h 676275"/>
                <a:gd name="connsiteX4" fmla="*/ 378619 w 600075"/>
                <a:gd name="connsiteY4" fmla="*/ 291561 h 676275"/>
                <a:gd name="connsiteX5" fmla="*/ 190024 w 600075"/>
                <a:gd name="connsiteY5" fmla="*/ 76296 h 676275"/>
                <a:gd name="connsiteX6" fmla="*/ 190024 w 600075"/>
                <a:gd name="connsiteY6" fmla="*/ 76296 h 676275"/>
                <a:gd name="connsiteX7" fmla="*/ 216694 w 600075"/>
                <a:gd name="connsiteY7" fmla="*/ 7716 h 676275"/>
                <a:gd name="connsiteX8" fmla="*/ 349091 w 600075"/>
                <a:gd name="connsiteY8" fmla="*/ 29624 h 676275"/>
                <a:gd name="connsiteX9" fmla="*/ 502444 w 600075"/>
                <a:gd name="connsiteY9" fmla="*/ 125826 h 676275"/>
                <a:gd name="connsiteX10" fmla="*/ 595789 w 600075"/>
                <a:gd name="connsiteY10" fmla="*/ 255366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75" h="676275">
                  <a:moveTo>
                    <a:pt x="595789" y="255366"/>
                  </a:moveTo>
                  <a:cubicBezTo>
                    <a:pt x="595789" y="255366"/>
                    <a:pt x="410051" y="595409"/>
                    <a:pt x="113824" y="669704"/>
                  </a:cubicBezTo>
                  <a:cubicBezTo>
                    <a:pt x="43339" y="677324"/>
                    <a:pt x="7144" y="663989"/>
                    <a:pt x="7144" y="663989"/>
                  </a:cubicBezTo>
                  <a:lnTo>
                    <a:pt x="378619" y="291561"/>
                  </a:lnTo>
                  <a:lnTo>
                    <a:pt x="378619" y="291561"/>
                  </a:lnTo>
                  <a:cubicBezTo>
                    <a:pt x="337661" y="202979"/>
                    <a:pt x="271939" y="128684"/>
                    <a:pt x="190024" y="76296"/>
                  </a:cubicBezTo>
                  <a:lnTo>
                    <a:pt x="190024" y="76296"/>
                  </a:lnTo>
                  <a:cubicBezTo>
                    <a:pt x="155734" y="54389"/>
                    <a:pt x="176689" y="1049"/>
                    <a:pt x="216694" y="7716"/>
                  </a:cubicBezTo>
                  <a:lnTo>
                    <a:pt x="349091" y="29624"/>
                  </a:lnTo>
                  <a:lnTo>
                    <a:pt x="502444" y="125826"/>
                  </a:lnTo>
                  <a:lnTo>
                    <a:pt x="595789" y="25536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1B644CCA-DAF2-47E1-B060-1762EFA02E16}"/>
                </a:ext>
              </a:extLst>
            </p:cNvPr>
            <p:cNvSpPr/>
            <p:nvPr/>
          </p:nvSpPr>
          <p:spPr>
            <a:xfrm rot="454160">
              <a:off x="7479169" y="4079369"/>
              <a:ext cx="633581" cy="709232"/>
            </a:xfrm>
            <a:custGeom>
              <a:avLst/>
              <a:gdLst>
                <a:gd name="connsiteX0" fmla="*/ 80486 w 638175"/>
                <a:gd name="connsiteY0" fmla="*/ 712242 h 714375"/>
                <a:gd name="connsiteX1" fmla="*/ 229076 w 638175"/>
                <a:gd name="connsiteY1" fmla="*/ 223609 h 714375"/>
                <a:gd name="connsiteX2" fmla="*/ 250031 w 638175"/>
                <a:gd name="connsiteY2" fmla="*/ 201702 h 714375"/>
                <a:gd name="connsiteX3" fmla="*/ 440531 w 638175"/>
                <a:gd name="connsiteY3" fmla="*/ 186462 h 714375"/>
                <a:gd name="connsiteX4" fmla="*/ 632936 w 638175"/>
                <a:gd name="connsiteY4" fmla="*/ 290284 h 714375"/>
                <a:gd name="connsiteX5" fmla="*/ 540544 w 638175"/>
                <a:gd name="connsiteY5" fmla="*/ 160744 h 714375"/>
                <a:gd name="connsiteX6" fmla="*/ 442436 w 638175"/>
                <a:gd name="connsiteY6" fmla="*/ 69304 h 714375"/>
                <a:gd name="connsiteX7" fmla="*/ 442436 w 638175"/>
                <a:gd name="connsiteY7" fmla="*/ 69304 h 714375"/>
                <a:gd name="connsiteX8" fmla="*/ 204311 w 638175"/>
                <a:gd name="connsiteY8" fmla="*/ 7392 h 714375"/>
                <a:gd name="connsiteX9" fmla="*/ 129064 w 638175"/>
                <a:gd name="connsiteY9" fmla="*/ 10249 h 714375"/>
                <a:gd name="connsiteX10" fmla="*/ 69056 w 638175"/>
                <a:gd name="connsiteY10" fmla="*/ 66447 h 714375"/>
                <a:gd name="connsiteX11" fmla="*/ 7144 w 638175"/>
                <a:gd name="connsiteY11" fmla="*/ 683667 h 714375"/>
                <a:gd name="connsiteX12" fmla="*/ 80486 w 638175"/>
                <a:gd name="connsiteY12" fmla="*/ 712242 h 71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8175" h="714375">
                  <a:moveTo>
                    <a:pt x="80486" y="712242"/>
                  </a:moveTo>
                  <a:lnTo>
                    <a:pt x="229076" y="223609"/>
                  </a:lnTo>
                  <a:cubicBezTo>
                    <a:pt x="231934" y="213132"/>
                    <a:pt x="239554" y="205512"/>
                    <a:pt x="250031" y="201702"/>
                  </a:cubicBezTo>
                  <a:cubicBezTo>
                    <a:pt x="279559" y="190272"/>
                    <a:pt x="349091" y="171222"/>
                    <a:pt x="440531" y="186462"/>
                  </a:cubicBezTo>
                  <a:cubicBezTo>
                    <a:pt x="564356" y="207417"/>
                    <a:pt x="632936" y="290284"/>
                    <a:pt x="632936" y="290284"/>
                  </a:cubicBezTo>
                  <a:lnTo>
                    <a:pt x="540544" y="160744"/>
                  </a:lnTo>
                  <a:cubicBezTo>
                    <a:pt x="513874" y="123597"/>
                    <a:pt x="480536" y="93117"/>
                    <a:pt x="442436" y="69304"/>
                  </a:cubicBezTo>
                  <a:lnTo>
                    <a:pt x="442436" y="69304"/>
                  </a:lnTo>
                  <a:cubicBezTo>
                    <a:pt x="370999" y="26442"/>
                    <a:pt x="288131" y="4534"/>
                    <a:pt x="204311" y="7392"/>
                  </a:cubicBezTo>
                  <a:lnTo>
                    <a:pt x="129064" y="10249"/>
                  </a:lnTo>
                  <a:cubicBezTo>
                    <a:pt x="97631" y="11202"/>
                    <a:pt x="71914" y="35967"/>
                    <a:pt x="69056" y="66447"/>
                  </a:cubicBezTo>
                  <a:lnTo>
                    <a:pt x="7144" y="683667"/>
                  </a:lnTo>
                  <a:lnTo>
                    <a:pt x="80486" y="712242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5FB37D9B-578B-4B00-978B-02FB75DF7B32}"/>
                </a:ext>
              </a:extLst>
            </p:cNvPr>
            <p:cNvSpPr/>
            <p:nvPr/>
          </p:nvSpPr>
          <p:spPr>
            <a:xfrm rot="454160">
              <a:off x="7973344" y="4618465"/>
              <a:ext cx="324362" cy="459513"/>
            </a:xfrm>
            <a:custGeom>
              <a:avLst/>
              <a:gdLst>
                <a:gd name="connsiteX0" fmla="*/ 277654 w 342900"/>
                <a:gd name="connsiteY0" fmla="*/ 7144 h 485775"/>
                <a:gd name="connsiteX1" fmla="*/ 7144 w 342900"/>
                <a:gd name="connsiteY1" fmla="*/ 296704 h 485775"/>
                <a:gd name="connsiteX2" fmla="*/ 154781 w 342900"/>
                <a:gd name="connsiteY2" fmla="*/ 484346 h 485775"/>
                <a:gd name="connsiteX3" fmla="*/ 337661 w 342900"/>
                <a:gd name="connsiteY3" fmla="*/ 301466 h 485775"/>
                <a:gd name="connsiteX4" fmla="*/ 277654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277654" y="7144"/>
                  </a:moveTo>
                  <a:cubicBezTo>
                    <a:pt x="277654" y="7144"/>
                    <a:pt x="263366" y="139541"/>
                    <a:pt x="7144" y="296704"/>
                  </a:cubicBezTo>
                  <a:lnTo>
                    <a:pt x="154781" y="484346"/>
                  </a:lnTo>
                  <a:cubicBezTo>
                    <a:pt x="154781" y="484346"/>
                    <a:pt x="290989" y="442436"/>
                    <a:pt x="337661" y="301466"/>
                  </a:cubicBezTo>
                  <a:lnTo>
                    <a:pt x="277654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7F81B031-BF36-4C55-A5C2-2C65C13C3FE2}"/>
                </a:ext>
              </a:extLst>
            </p:cNvPr>
            <p:cNvSpPr/>
            <p:nvPr/>
          </p:nvSpPr>
          <p:spPr>
            <a:xfrm rot="454160">
              <a:off x="7941545" y="4907247"/>
              <a:ext cx="594664" cy="378423"/>
            </a:xfrm>
            <a:custGeom>
              <a:avLst/>
              <a:gdLst>
                <a:gd name="connsiteX0" fmla="*/ 7144 w 628650"/>
                <a:gd name="connsiteY0" fmla="*/ 7144 h 400050"/>
                <a:gd name="connsiteX1" fmla="*/ 332899 w 628650"/>
                <a:gd name="connsiteY1" fmla="*/ 111919 h 400050"/>
                <a:gd name="connsiteX2" fmla="*/ 625316 w 628650"/>
                <a:gd name="connsiteY2" fmla="*/ 128111 h 400050"/>
                <a:gd name="connsiteX3" fmla="*/ 536734 w 628650"/>
                <a:gd name="connsiteY3" fmla="*/ 252889 h 400050"/>
                <a:gd name="connsiteX4" fmla="*/ 596741 w 628650"/>
                <a:gd name="connsiteY4" fmla="*/ 398621 h 400050"/>
                <a:gd name="connsiteX5" fmla="*/ 360521 w 628650"/>
                <a:gd name="connsiteY5" fmla="*/ 383381 h 400050"/>
                <a:gd name="connsiteX6" fmla="*/ 122396 w 628650"/>
                <a:gd name="connsiteY6" fmla="*/ 314801 h 400050"/>
                <a:gd name="connsiteX7" fmla="*/ 7144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7144" y="7144"/>
                  </a:moveTo>
                  <a:cubicBezTo>
                    <a:pt x="7144" y="7144"/>
                    <a:pt x="110966" y="119539"/>
                    <a:pt x="332899" y="111919"/>
                  </a:cubicBezTo>
                  <a:cubicBezTo>
                    <a:pt x="554831" y="104299"/>
                    <a:pt x="625316" y="128111"/>
                    <a:pt x="625316" y="128111"/>
                  </a:cubicBezTo>
                  <a:lnTo>
                    <a:pt x="536734" y="252889"/>
                  </a:lnTo>
                  <a:lnTo>
                    <a:pt x="596741" y="398621"/>
                  </a:lnTo>
                  <a:cubicBezTo>
                    <a:pt x="596741" y="398621"/>
                    <a:pt x="496729" y="373856"/>
                    <a:pt x="360521" y="383381"/>
                  </a:cubicBezTo>
                  <a:cubicBezTo>
                    <a:pt x="224314" y="393859"/>
                    <a:pt x="122396" y="314801"/>
                    <a:pt x="122396" y="314801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B42D4F60-F0A8-4B53-B6E0-F54C610E046C}"/>
                </a:ext>
              </a:extLst>
            </p:cNvPr>
            <p:cNvSpPr/>
            <p:nvPr/>
          </p:nvSpPr>
          <p:spPr>
            <a:xfrm rot="454160">
              <a:off x="6590990" y="4441946"/>
              <a:ext cx="340432" cy="482278"/>
            </a:xfrm>
            <a:custGeom>
              <a:avLst/>
              <a:gdLst>
                <a:gd name="connsiteX0" fmla="*/ 67151 w 342900"/>
                <a:gd name="connsiteY0" fmla="*/ 7144 h 485775"/>
                <a:gd name="connsiteX1" fmla="*/ 337661 w 342900"/>
                <a:gd name="connsiteY1" fmla="*/ 296704 h 485775"/>
                <a:gd name="connsiteX2" fmla="*/ 190024 w 342900"/>
                <a:gd name="connsiteY2" fmla="*/ 484346 h 485775"/>
                <a:gd name="connsiteX3" fmla="*/ 7144 w 342900"/>
                <a:gd name="connsiteY3" fmla="*/ 301466 h 485775"/>
                <a:gd name="connsiteX4" fmla="*/ 67151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67151" y="7144"/>
                  </a:moveTo>
                  <a:cubicBezTo>
                    <a:pt x="67151" y="7144"/>
                    <a:pt x="81439" y="139541"/>
                    <a:pt x="337661" y="296704"/>
                  </a:cubicBezTo>
                  <a:lnTo>
                    <a:pt x="190024" y="484346"/>
                  </a:lnTo>
                  <a:cubicBezTo>
                    <a:pt x="190024" y="484346"/>
                    <a:pt x="53816" y="442436"/>
                    <a:pt x="7144" y="301466"/>
                  </a:cubicBezTo>
                  <a:lnTo>
                    <a:pt x="67151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831FD781-502D-4259-9E24-B35112937C77}"/>
                </a:ext>
              </a:extLst>
            </p:cNvPr>
            <p:cNvSpPr/>
            <p:nvPr/>
          </p:nvSpPr>
          <p:spPr>
            <a:xfrm rot="454160">
              <a:off x="6273458" y="4708227"/>
              <a:ext cx="624124" cy="397170"/>
            </a:xfrm>
            <a:custGeom>
              <a:avLst/>
              <a:gdLst>
                <a:gd name="connsiteX0" fmla="*/ 625316 w 628650"/>
                <a:gd name="connsiteY0" fmla="*/ 7144 h 400050"/>
                <a:gd name="connsiteX1" fmla="*/ 299561 w 628650"/>
                <a:gd name="connsiteY1" fmla="*/ 111919 h 400050"/>
                <a:gd name="connsiteX2" fmla="*/ 7144 w 628650"/>
                <a:gd name="connsiteY2" fmla="*/ 128111 h 400050"/>
                <a:gd name="connsiteX3" fmla="*/ 95726 w 628650"/>
                <a:gd name="connsiteY3" fmla="*/ 252889 h 400050"/>
                <a:gd name="connsiteX4" fmla="*/ 35719 w 628650"/>
                <a:gd name="connsiteY4" fmla="*/ 397669 h 400050"/>
                <a:gd name="connsiteX5" fmla="*/ 271939 w 628650"/>
                <a:gd name="connsiteY5" fmla="*/ 382429 h 400050"/>
                <a:gd name="connsiteX6" fmla="*/ 510064 w 628650"/>
                <a:gd name="connsiteY6" fmla="*/ 313849 h 400050"/>
                <a:gd name="connsiteX7" fmla="*/ 625316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625316" y="7144"/>
                  </a:moveTo>
                  <a:cubicBezTo>
                    <a:pt x="625316" y="7144"/>
                    <a:pt x="521494" y="119539"/>
                    <a:pt x="299561" y="111919"/>
                  </a:cubicBezTo>
                  <a:cubicBezTo>
                    <a:pt x="76676" y="104299"/>
                    <a:pt x="7144" y="128111"/>
                    <a:pt x="7144" y="128111"/>
                  </a:cubicBezTo>
                  <a:lnTo>
                    <a:pt x="95726" y="252889"/>
                  </a:lnTo>
                  <a:lnTo>
                    <a:pt x="35719" y="397669"/>
                  </a:lnTo>
                  <a:cubicBezTo>
                    <a:pt x="35719" y="397669"/>
                    <a:pt x="135731" y="372904"/>
                    <a:pt x="271939" y="382429"/>
                  </a:cubicBezTo>
                  <a:cubicBezTo>
                    <a:pt x="408146" y="392906"/>
                    <a:pt x="510064" y="313849"/>
                    <a:pt x="510064" y="313849"/>
                  </a:cubicBezTo>
                  <a:lnTo>
                    <a:pt x="625316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B35F0B8C-8406-4D37-8FAD-C9577F8873F9}"/>
              </a:ext>
            </a:extLst>
          </p:cNvPr>
          <p:cNvGrpSpPr/>
          <p:nvPr/>
        </p:nvGrpSpPr>
        <p:grpSpPr>
          <a:xfrm>
            <a:off x="2888615" y="2286249"/>
            <a:ext cx="1673078" cy="937120"/>
            <a:chOff x="6273458" y="4018264"/>
            <a:chExt cx="2262751" cy="1267406"/>
          </a:xfrm>
        </p:grpSpPr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B19A294-5258-4E3A-9709-7B26296CA8C2}"/>
                </a:ext>
              </a:extLst>
            </p:cNvPr>
            <p:cNvSpPr/>
            <p:nvPr/>
          </p:nvSpPr>
          <p:spPr>
            <a:xfrm rot="454160">
              <a:off x="6664598" y="4448918"/>
              <a:ext cx="765971" cy="293149"/>
            </a:xfrm>
            <a:custGeom>
              <a:avLst/>
              <a:gdLst>
                <a:gd name="connsiteX0" fmla="*/ 764381 w 771525"/>
                <a:gd name="connsiteY0" fmla="*/ 250708 h 295275"/>
                <a:gd name="connsiteX1" fmla="*/ 7144 w 771525"/>
                <a:gd name="connsiteY1" fmla="*/ 37347 h 295275"/>
                <a:gd name="connsiteX2" fmla="*/ 10954 w 771525"/>
                <a:gd name="connsiteY2" fmla="*/ 288808 h 295275"/>
                <a:gd name="connsiteX3" fmla="*/ 723424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64381" y="250708"/>
                  </a:moveTo>
                  <a:cubicBezTo>
                    <a:pt x="764381" y="250708"/>
                    <a:pt x="349091" y="-95050"/>
                    <a:pt x="7144" y="37347"/>
                  </a:cubicBezTo>
                  <a:lnTo>
                    <a:pt x="10954" y="288808"/>
                  </a:lnTo>
                  <a:cubicBezTo>
                    <a:pt x="10954" y="288808"/>
                    <a:pt x="544354" y="107833"/>
                    <a:pt x="723424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C37BC98-BE9F-4E6D-BD7D-129F1144022C}"/>
                </a:ext>
              </a:extLst>
            </p:cNvPr>
            <p:cNvSpPr/>
            <p:nvPr/>
          </p:nvSpPr>
          <p:spPr>
            <a:xfrm rot="454160">
              <a:off x="6858049" y="4090132"/>
              <a:ext cx="661950" cy="633581"/>
            </a:xfrm>
            <a:custGeom>
              <a:avLst/>
              <a:gdLst>
                <a:gd name="connsiteX0" fmla="*/ 7144 w 666750"/>
                <a:gd name="connsiteY0" fmla="*/ 332026 h 638175"/>
                <a:gd name="connsiteX1" fmla="*/ 565309 w 666750"/>
                <a:gd name="connsiteY1" fmla="*/ 635874 h 638175"/>
                <a:gd name="connsiteX2" fmla="*/ 668179 w 666750"/>
                <a:gd name="connsiteY2" fmla="*/ 607299 h 638175"/>
                <a:gd name="connsiteX3" fmla="*/ 227171 w 666750"/>
                <a:gd name="connsiteY3" fmla="*/ 321549 h 638175"/>
                <a:gd name="connsiteX4" fmla="*/ 227171 w 666750"/>
                <a:gd name="connsiteY4" fmla="*/ 321549 h 638175"/>
                <a:gd name="connsiteX5" fmla="*/ 366236 w 666750"/>
                <a:gd name="connsiteY5" fmla="*/ 71041 h 638175"/>
                <a:gd name="connsiteX6" fmla="*/ 366236 w 666750"/>
                <a:gd name="connsiteY6" fmla="*/ 71041 h 638175"/>
                <a:gd name="connsiteX7" fmla="*/ 326231 w 666750"/>
                <a:gd name="connsiteY7" fmla="*/ 10081 h 638175"/>
                <a:gd name="connsiteX8" fmla="*/ 199549 w 666750"/>
                <a:gd name="connsiteY8" fmla="*/ 60564 h 638175"/>
                <a:gd name="connsiteX9" fmla="*/ 70009 w 666750"/>
                <a:gd name="connsiteY9" fmla="*/ 185341 h 638175"/>
                <a:gd name="connsiteX10" fmla="*/ 7144 w 666750"/>
                <a:gd name="connsiteY10" fmla="*/ 332026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6750" h="638175">
                  <a:moveTo>
                    <a:pt x="7144" y="332026"/>
                  </a:moveTo>
                  <a:cubicBezTo>
                    <a:pt x="7144" y="332026"/>
                    <a:pt x="260509" y="625396"/>
                    <a:pt x="565309" y="635874"/>
                  </a:cubicBezTo>
                  <a:cubicBezTo>
                    <a:pt x="635794" y="628254"/>
                    <a:pt x="668179" y="607299"/>
                    <a:pt x="668179" y="607299"/>
                  </a:cubicBezTo>
                  <a:lnTo>
                    <a:pt x="227171" y="321549"/>
                  </a:lnTo>
                  <a:lnTo>
                    <a:pt x="227171" y="321549"/>
                  </a:lnTo>
                  <a:cubicBezTo>
                    <a:pt x="249079" y="226299"/>
                    <a:pt x="296704" y="139621"/>
                    <a:pt x="366236" y="71041"/>
                  </a:cubicBezTo>
                  <a:lnTo>
                    <a:pt x="366236" y="71041"/>
                  </a:lnTo>
                  <a:cubicBezTo>
                    <a:pt x="394811" y="42466"/>
                    <a:pt x="364331" y="-5159"/>
                    <a:pt x="326231" y="10081"/>
                  </a:cubicBezTo>
                  <a:lnTo>
                    <a:pt x="199549" y="60564"/>
                  </a:lnTo>
                  <a:lnTo>
                    <a:pt x="70009" y="185341"/>
                  </a:lnTo>
                  <a:lnTo>
                    <a:pt x="7144" y="33202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87ABBAFD-9754-42B0-B0CA-2E87FE9A5589}"/>
                </a:ext>
              </a:extLst>
            </p:cNvPr>
            <p:cNvSpPr/>
            <p:nvPr/>
          </p:nvSpPr>
          <p:spPr>
            <a:xfrm rot="454160">
              <a:off x="6863368" y="4018264"/>
              <a:ext cx="699776" cy="699776"/>
            </a:xfrm>
            <a:custGeom>
              <a:avLst/>
              <a:gdLst>
                <a:gd name="connsiteX0" fmla="*/ 636746 w 704850"/>
                <a:gd name="connsiteY0" fmla="*/ 703518 h 704850"/>
                <a:gd name="connsiteX1" fmla="*/ 388144 w 704850"/>
                <a:gd name="connsiteY1" fmla="*/ 256796 h 704850"/>
                <a:gd name="connsiteX2" fmla="*/ 363379 w 704850"/>
                <a:gd name="connsiteY2" fmla="*/ 239651 h 704850"/>
                <a:gd name="connsiteX3" fmla="*/ 173831 w 704850"/>
                <a:gd name="connsiteY3" fmla="*/ 264416 h 704850"/>
                <a:gd name="connsiteX4" fmla="*/ 7144 w 704850"/>
                <a:gd name="connsiteY4" fmla="*/ 406338 h 704850"/>
                <a:gd name="connsiteX5" fmla="*/ 70009 w 704850"/>
                <a:gd name="connsiteY5" fmla="*/ 260606 h 704850"/>
                <a:gd name="connsiteX6" fmla="*/ 147161 w 704850"/>
                <a:gd name="connsiteY6" fmla="*/ 151068 h 704850"/>
                <a:gd name="connsiteX7" fmla="*/ 147161 w 704850"/>
                <a:gd name="connsiteY7" fmla="*/ 151068 h 704850"/>
                <a:gd name="connsiteX8" fmla="*/ 367189 w 704850"/>
                <a:gd name="connsiteY8" fmla="*/ 12003 h 704850"/>
                <a:gd name="connsiteX9" fmla="*/ 441484 w 704850"/>
                <a:gd name="connsiteY9" fmla="*/ 8193 h 704850"/>
                <a:gd name="connsiteX10" fmla="*/ 511969 w 704850"/>
                <a:gd name="connsiteY10" fmla="*/ 51056 h 704850"/>
                <a:gd name="connsiteX11" fmla="*/ 702469 w 704850"/>
                <a:gd name="connsiteY11" fmla="*/ 660656 h 704850"/>
                <a:gd name="connsiteX12" fmla="*/ 636746 w 704850"/>
                <a:gd name="connsiteY12" fmla="*/ 703518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4850" h="704850">
                  <a:moveTo>
                    <a:pt x="636746" y="703518"/>
                  </a:moveTo>
                  <a:lnTo>
                    <a:pt x="388144" y="256796"/>
                  </a:lnTo>
                  <a:cubicBezTo>
                    <a:pt x="383381" y="247271"/>
                    <a:pt x="373856" y="241556"/>
                    <a:pt x="363379" y="239651"/>
                  </a:cubicBezTo>
                  <a:cubicBezTo>
                    <a:pt x="331946" y="234888"/>
                    <a:pt x="259556" y="230126"/>
                    <a:pt x="173831" y="264416"/>
                  </a:cubicBezTo>
                  <a:cubicBezTo>
                    <a:pt x="57626" y="310136"/>
                    <a:pt x="7144" y="406338"/>
                    <a:pt x="7144" y="406338"/>
                  </a:cubicBezTo>
                  <a:lnTo>
                    <a:pt x="70009" y="260606"/>
                  </a:lnTo>
                  <a:cubicBezTo>
                    <a:pt x="88106" y="218696"/>
                    <a:pt x="113824" y="181548"/>
                    <a:pt x="147161" y="151068"/>
                  </a:cubicBezTo>
                  <a:lnTo>
                    <a:pt x="147161" y="151068"/>
                  </a:lnTo>
                  <a:cubicBezTo>
                    <a:pt x="208121" y="92966"/>
                    <a:pt x="284321" y="26291"/>
                    <a:pt x="367189" y="12003"/>
                  </a:cubicBezTo>
                  <a:lnTo>
                    <a:pt x="441484" y="8193"/>
                  </a:lnTo>
                  <a:cubicBezTo>
                    <a:pt x="471964" y="2478"/>
                    <a:pt x="502444" y="20576"/>
                    <a:pt x="511969" y="51056"/>
                  </a:cubicBezTo>
                  <a:lnTo>
                    <a:pt x="702469" y="660656"/>
                  </a:lnTo>
                  <a:lnTo>
                    <a:pt x="636746" y="703518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4BF2F167-BB5E-4451-B662-493CE2D40C6B}"/>
                </a:ext>
              </a:extLst>
            </p:cNvPr>
            <p:cNvSpPr/>
            <p:nvPr/>
          </p:nvSpPr>
          <p:spPr>
            <a:xfrm rot="454160">
              <a:off x="7530807" y="4556985"/>
              <a:ext cx="729815" cy="279312"/>
            </a:xfrm>
            <a:custGeom>
              <a:avLst/>
              <a:gdLst>
                <a:gd name="connsiteX0" fmla="*/ 7144 w 771525"/>
                <a:gd name="connsiteY0" fmla="*/ 250708 h 295275"/>
                <a:gd name="connsiteX1" fmla="*/ 764381 w 771525"/>
                <a:gd name="connsiteY1" fmla="*/ 37347 h 295275"/>
                <a:gd name="connsiteX2" fmla="*/ 760571 w 771525"/>
                <a:gd name="connsiteY2" fmla="*/ 288808 h 295275"/>
                <a:gd name="connsiteX3" fmla="*/ 48101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144" y="250708"/>
                  </a:moveTo>
                  <a:cubicBezTo>
                    <a:pt x="7144" y="250708"/>
                    <a:pt x="422434" y="-95050"/>
                    <a:pt x="764381" y="37347"/>
                  </a:cubicBezTo>
                  <a:lnTo>
                    <a:pt x="760571" y="288808"/>
                  </a:lnTo>
                  <a:cubicBezTo>
                    <a:pt x="760571" y="288808"/>
                    <a:pt x="227171" y="107832"/>
                    <a:pt x="48101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35CEECD-DE05-4C1A-9455-6B34C4040C22}"/>
                </a:ext>
              </a:extLst>
            </p:cNvPr>
            <p:cNvSpPr/>
            <p:nvPr/>
          </p:nvSpPr>
          <p:spPr>
            <a:xfrm rot="454160">
              <a:off x="7514755" y="4116389"/>
              <a:ext cx="595755" cy="671407"/>
            </a:xfrm>
            <a:custGeom>
              <a:avLst/>
              <a:gdLst>
                <a:gd name="connsiteX0" fmla="*/ 595789 w 600075"/>
                <a:gd name="connsiteY0" fmla="*/ 255366 h 676275"/>
                <a:gd name="connsiteX1" fmla="*/ 113824 w 600075"/>
                <a:gd name="connsiteY1" fmla="*/ 669704 h 676275"/>
                <a:gd name="connsiteX2" fmla="*/ 7144 w 600075"/>
                <a:gd name="connsiteY2" fmla="*/ 663989 h 676275"/>
                <a:gd name="connsiteX3" fmla="*/ 378619 w 600075"/>
                <a:gd name="connsiteY3" fmla="*/ 291561 h 676275"/>
                <a:gd name="connsiteX4" fmla="*/ 378619 w 600075"/>
                <a:gd name="connsiteY4" fmla="*/ 291561 h 676275"/>
                <a:gd name="connsiteX5" fmla="*/ 190024 w 600075"/>
                <a:gd name="connsiteY5" fmla="*/ 76296 h 676275"/>
                <a:gd name="connsiteX6" fmla="*/ 190024 w 600075"/>
                <a:gd name="connsiteY6" fmla="*/ 76296 h 676275"/>
                <a:gd name="connsiteX7" fmla="*/ 216694 w 600075"/>
                <a:gd name="connsiteY7" fmla="*/ 7716 h 676275"/>
                <a:gd name="connsiteX8" fmla="*/ 349091 w 600075"/>
                <a:gd name="connsiteY8" fmla="*/ 29624 h 676275"/>
                <a:gd name="connsiteX9" fmla="*/ 502444 w 600075"/>
                <a:gd name="connsiteY9" fmla="*/ 125826 h 676275"/>
                <a:gd name="connsiteX10" fmla="*/ 595789 w 600075"/>
                <a:gd name="connsiteY10" fmla="*/ 255366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75" h="676275">
                  <a:moveTo>
                    <a:pt x="595789" y="255366"/>
                  </a:moveTo>
                  <a:cubicBezTo>
                    <a:pt x="595789" y="255366"/>
                    <a:pt x="410051" y="595409"/>
                    <a:pt x="113824" y="669704"/>
                  </a:cubicBezTo>
                  <a:cubicBezTo>
                    <a:pt x="43339" y="677324"/>
                    <a:pt x="7144" y="663989"/>
                    <a:pt x="7144" y="663989"/>
                  </a:cubicBezTo>
                  <a:lnTo>
                    <a:pt x="378619" y="291561"/>
                  </a:lnTo>
                  <a:lnTo>
                    <a:pt x="378619" y="291561"/>
                  </a:lnTo>
                  <a:cubicBezTo>
                    <a:pt x="337661" y="202979"/>
                    <a:pt x="271939" y="128684"/>
                    <a:pt x="190024" y="76296"/>
                  </a:cubicBezTo>
                  <a:lnTo>
                    <a:pt x="190024" y="76296"/>
                  </a:lnTo>
                  <a:cubicBezTo>
                    <a:pt x="155734" y="54389"/>
                    <a:pt x="176689" y="1049"/>
                    <a:pt x="216694" y="7716"/>
                  </a:cubicBezTo>
                  <a:lnTo>
                    <a:pt x="349091" y="29624"/>
                  </a:lnTo>
                  <a:lnTo>
                    <a:pt x="502444" y="125826"/>
                  </a:lnTo>
                  <a:lnTo>
                    <a:pt x="595789" y="25536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698011C-14E9-47A6-A7BA-6B0555D5CDFA}"/>
                </a:ext>
              </a:extLst>
            </p:cNvPr>
            <p:cNvSpPr/>
            <p:nvPr/>
          </p:nvSpPr>
          <p:spPr>
            <a:xfrm rot="454160">
              <a:off x="7479169" y="4079369"/>
              <a:ext cx="633581" cy="709232"/>
            </a:xfrm>
            <a:custGeom>
              <a:avLst/>
              <a:gdLst>
                <a:gd name="connsiteX0" fmla="*/ 80486 w 638175"/>
                <a:gd name="connsiteY0" fmla="*/ 712242 h 714375"/>
                <a:gd name="connsiteX1" fmla="*/ 229076 w 638175"/>
                <a:gd name="connsiteY1" fmla="*/ 223609 h 714375"/>
                <a:gd name="connsiteX2" fmla="*/ 250031 w 638175"/>
                <a:gd name="connsiteY2" fmla="*/ 201702 h 714375"/>
                <a:gd name="connsiteX3" fmla="*/ 440531 w 638175"/>
                <a:gd name="connsiteY3" fmla="*/ 186462 h 714375"/>
                <a:gd name="connsiteX4" fmla="*/ 632936 w 638175"/>
                <a:gd name="connsiteY4" fmla="*/ 290284 h 714375"/>
                <a:gd name="connsiteX5" fmla="*/ 540544 w 638175"/>
                <a:gd name="connsiteY5" fmla="*/ 160744 h 714375"/>
                <a:gd name="connsiteX6" fmla="*/ 442436 w 638175"/>
                <a:gd name="connsiteY6" fmla="*/ 69304 h 714375"/>
                <a:gd name="connsiteX7" fmla="*/ 442436 w 638175"/>
                <a:gd name="connsiteY7" fmla="*/ 69304 h 714375"/>
                <a:gd name="connsiteX8" fmla="*/ 204311 w 638175"/>
                <a:gd name="connsiteY8" fmla="*/ 7392 h 714375"/>
                <a:gd name="connsiteX9" fmla="*/ 129064 w 638175"/>
                <a:gd name="connsiteY9" fmla="*/ 10249 h 714375"/>
                <a:gd name="connsiteX10" fmla="*/ 69056 w 638175"/>
                <a:gd name="connsiteY10" fmla="*/ 66447 h 714375"/>
                <a:gd name="connsiteX11" fmla="*/ 7144 w 638175"/>
                <a:gd name="connsiteY11" fmla="*/ 683667 h 714375"/>
                <a:gd name="connsiteX12" fmla="*/ 80486 w 638175"/>
                <a:gd name="connsiteY12" fmla="*/ 712242 h 71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8175" h="714375">
                  <a:moveTo>
                    <a:pt x="80486" y="712242"/>
                  </a:moveTo>
                  <a:lnTo>
                    <a:pt x="229076" y="223609"/>
                  </a:lnTo>
                  <a:cubicBezTo>
                    <a:pt x="231934" y="213132"/>
                    <a:pt x="239554" y="205512"/>
                    <a:pt x="250031" y="201702"/>
                  </a:cubicBezTo>
                  <a:cubicBezTo>
                    <a:pt x="279559" y="190272"/>
                    <a:pt x="349091" y="171222"/>
                    <a:pt x="440531" y="186462"/>
                  </a:cubicBezTo>
                  <a:cubicBezTo>
                    <a:pt x="564356" y="207417"/>
                    <a:pt x="632936" y="290284"/>
                    <a:pt x="632936" y="290284"/>
                  </a:cubicBezTo>
                  <a:lnTo>
                    <a:pt x="540544" y="160744"/>
                  </a:lnTo>
                  <a:cubicBezTo>
                    <a:pt x="513874" y="123597"/>
                    <a:pt x="480536" y="93117"/>
                    <a:pt x="442436" y="69304"/>
                  </a:cubicBezTo>
                  <a:lnTo>
                    <a:pt x="442436" y="69304"/>
                  </a:lnTo>
                  <a:cubicBezTo>
                    <a:pt x="370999" y="26442"/>
                    <a:pt x="288131" y="4534"/>
                    <a:pt x="204311" y="7392"/>
                  </a:cubicBezTo>
                  <a:lnTo>
                    <a:pt x="129064" y="10249"/>
                  </a:lnTo>
                  <a:cubicBezTo>
                    <a:pt x="97631" y="11202"/>
                    <a:pt x="71914" y="35967"/>
                    <a:pt x="69056" y="66447"/>
                  </a:cubicBezTo>
                  <a:lnTo>
                    <a:pt x="7144" y="683667"/>
                  </a:lnTo>
                  <a:lnTo>
                    <a:pt x="80486" y="712242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FB3E296-ECE9-4175-888D-7ADEDA075463}"/>
                </a:ext>
              </a:extLst>
            </p:cNvPr>
            <p:cNvSpPr/>
            <p:nvPr/>
          </p:nvSpPr>
          <p:spPr>
            <a:xfrm rot="454160">
              <a:off x="7973344" y="4618465"/>
              <a:ext cx="324362" cy="459513"/>
            </a:xfrm>
            <a:custGeom>
              <a:avLst/>
              <a:gdLst>
                <a:gd name="connsiteX0" fmla="*/ 277654 w 342900"/>
                <a:gd name="connsiteY0" fmla="*/ 7144 h 485775"/>
                <a:gd name="connsiteX1" fmla="*/ 7144 w 342900"/>
                <a:gd name="connsiteY1" fmla="*/ 296704 h 485775"/>
                <a:gd name="connsiteX2" fmla="*/ 154781 w 342900"/>
                <a:gd name="connsiteY2" fmla="*/ 484346 h 485775"/>
                <a:gd name="connsiteX3" fmla="*/ 337661 w 342900"/>
                <a:gd name="connsiteY3" fmla="*/ 301466 h 485775"/>
                <a:gd name="connsiteX4" fmla="*/ 277654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277654" y="7144"/>
                  </a:moveTo>
                  <a:cubicBezTo>
                    <a:pt x="277654" y="7144"/>
                    <a:pt x="263366" y="139541"/>
                    <a:pt x="7144" y="296704"/>
                  </a:cubicBezTo>
                  <a:lnTo>
                    <a:pt x="154781" y="484346"/>
                  </a:lnTo>
                  <a:cubicBezTo>
                    <a:pt x="154781" y="484346"/>
                    <a:pt x="290989" y="442436"/>
                    <a:pt x="337661" y="301466"/>
                  </a:cubicBezTo>
                  <a:lnTo>
                    <a:pt x="277654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D152C828-FD44-4972-AC54-39EA0D6154CB}"/>
                </a:ext>
              </a:extLst>
            </p:cNvPr>
            <p:cNvSpPr/>
            <p:nvPr/>
          </p:nvSpPr>
          <p:spPr>
            <a:xfrm rot="454160">
              <a:off x="7941545" y="4907247"/>
              <a:ext cx="594664" cy="378423"/>
            </a:xfrm>
            <a:custGeom>
              <a:avLst/>
              <a:gdLst>
                <a:gd name="connsiteX0" fmla="*/ 7144 w 628650"/>
                <a:gd name="connsiteY0" fmla="*/ 7144 h 400050"/>
                <a:gd name="connsiteX1" fmla="*/ 332899 w 628650"/>
                <a:gd name="connsiteY1" fmla="*/ 111919 h 400050"/>
                <a:gd name="connsiteX2" fmla="*/ 625316 w 628650"/>
                <a:gd name="connsiteY2" fmla="*/ 128111 h 400050"/>
                <a:gd name="connsiteX3" fmla="*/ 536734 w 628650"/>
                <a:gd name="connsiteY3" fmla="*/ 252889 h 400050"/>
                <a:gd name="connsiteX4" fmla="*/ 596741 w 628650"/>
                <a:gd name="connsiteY4" fmla="*/ 398621 h 400050"/>
                <a:gd name="connsiteX5" fmla="*/ 360521 w 628650"/>
                <a:gd name="connsiteY5" fmla="*/ 383381 h 400050"/>
                <a:gd name="connsiteX6" fmla="*/ 122396 w 628650"/>
                <a:gd name="connsiteY6" fmla="*/ 314801 h 400050"/>
                <a:gd name="connsiteX7" fmla="*/ 7144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7144" y="7144"/>
                  </a:moveTo>
                  <a:cubicBezTo>
                    <a:pt x="7144" y="7144"/>
                    <a:pt x="110966" y="119539"/>
                    <a:pt x="332899" y="111919"/>
                  </a:cubicBezTo>
                  <a:cubicBezTo>
                    <a:pt x="554831" y="104299"/>
                    <a:pt x="625316" y="128111"/>
                    <a:pt x="625316" y="128111"/>
                  </a:cubicBezTo>
                  <a:lnTo>
                    <a:pt x="536734" y="252889"/>
                  </a:lnTo>
                  <a:lnTo>
                    <a:pt x="596741" y="398621"/>
                  </a:lnTo>
                  <a:cubicBezTo>
                    <a:pt x="596741" y="398621"/>
                    <a:pt x="496729" y="373856"/>
                    <a:pt x="360521" y="383381"/>
                  </a:cubicBezTo>
                  <a:cubicBezTo>
                    <a:pt x="224314" y="393859"/>
                    <a:pt x="122396" y="314801"/>
                    <a:pt x="122396" y="314801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0D8BF5BF-5370-4402-B066-5EC8F952E443}"/>
                </a:ext>
              </a:extLst>
            </p:cNvPr>
            <p:cNvSpPr/>
            <p:nvPr/>
          </p:nvSpPr>
          <p:spPr>
            <a:xfrm rot="454160">
              <a:off x="6590990" y="4441946"/>
              <a:ext cx="340432" cy="482278"/>
            </a:xfrm>
            <a:custGeom>
              <a:avLst/>
              <a:gdLst>
                <a:gd name="connsiteX0" fmla="*/ 67151 w 342900"/>
                <a:gd name="connsiteY0" fmla="*/ 7144 h 485775"/>
                <a:gd name="connsiteX1" fmla="*/ 337661 w 342900"/>
                <a:gd name="connsiteY1" fmla="*/ 296704 h 485775"/>
                <a:gd name="connsiteX2" fmla="*/ 190024 w 342900"/>
                <a:gd name="connsiteY2" fmla="*/ 484346 h 485775"/>
                <a:gd name="connsiteX3" fmla="*/ 7144 w 342900"/>
                <a:gd name="connsiteY3" fmla="*/ 301466 h 485775"/>
                <a:gd name="connsiteX4" fmla="*/ 67151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67151" y="7144"/>
                  </a:moveTo>
                  <a:cubicBezTo>
                    <a:pt x="67151" y="7144"/>
                    <a:pt x="81439" y="139541"/>
                    <a:pt x="337661" y="296704"/>
                  </a:cubicBezTo>
                  <a:lnTo>
                    <a:pt x="190024" y="484346"/>
                  </a:lnTo>
                  <a:cubicBezTo>
                    <a:pt x="190024" y="484346"/>
                    <a:pt x="53816" y="442436"/>
                    <a:pt x="7144" y="301466"/>
                  </a:cubicBezTo>
                  <a:lnTo>
                    <a:pt x="67151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A20EC53F-E7FF-43D2-9677-C9EAB857BCF8}"/>
                </a:ext>
              </a:extLst>
            </p:cNvPr>
            <p:cNvSpPr/>
            <p:nvPr/>
          </p:nvSpPr>
          <p:spPr>
            <a:xfrm rot="454160">
              <a:off x="6273458" y="4708227"/>
              <a:ext cx="624124" cy="397170"/>
            </a:xfrm>
            <a:custGeom>
              <a:avLst/>
              <a:gdLst>
                <a:gd name="connsiteX0" fmla="*/ 625316 w 628650"/>
                <a:gd name="connsiteY0" fmla="*/ 7144 h 400050"/>
                <a:gd name="connsiteX1" fmla="*/ 299561 w 628650"/>
                <a:gd name="connsiteY1" fmla="*/ 111919 h 400050"/>
                <a:gd name="connsiteX2" fmla="*/ 7144 w 628650"/>
                <a:gd name="connsiteY2" fmla="*/ 128111 h 400050"/>
                <a:gd name="connsiteX3" fmla="*/ 95726 w 628650"/>
                <a:gd name="connsiteY3" fmla="*/ 252889 h 400050"/>
                <a:gd name="connsiteX4" fmla="*/ 35719 w 628650"/>
                <a:gd name="connsiteY4" fmla="*/ 397669 h 400050"/>
                <a:gd name="connsiteX5" fmla="*/ 271939 w 628650"/>
                <a:gd name="connsiteY5" fmla="*/ 382429 h 400050"/>
                <a:gd name="connsiteX6" fmla="*/ 510064 w 628650"/>
                <a:gd name="connsiteY6" fmla="*/ 313849 h 400050"/>
                <a:gd name="connsiteX7" fmla="*/ 625316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625316" y="7144"/>
                  </a:moveTo>
                  <a:cubicBezTo>
                    <a:pt x="625316" y="7144"/>
                    <a:pt x="521494" y="119539"/>
                    <a:pt x="299561" y="111919"/>
                  </a:cubicBezTo>
                  <a:cubicBezTo>
                    <a:pt x="76676" y="104299"/>
                    <a:pt x="7144" y="128111"/>
                    <a:pt x="7144" y="128111"/>
                  </a:cubicBezTo>
                  <a:lnTo>
                    <a:pt x="95726" y="252889"/>
                  </a:lnTo>
                  <a:lnTo>
                    <a:pt x="35719" y="397669"/>
                  </a:lnTo>
                  <a:cubicBezTo>
                    <a:pt x="35719" y="397669"/>
                    <a:pt x="135731" y="372904"/>
                    <a:pt x="271939" y="382429"/>
                  </a:cubicBezTo>
                  <a:cubicBezTo>
                    <a:pt x="408146" y="392906"/>
                    <a:pt x="510064" y="313849"/>
                    <a:pt x="510064" y="313849"/>
                  </a:cubicBezTo>
                  <a:lnTo>
                    <a:pt x="625316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C1743715-09DB-4488-A869-4C9387FB265F}"/>
              </a:ext>
            </a:extLst>
          </p:cNvPr>
          <p:cNvGrpSpPr/>
          <p:nvPr/>
        </p:nvGrpSpPr>
        <p:grpSpPr>
          <a:xfrm rot="21017020">
            <a:off x="1852792" y="3952673"/>
            <a:ext cx="1673078" cy="937120"/>
            <a:chOff x="6273458" y="4018264"/>
            <a:chExt cx="2262751" cy="1267406"/>
          </a:xfrm>
        </p:grpSpPr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789D36A-0271-4DD6-BE5F-AFF0FAF00BC0}"/>
                </a:ext>
              </a:extLst>
            </p:cNvPr>
            <p:cNvSpPr/>
            <p:nvPr/>
          </p:nvSpPr>
          <p:spPr>
            <a:xfrm rot="454160">
              <a:off x="6664598" y="4448918"/>
              <a:ext cx="765971" cy="293149"/>
            </a:xfrm>
            <a:custGeom>
              <a:avLst/>
              <a:gdLst>
                <a:gd name="connsiteX0" fmla="*/ 764381 w 771525"/>
                <a:gd name="connsiteY0" fmla="*/ 250708 h 295275"/>
                <a:gd name="connsiteX1" fmla="*/ 7144 w 771525"/>
                <a:gd name="connsiteY1" fmla="*/ 37347 h 295275"/>
                <a:gd name="connsiteX2" fmla="*/ 10954 w 771525"/>
                <a:gd name="connsiteY2" fmla="*/ 288808 h 295275"/>
                <a:gd name="connsiteX3" fmla="*/ 723424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64381" y="250708"/>
                  </a:moveTo>
                  <a:cubicBezTo>
                    <a:pt x="764381" y="250708"/>
                    <a:pt x="349091" y="-95050"/>
                    <a:pt x="7144" y="37347"/>
                  </a:cubicBezTo>
                  <a:lnTo>
                    <a:pt x="10954" y="288808"/>
                  </a:lnTo>
                  <a:cubicBezTo>
                    <a:pt x="10954" y="288808"/>
                    <a:pt x="544354" y="107833"/>
                    <a:pt x="723424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B07B678C-08EF-4E3F-88B9-64234D6430FD}"/>
                </a:ext>
              </a:extLst>
            </p:cNvPr>
            <p:cNvSpPr/>
            <p:nvPr/>
          </p:nvSpPr>
          <p:spPr>
            <a:xfrm rot="454160">
              <a:off x="6858049" y="4090132"/>
              <a:ext cx="661950" cy="633581"/>
            </a:xfrm>
            <a:custGeom>
              <a:avLst/>
              <a:gdLst>
                <a:gd name="connsiteX0" fmla="*/ 7144 w 666750"/>
                <a:gd name="connsiteY0" fmla="*/ 332026 h 638175"/>
                <a:gd name="connsiteX1" fmla="*/ 565309 w 666750"/>
                <a:gd name="connsiteY1" fmla="*/ 635874 h 638175"/>
                <a:gd name="connsiteX2" fmla="*/ 668179 w 666750"/>
                <a:gd name="connsiteY2" fmla="*/ 607299 h 638175"/>
                <a:gd name="connsiteX3" fmla="*/ 227171 w 666750"/>
                <a:gd name="connsiteY3" fmla="*/ 321549 h 638175"/>
                <a:gd name="connsiteX4" fmla="*/ 227171 w 666750"/>
                <a:gd name="connsiteY4" fmla="*/ 321549 h 638175"/>
                <a:gd name="connsiteX5" fmla="*/ 366236 w 666750"/>
                <a:gd name="connsiteY5" fmla="*/ 71041 h 638175"/>
                <a:gd name="connsiteX6" fmla="*/ 366236 w 666750"/>
                <a:gd name="connsiteY6" fmla="*/ 71041 h 638175"/>
                <a:gd name="connsiteX7" fmla="*/ 326231 w 666750"/>
                <a:gd name="connsiteY7" fmla="*/ 10081 h 638175"/>
                <a:gd name="connsiteX8" fmla="*/ 199549 w 666750"/>
                <a:gd name="connsiteY8" fmla="*/ 60564 h 638175"/>
                <a:gd name="connsiteX9" fmla="*/ 70009 w 666750"/>
                <a:gd name="connsiteY9" fmla="*/ 185341 h 638175"/>
                <a:gd name="connsiteX10" fmla="*/ 7144 w 666750"/>
                <a:gd name="connsiteY10" fmla="*/ 332026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6750" h="638175">
                  <a:moveTo>
                    <a:pt x="7144" y="332026"/>
                  </a:moveTo>
                  <a:cubicBezTo>
                    <a:pt x="7144" y="332026"/>
                    <a:pt x="260509" y="625396"/>
                    <a:pt x="565309" y="635874"/>
                  </a:cubicBezTo>
                  <a:cubicBezTo>
                    <a:pt x="635794" y="628254"/>
                    <a:pt x="668179" y="607299"/>
                    <a:pt x="668179" y="607299"/>
                  </a:cubicBezTo>
                  <a:lnTo>
                    <a:pt x="227171" y="321549"/>
                  </a:lnTo>
                  <a:lnTo>
                    <a:pt x="227171" y="321549"/>
                  </a:lnTo>
                  <a:cubicBezTo>
                    <a:pt x="249079" y="226299"/>
                    <a:pt x="296704" y="139621"/>
                    <a:pt x="366236" y="71041"/>
                  </a:cubicBezTo>
                  <a:lnTo>
                    <a:pt x="366236" y="71041"/>
                  </a:lnTo>
                  <a:cubicBezTo>
                    <a:pt x="394811" y="42466"/>
                    <a:pt x="364331" y="-5159"/>
                    <a:pt x="326231" y="10081"/>
                  </a:cubicBezTo>
                  <a:lnTo>
                    <a:pt x="199549" y="60564"/>
                  </a:lnTo>
                  <a:lnTo>
                    <a:pt x="70009" y="185341"/>
                  </a:lnTo>
                  <a:lnTo>
                    <a:pt x="7144" y="33202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80A75758-5765-4644-84D6-A209A2D7213D}"/>
                </a:ext>
              </a:extLst>
            </p:cNvPr>
            <p:cNvSpPr/>
            <p:nvPr/>
          </p:nvSpPr>
          <p:spPr>
            <a:xfrm rot="454160">
              <a:off x="6863368" y="4018264"/>
              <a:ext cx="699776" cy="699776"/>
            </a:xfrm>
            <a:custGeom>
              <a:avLst/>
              <a:gdLst>
                <a:gd name="connsiteX0" fmla="*/ 636746 w 704850"/>
                <a:gd name="connsiteY0" fmla="*/ 703518 h 704850"/>
                <a:gd name="connsiteX1" fmla="*/ 388144 w 704850"/>
                <a:gd name="connsiteY1" fmla="*/ 256796 h 704850"/>
                <a:gd name="connsiteX2" fmla="*/ 363379 w 704850"/>
                <a:gd name="connsiteY2" fmla="*/ 239651 h 704850"/>
                <a:gd name="connsiteX3" fmla="*/ 173831 w 704850"/>
                <a:gd name="connsiteY3" fmla="*/ 264416 h 704850"/>
                <a:gd name="connsiteX4" fmla="*/ 7144 w 704850"/>
                <a:gd name="connsiteY4" fmla="*/ 406338 h 704850"/>
                <a:gd name="connsiteX5" fmla="*/ 70009 w 704850"/>
                <a:gd name="connsiteY5" fmla="*/ 260606 h 704850"/>
                <a:gd name="connsiteX6" fmla="*/ 147161 w 704850"/>
                <a:gd name="connsiteY6" fmla="*/ 151068 h 704850"/>
                <a:gd name="connsiteX7" fmla="*/ 147161 w 704850"/>
                <a:gd name="connsiteY7" fmla="*/ 151068 h 704850"/>
                <a:gd name="connsiteX8" fmla="*/ 367189 w 704850"/>
                <a:gd name="connsiteY8" fmla="*/ 12003 h 704850"/>
                <a:gd name="connsiteX9" fmla="*/ 441484 w 704850"/>
                <a:gd name="connsiteY9" fmla="*/ 8193 h 704850"/>
                <a:gd name="connsiteX10" fmla="*/ 511969 w 704850"/>
                <a:gd name="connsiteY10" fmla="*/ 51056 h 704850"/>
                <a:gd name="connsiteX11" fmla="*/ 702469 w 704850"/>
                <a:gd name="connsiteY11" fmla="*/ 660656 h 704850"/>
                <a:gd name="connsiteX12" fmla="*/ 636746 w 704850"/>
                <a:gd name="connsiteY12" fmla="*/ 703518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4850" h="704850">
                  <a:moveTo>
                    <a:pt x="636746" y="703518"/>
                  </a:moveTo>
                  <a:lnTo>
                    <a:pt x="388144" y="256796"/>
                  </a:lnTo>
                  <a:cubicBezTo>
                    <a:pt x="383381" y="247271"/>
                    <a:pt x="373856" y="241556"/>
                    <a:pt x="363379" y="239651"/>
                  </a:cubicBezTo>
                  <a:cubicBezTo>
                    <a:pt x="331946" y="234888"/>
                    <a:pt x="259556" y="230126"/>
                    <a:pt x="173831" y="264416"/>
                  </a:cubicBezTo>
                  <a:cubicBezTo>
                    <a:pt x="57626" y="310136"/>
                    <a:pt x="7144" y="406338"/>
                    <a:pt x="7144" y="406338"/>
                  </a:cubicBezTo>
                  <a:lnTo>
                    <a:pt x="70009" y="260606"/>
                  </a:lnTo>
                  <a:cubicBezTo>
                    <a:pt x="88106" y="218696"/>
                    <a:pt x="113824" y="181548"/>
                    <a:pt x="147161" y="151068"/>
                  </a:cubicBezTo>
                  <a:lnTo>
                    <a:pt x="147161" y="151068"/>
                  </a:lnTo>
                  <a:cubicBezTo>
                    <a:pt x="208121" y="92966"/>
                    <a:pt x="284321" y="26291"/>
                    <a:pt x="367189" y="12003"/>
                  </a:cubicBezTo>
                  <a:lnTo>
                    <a:pt x="441484" y="8193"/>
                  </a:lnTo>
                  <a:cubicBezTo>
                    <a:pt x="471964" y="2478"/>
                    <a:pt x="502444" y="20576"/>
                    <a:pt x="511969" y="51056"/>
                  </a:cubicBezTo>
                  <a:lnTo>
                    <a:pt x="702469" y="660656"/>
                  </a:lnTo>
                  <a:lnTo>
                    <a:pt x="636746" y="703518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8E39B00F-A5B1-4EDE-8B5F-6224ADAA5998}"/>
                </a:ext>
              </a:extLst>
            </p:cNvPr>
            <p:cNvSpPr/>
            <p:nvPr/>
          </p:nvSpPr>
          <p:spPr>
            <a:xfrm rot="454160">
              <a:off x="7530807" y="4556985"/>
              <a:ext cx="729815" cy="279312"/>
            </a:xfrm>
            <a:custGeom>
              <a:avLst/>
              <a:gdLst>
                <a:gd name="connsiteX0" fmla="*/ 7144 w 771525"/>
                <a:gd name="connsiteY0" fmla="*/ 250708 h 295275"/>
                <a:gd name="connsiteX1" fmla="*/ 764381 w 771525"/>
                <a:gd name="connsiteY1" fmla="*/ 37347 h 295275"/>
                <a:gd name="connsiteX2" fmla="*/ 760571 w 771525"/>
                <a:gd name="connsiteY2" fmla="*/ 288808 h 295275"/>
                <a:gd name="connsiteX3" fmla="*/ 48101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144" y="250708"/>
                  </a:moveTo>
                  <a:cubicBezTo>
                    <a:pt x="7144" y="250708"/>
                    <a:pt x="422434" y="-95050"/>
                    <a:pt x="764381" y="37347"/>
                  </a:cubicBezTo>
                  <a:lnTo>
                    <a:pt x="760571" y="288808"/>
                  </a:lnTo>
                  <a:cubicBezTo>
                    <a:pt x="760571" y="288808"/>
                    <a:pt x="227171" y="107832"/>
                    <a:pt x="48101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16F4870-20D1-4134-9186-CF139CDDB31C}"/>
                </a:ext>
              </a:extLst>
            </p:cNvPr>
            <p:cNvSpPr/>
            <p:nvPr/>
          </p:nvSpPr>
          <p:spPr>
            <a:xfrm rot="454160">
              <a:off x="7514755" y="4116389"/>
              <a:ext cx="595755" cy="671407"/>
            </a:xfrm>
            <a:custGeom>
              <a:avLst/>
              <a:gdLst>
                <a:gd name="connsiteX0" fmla="*/ 595789 w 600075"/>
                <a:gd name="connsiteY0" fmla="*/ 255366 h 676275"/>
                <a:gd name="connsiteX1" fmla="*/ 113824 w 600075"/>
                <a:gd name="connsiteY1" fmla="*/ 669704 h 676275"/>
                <a:gd name="connsiteX2" fmla="*/ 7144 w 600075"/>
                <a:gd name="connsiteY2" fmla="*/ 663989 h 676275"/>
                <a:gd name="connsiteX3" fmla="*/ 378619 w 600075"/>
                <a:gd name="connsiteY3" fmla="*/ 291561 h 676275"/>
                <a:gd name="connsiteX4" fmla="*/ 378619 w 600075"/>
                <a:gd name="connsiteY4" fmla="*/ 291561 h 676275"/>
                <a:gd name="connsiteX5" fmla="*/ 190024 w 600075"/>
                <a:gd name="connsiteY5" fmla="*/ 76296 h 676275"/>
                <a:gd name="connsiteX6" fmla="*/ 190024 w 600075"/>
                <a:gd name="connsiteY6" fmla="*/ 76296 h 676275"/>
                <a:gd name="connsiteX7" fmla="*/ 216694 w 600075"/>
                <a:gd name="connsiteY7" fmla="*/ 7716 h 676275"/>
                <a:gd name="connsiteX8" fmla="*/ 349091 w 600075"/>
                <a:gd name="connsiteY8" fmla="*/ 29624 h 676275"/>
                <a:gd name="connsiteX9" fmla="*/ 502444 w 600075"/>
                <a:gd name="connsiteY9" fmla="*/ 125826 h 676275"/>
                <a:gd name="connsiteX10" fmla="*/ 595789 w 600075"/>
                <a:gd name="connsiteY10" fmla="*/ 255366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75" h="676275">
                  <a:moveTo>
                    <a:pt x="595789" y="255366"/>
                  </a:moveTo>
                  <a:cubicBezTo>
                    <a:pt x="595789" y="255366"/>
                    <a:pt x="410051" y="595409"/>
                    <a:pt x="113824" y="669704"/>
                  </a:cubicBezTo>
                  <a:cubicBezTo>
                    <a:pt x="43339" y="677324"/>
                    <a:pt x="7144" y="663989"/>
                    <a:pt x="7144" y="663989"/>
                  </a:cubicBezTo>
                  <a:lnTo>
                    <a:pt x="378619" y="291561"/>
                  </a:lnTo>
                  <a:lnTo>
                    <a:pt x="378619" y="291561"/>
                  </a:lnTo>
                  <a:cubicBezTo>
                    <a:pt x="337661" y="202979"/>
                    <a:pt x="271939" y="128684"/>
                    <a:pt x="190024" y="76296"/>
                  </a:cubicBezTo>
                  <a:lnTo>
                    <a:pt x="190024" y="76296"/>
                  </a:lnTo>
                  <a:cubicBezTo>
                    <a:pt x="155734" y="54389"/>
                    <a:pt x="176689" y="1049"/>
                    <a:pt x="216694" y="7716"/>
                  </a:cubicBezTo>
                  <a:lnTo>
                    <a:pt x="349091" y="29624"/>
                  </a:lnTo>
                  <a:lnTo>
                    <a:pt x="502444" y="125826"/>
                  </a:lnTo>
                  <a:lnTo>
                    <a:pt x="595789" y="25536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30941E49-2C56-4EDD-8FC9-4C4889E5290F}"/>
                </a:ext>
              </a:extLst>
            </p:cNvPr>
            <p:cNvSpPr/>
            <p:nvPr/>
          </p:nvSpPr>
          <p:spPr>
            <a:xfrm rot="454160">
              <a:off x="7479169" y="4079369"/>
              <a:ext cx="633581" cy="709232"/>
            </a:xfrm>
            <a:custGeom>
              <a:avLst/>
              <a:gdLst>
                <a:gd name="connsiteX0" fmla="*/ 80486 w 638175"/>
                <a:gd name="connsiteY0" fmla="*/ 712242 h 714375"/>
                <a:gd name="connsiteX1" fmla="*/ 229076 w 638175"/>
                <a:gd name="connsiteY1" fmla="*/ 223609 h 714375"/>
                <a:gd name="connsiteX2" fmla="*/ 250031 w 638175"/>
                <a:gd name="connsiteY2" fmla="*/ 201702 h 714375"/>
                <a:gd name="connsiteX3" fmla="*/ 440531 w 638175"/>
                <a:gd name="connsiteY3" fmla="*/ 186462 h 714375"/>
                <a:gd name="connsiteX4" fmla="*/ 632936 w 638175"/>
                <a:gd name="connsiteY4" fmla="*/ 290284 h 714375"/>
                <a:gd name="connsiteX5" fmla="*/ 540544 w 638175"/>
                <a:gd name="connsiteY5" fmla="*/ 160744 h 714375"/>
                <a:gd name="connsiteX6" fmla="*/ 442436 w 638175"/>
                <a:gd name="connsiteY6" fmla="*/ 69304 h 714375"/>
                <a:gd name="connsiteX7" fmla="*/ 442436 w 638175"/>
                <a:gd name="connsiteY7" fmla="*/ 69304 h 714375"/>
                <a:gd name="connsiteX8" fmla="*/ 204311 w 638175"/>
                <a:gd name="connsiteY8" fmla="*/ 7392 h 714375"/>
                <a:gd name="connsiteX9" fmla="*/ 129064 w 638175"/>
                <a:gd name="connsiteY9" fmla="*/ 10249 h 714375"/>
                <a:gd name="connsiteX10" fmla="*/ 69056 w 638175"/>
                <a:gd name="connsiteY10" fmla="*/ 66447 h 714375"/>
                <a:gd name="connsiteX11" fmla="*/ 7144 w 638175"/>
                <a:gd name="connsiteY11" fmla="*/ 683667 h 714375"/>
                <a:gd name="connsiteX12" fmla="*/ 80486 w 638175"/>
                <a:gd name="connsiteY12" fmla="*/ 712242 h 71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8175" h="714375">
                  <a:moveTo>
                    <a:pt x="80486" y="712242"/>
                  </a:moveTo>
                  <a:lnTo>
                    <a:pt x="229076" y="223609"/>
                  </a:lnTo>
                  <a:cubicBezTo>
                    <a:pt x="231934" y="213132"/>
                    <a:pt x="239554" y="205512"/>
                    <a:pt x="250031" y="201702"/>
                  </a:cubicBezTo>
                  <a:cubicBezTo>
                    <a:pt x="279559" y="190272"/>
                    <a:pt x="349091" y="171222"/>
                    <a:pt x="440531" y="186462"/>
                  </a:cubicBezTo>
                  <a:cubicBezTo>
                    <a:pt x="564356" y="207417"/>
                    <a:pt x="632936" y="290284"/>
                    <a:pt x="632936" y="290284"/>
                  </a:cubicBezTo>
                  <a:lnTo>
                    <a:pt x="540544" y="160744"/>
                  </a:lnTo>
                  <a:cubicBezTo>
                    <a:pt x="513874" y="123597"/>
                    <a:pt x="480536" y="93117"/>
                    <a:pt x="442436" y="69304"/>
                  </a:cubicBezTo>
                  <a:lnTo>
                    <a:pt x="442436" y="69304"/>
                  </a:lnTo>
                  <a:cubicBezTo>
                    <a:pt x="370999" y="26442"/>
                    <a:pt x="288131" y="4534"/>
                    <a:pt x="204311" y="7392"/>
                  </a:cubicBezTo>
                  <a:lnTo>
                    <a:pt x="129064" y="10249"/>
                  </a:lnTo>
                  <a:cubicBezTo>
                    <a:pt x="97631" y="11202"/>
                    <a:pt x="71914" y="35967"/>
                    <a:pt x="69056" y="66447"/>
                  </a:cubicBezTo>
                  <a:lnTo>
                    <a:pt x="7144" y="683667"/>
                  </a:lnTo>
                  <a:lnTo>
                    <a:pt x="80486" y="712242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B5E5285-CC82-448E-8EE6-14E2F72FF01B}"/>
                </a:ext>
              </a:extLst>
            </p:cNvPr>
            <p:cNvSpPr/>
            <p:nvPr/>
          </p:nvSpPr>
          <p:spPr>
            <a:xfrm rot="454160">
              <a:off x="7973344" y="4618465"/>
              <a:ext cx="324362" cy="459513"/>
            </a:xfrm>
            <a:custGeom>
              <a:avLst/>
              <a:gdLst>
                <a:gd name="connsiteX0" fmla="*/ 277654 w 342900"/>
                <a:gd name="connsiteY0" fmla="*/ 7144 h 485775"/>
                <a:gd name="connsiteX1" fmla="*/ 7144 w 342900"/>
                <a:gd name="connsiteY1" fmla="*/ 296704 h 485775"/>
                <a:gd name="connsiteX2" fmla="*/ 154781 w 342900"/>
                <a:gd name="connsiteY2" fmla="*/ 484346 h 485775"/>
                <a:gd name="connsiteX3" fmla="*/ 337661 w 342900"/>
                <a:gd name="connsiteY3" fmla="*/ 301466 h 485775"/>
                <a:gd name="connsiteX4" fmla="*/ 277654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277654" y="7144"/>
                  </a:moveTo>
                  <a:cubicBezTo>
                    <a:pt x="277654" y="7144"/>
                    <a:pt x="263366" y="139541"/>
                    <a:pt x="7144" y="296704"/>
                  </a:cubicBezTo>
                  <a:lnTo>
                    <a:pt x="154781" y="484346"/>
                  </a:lnTo>
                  <a:cubicBezTo>
                    <a:pt x="154781" y="484346"/>
                    <a:pt x="290989" y="442436"/>
                    <a:pt x="337661" y="301466"/>
                  </a:cubicBezTo>
                  <a:lnTo>
                    <a:pt x="277654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9166780-7299-4380-AB1F-97AC76659F5E}"/>
                </a:ext>
              </a:extLst>
            </p:cNvPr>
            <p:cNvSpPr/>
            <p:nvPr/>
          </p:nvSpPr>
          <p:spPr>
            <a:xfrm rot="454160">
              <a:off x="7941545" y="4907247"/>
              <a:ext cx="594664" cy="378423"/>
            </a:xfrm>
            <a:custGeom>
              <a:avLst/>
              <a:gdLst>
                <a:gd name="connsiteX0" fmla="*/ 7144 w 628650"/>
                <a:gd name="connsiteY0" fmla="*/ 7144 h 400050"/>
                <a:gd name="connsiteX1" fmla="*/ 332899 w 628650"/>
                <a:gd name="connsiteY1" fmla="*/ 111919 h 400050"/>
                <a:gd name="connsiteX2" fmla="*/ 625316 w 628650"/>
                <a:gd name="connsiteY2" fmla="*/ 128111 h 400050"/>
                <a:gd name="connsiteX3" fmla="*/ 536734 w 628650"/>
                <a:gd name="connsiteY3" fmla="*/ 252889 h 400050"/>
                <a:gd name="connsiteX4" fmla="*/ 596741 w 628650"/>
                <a:gd name="connsiteY4" fmla="*/ 398621 h 400050"/>
                <a:gd name="connsiteX5" fmla="*/ 360521 w 628650"/>
                <a:gd name="connsiteY5" fmla="*/ 383381 h 400050"/>
                <a:gd name="connsiteX6" fmla="*/ 122396 w 628650"/>
                <a:gd name="connsiteY6" fmla="*/ 314801 h 400050"/>
                <a:gd name="connsiteX7" fmla="*/ 7144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7144" y="7144"/>
                  </a:moveTo>
                  <a:cubicBezTo>
                    <a:pt x="7144" y="7144"/>
                    <a:pt x="110966" y="119539"/>
                    <a:pt x="332899" y="111919"/>
                  </a:cubicBezTo>
                  <a:cubicBezTo>
                    <a:pt x="554831" y="104299"/>
                    <a:pt x="625316" y="128111"/>
                    <a:pt x="625316" y="128111"/>
                  </a:cubicBezTo>
                  <a:lnTo>
                    <a:pt x="536734" y="252889"/>
                  </a:lnTo>
                  <a:lnTo>
                    <a:pt x="596741" y="398621"/>
                  </a:lnTo>
                  <a:cubicBezTo>
                    <a:pt x="596741" y="398621"/>
                    <a:pt x="496729" y="373856"/>
                    <a:pt x="360521" y="383381"/>
                  </a:cubicBezTo>
                  <a:cubicBezTo>
                    <a:pt x="224314" y="393859"/>
                    <a:pt x="122396" y="314801"/>
                    <a:pt x="122396" y="314801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9734287A-DBF5-4EE4-B5E4-9ADE2BBEBF45}"/>
                </a:ext>
              </a:extLst>
            </p:cNvPr>
            <p:cNvSpPr/>
            <p:nvPr/>
          </p:nvSpPr>
          <p:spPr>
            <a:xfrm rot="454160">
              <a:off x="6590990" y="4441946"/>
              <a:ext cx="340432" cy="482278"/>
            </a:xfrm>
            <a:custGeom>
              <a:avLst/>
              <a:gdLst>
                <a:gd name="connsiteX0" fmla="*/ 67151 w 342900"/>
                <a:gd name="connsiteY0" fmla="*/ 7144 h 485775"/>
                <a:gd name="connsiteX1" fmla="*/ 337661 w 342900"/>
                <a:gd name="connsiteY1" fmla="*/ 296704 h 485775"/>
                <a:gd name="connsiteX2" fmla="*/ 190024 w 342900"/>
                <a:gd name="connsiteY2" fmla="*/ 484346 h 485775"/>
                <a:gd name="connsiteX3" fmla="*/ 7144 w 342900"/>
                <a:gd name="connsiteY3" fmla="*/ 301466 h 485775"/>
                <a:gd name="connsiteX4" fmla="*/ 67151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67151" y="7144"/>
                  </a:moveTo>
                  <a:cubicBezTo>
                    <a:pt x="67151" y="7144"/>
                    <a:pt x="81439" y="139541"/>
                    <a:pt x="337661" y="296704"/>
                  </a:cubicBezTo>
                  <a:lnTo>
                    <a:pt x="190024" y="484346"/>
                  </a:lnTo>
                  <a:cubicBezTo>
                    <a:pt x="190024" y="484346"/>
                    <a:pt x="53816" y="442436"/>
                    <a:pt x="7144" y="301466"/>
                  </a:cubicBezTo>
                  <a:lnTo>
                    <a:pt x="67151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77F4045A-5CAF-4BE3-AC55-8843C7FED260}"/>
                </a:ext>
              </a:extLst>
            </p:cNvPr>
            <p:cNvSpPr/>
            <p:nvPr/>
          </p:nvSpPr>
          <p:spPr>
            <a:xfrm rot="454160">
              <a:off x="6273458" y="4708227"/>
              <a:ext cx="624124" cy="397170"/>
            </a:xfrm>
            <a:custGeom>
              <a:avLst/>
              <a:gdLst>
                <a:gd name="connsiteX0" fmla="*/ 625316 w 628650"/>
                <a:gd name="connsiteY0" fmla="*/ 7144 h 400050"/>
                <a:gd name="connsiteX1" fmla="*/ 299561 w 628650"/>
                <a:gd name="connsiteY1" fmla="*/ 111919 h 400050"/>
                <a:gd name="connsiteX2" fmla="*/ 7144 w 628650"/>
                <a:gd name="connsiteY2" fmla="*/ 128111 h 400050"/>
                <a:gd name="connsiteX3" fmla="*/ 95726 w 628650"/>
                <a:gd name="connsiteY3" fmla="*/ 252889 h 400050"/>
                <a:gd name="connsiteX4" fmla="*/ 35719 w 628650"/>
                <a:gd name="connsiteY4" fmla="*/ 397669 h 400050"/>
                <a:gd name="connsiteX5" fmla="*/ 271939 w 628650"/>
                <a:gd name="connsiteY5" fmla="*/ 382429 h 400050"/>
                <a:gd name="connsiteX6" fmla="*/ 510064 w 628650"/>
                <a:gd name="connsiteY6" fmla="*/ 313849 h 400050"/>
                <a:gd name="connsiteX7" fmla="*/ 625316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625316" y="7144"/>
                  </a:moveTo>
                  <a:cubicBezTo>
                    <a:pt x="625316" y="7144"/>
                    <a:pt x="521494" y="119539"/>
                    <a:pt x="299561" y="111919"/>
                  </a:cubicBezTo>
                  <a:cubicBezTo>
                    <a:pt x="76676" y="104299"/>
                    <a:pt x="7144" y="128111"/>
                    <a:pt x="7144" y="128111"/>
                  </a:cubicBezTo>
                  <a:lnTo>
                    <a:pt x="95726" y="252889"/>
                  </a:lnTo>
                  <a:lnTo>
                    <a:pt x="35719" y="397669"/>
                  </a:lnTo>
                  <a:cubicBezTo>
                    <a:pt x="35719" y="397669"/>
                    <a:pt x="135731" y="372904"/>
                    <a:pt x="271939" y="382429"/>
                  </a:cubicBezTo>
                  <a:cubicBezTo>
                    <a:pt x="408146" y="392906"/>
                    <a:pt x="510064" y="313849"/>
                    <a:pt x="510064" y="313849"/>
                  </a:cubicBezTo>
                  <a:lnTo>
                    <a:pt x="625316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F9A1DD80-0A9D-4938-B420-E2CECC95C89E}"/>
              </a:ext>
            </a:extLst>
          </p:cNvPr>
          <p:cNvGrpSpPr/>
          <p:nvPr/>
        </p:nvGrpSpPr>
        <p:grpSpPr>
          <a:xfrm>
            <a:off x="383690" y="1458"/>
            <a:ext cx="756489" cy="2228691"/>
            <a:chOff x="7487167" y="1781790"/>
            <a:chExt cx="1527524" cy="4500237"/>
          </a:xfrm>
        </p:grpSpPr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979E14C2-1946-483D-9B6E-49D64B503C4B}"/>
                </a:ext>
              </a:extLst>
            </p:cNvPr>
            <p:cNvGrpSpPr/>
            <p:nvPr/>
          </p:nvGrpSpPr>
          <p:grpSpPr>
            <a:xfrm>
              <a:off x="7487167" y="4544404"/>
              <a:ext cx="1527524" cy="1737623"/>
              <a:chOff x="7775428" y="2281285"/>
              <a:chExt cx="2336800" cy="2658208"/>
            </a:xfrm>
          </p:grpSpPr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05063A51-85AC-4930-A08D-091BADA4D6D3}"/>
                  </a:ext>
                </a:extLst>
              </p:cNvPr>
              <p:cNvSpPr/>
              <p:nvPr/>
            </p:nvSpPr>
            <p:spPr>
              <a:xfrm>
                <a:off x="8816433" y="2281285"/>
                <a:ext cx="248448" cy="248448"/>
              </a:xfrm>
              <a:prstGeom prst="ellipse">
                <a:avLst/>
              </a:prstGeom>
              <a:noFill/>
              <a:ln w="60325">
                <a:solidFill>
                  <a:schemeClr val="accent1">
                    <a:shade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" name="Rectangle: Rounded Corners 107">
                <a:extLst>
                  <a:ext uri="{FF2B5EF4-FFF2-40B4-BE49-F238E27FC236}">
                    <a16:creationId xmlns:a16="http://schemas.microsoft.com/office/drawing/2014/main" id="{57B3B750-AB2A-4098-A211-52377A20CAD2}"/>
                  </a:ext>
                </a:extLst>
              </p:cNvPr>
              <p:cNvSpPr/>
              <p:nvPr/>
            </p:nvSpPr>
            <p:spPr>
              <a:xfrm>
                <a:off x="8732597" y="2447636"/>
                <a:ext cx="422462" cy="291741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55B7E21A-813E-4E8A-A793-F89D80DF519D}"/>
                  </a:ext>
                </a:extLst>
              </p:cNvPr>
              <p:cNvSpPr/>
              <p:nvPr/>
            </p:nvSpPr>
            <p:spPr>
              <a:xfrm>
                <a:off x="7775428" y="2602693"/>
                <a:ext cx="2336800" cy="233680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6E2992B3-5037-447F-B80B-A106ACEF14F5}"/>
                  </a:ext>
                </a:extLst>
              </p:cNvPr>
              <p:cNvSpPr/>
              <p:nvPr/>
            </p:nvSpPr>
            <p:spPr>
              <a:xfrm>
                <a:off x="7912112" y="2739377"/>
                <a:ext cx="2063433" cy="2063433"/>
              </a:xfrm>
              <a:prstGeom prst="ellipse">
                <a:avLst/>
              </a:prstGeom>
              <a:noFill/>
              <a:ln w="25400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BBCCEC98-3F45-4933-8A14-EDBDFD2019B5}"/>
                </a:ext>
              </a:extLst>
            </p:cNvPr>
            <p:cNvSpPr/>
            <p:nvPr/>
          </p:nvSpPr>
          <p:spPr>
            <a:xfrm>
              <a:off x="8230383" y="1781790"/>
              <a:ext cx="57878" cy="2804025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C27C38A0-B80C-4521-AC86-35E368776259}"/>
              </a:ext>
            </a:extLst>
          </p:cNvPr>
          <p:cNvGrpSpPr/>
          <p:nvPr/>
        </p:nvGrpSpPr>
        <p:grpSpPr>
          <a:xfrm>
            <a:off x="1855821" y="0"/>
            <a:ext cx="668314" cy="1409826"/>
            <a:chOff x="7487167" y="3059679"/>
            <a:chExt cx="1527524" cy="3222348"/>
          </a:xfrm>
        </p:grpSpPr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C1B5D797-7F80-455E-A625-71A86016EF5C}"/>
                </a:ext>
              </a:extLst>
            </p:cNvPr>
            <p:cNvGrpSpPr/>
            <p:nvPr/>
          </p:nvGrpSpPr>
          <p:grpSpPr>
            <a:xfrm>
              <a:off x="7487167" y="4544404"/>
              <a:ext cx="1527524" cy="1737623"/>
              <a:chOff x="7775428" y="2281285"/>
              <a:chExt cx="2336800" cy="2658208"/>
            </a:xfrm>
          </p:grpSpPr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8DF5A995-D2E9-4082-A56E-8707C5498845}"/>
                  </a:ext>
                </a:extLst>
              </p:cNvPr>
              <p:cNvSpPr/>
              <p:nvPr/>
            </p:nvSpPr>
            <p:spPr>
              <a:xfrm>
                <a:off x="8816433" y="2281285"/>
                <a:ext cx="248448" cy="248448"/>
              </a:xfrm>
              <a:prstGeom prst="ellipse">
                <a:avLst/>
              </a:prstGeom>
              <a:noFill/>
              <a:ln w="60325">
                <a:solidFill>
                  <a:schemeClr val="accent1">
                    <a:shade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Rectangle: Rounded Corners 121">
                <a:extLst>
                  <a:ext uri="{FF2B5EF4-FFF2-40B4-BE49-F238E27FC236}">
                    <a16:creationId xmlns:a16="http://schemas.microsoft.com/office/drawing/2014/main" id="{B440DBFC-AA56-4090-ADBC-5FF8CDEF6923}"/>
                  </a:ext>
                </a:extLst>
              </p:cNvPr>
              <p:cNvSpPr/>
              <p:nvPr/>
            </p:nvSpPr>
            <p:spPr>
              <a:xfrm>
                <a:off x="8732597" y="2447636"/>
                <a:ext cx="422462" cy="291741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0D667031-8929-4D94-88C2-8ADF95118DF8}"/>
                  </a:ext>
                </a:extLst>
              </p:cNvPr>
              <p:cNvSpPr/>
              <p:nvPr/>
            </p:nvSpPr>
            <p:spPr>
              <a:xfrm>
                <a:off x="7775428" y="2602693"/>
                <a:ext cx="2336800" cy="233680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C1AB7A01-4A0D-4715-949F-EEE102D7AAEA}"/>
                  </a:ext>
                </a:extLst>
              </p:cNvPr>
              <p:cNvSpPr/>
              <p:nvPr/>
            </p:nvSpPr>
            <p:spPr>
              <a:xfrm>
                <a:off x="7912112" y="2739377"/>
                <a:ext cx="2063433" cy="2063433"/>
              </a:xfrm>
              <a:prstGeom prst="ellipse">
                <a:avLst/>
              </a:prstGeom>
              <a:noFill/>
              <a:ln w="25400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A153E3B0-FA1B-4739-86AF-EF28F8901AAE}"/>
                </a:ext>
              </a:extLst>
            </p:cNvPr>
            <p:cNvSpPr/>
            <p:nvPr/>
          </p:nvSpPr>
          <p:spPr>
            <a:xfrm>
              <a:off x="8230383" y="3059679"/>
              <a:ext cx="57877" cy="1462989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8A1FAEBE-EB7E-4674-9133-188FF51F2A69}"/>
              </a:ext>
            </a:extLst>
          </p:cNvPr>
          <p:cNvSpPr txBox="1"/>
          <p:nvPr/>
        </p:nvSpPr>
        <p:spPr>
          <a:xfrm>
            <a:off x="5729625" y="825315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XMAS SALE 2018</a:t>
            </a:r>
            <a:endParaRPr lang="ko-KR" altLang="en-US" sz="5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E7859B11-045C-4FD3-BD04-E4D32EAF780F}"/>
              </a:ext>
            </a:extLst>
          </p:cNvPr>
          <p:cNvSpPr txBox="1"/>
          <p:nvPr/>
        </p:nvSpPr>
        <p:spPr>
          <a:xfrm>
            <a:off x="5751125" y="1910077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134" name="Graphic 103">
            <a:extLst>
              <a:ext uri="{FF2B5EF4-FFF2-40B4-BE49-F238E27FC236}">
                <a16:creationId xmlns:a16="http://schemas.microsoft.com/office/drawing/2014/main" id="{6E5A422A-3914-4063-BCAE-FF3042181454}"/>
              </a:ext>
            </a:extLst>
          </p:cNvPr>
          <p:cNvGrpSpPr/>
          <p:nvPr/>
        </p:nvGrpSpPr>
        <p:grpSpPr>
          <a:xfrm rot="20706504" flipH="1">
            <a:off x="5452811" y="532075"/>
            <a:ext cx="615022" cy="973785"/>
            <a:chOff x="5524500" y="2524125"/>
            <a:chExt cx="1143000" cy="1809750"/>
          </a:xfrm>
        </p:grpSpPr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77477F09-1564-4B88-BA7B-313B15476179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B63AA2D3-910B-4FE8-8EDD-07B1A3A52A1D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DFCA73B-361E-48A2-B286-D7F9CFF721DE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D167AE42-786F-4475-9DB0-223EBD979E68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9" name="Rectangle: Rounded Corners 138">
            <a:extLst>
              <a:ext uri="{FF2B5EF4-FFF2-40B4-BE49-F238E27FC236}">
                <a16:creationId xmlns:a16="http://schemas.microsoft.com/office/drawing/2014/main" id="{86B12E78-398C-44AC-93F3-1175B7C89E77}"/>
              </a:ext>
            </a:extLst>
          </p:cNvPr>
          <p:cNvSpPr/>
          <p:nvPr/>
        </p:nvSpPr>
        <p:spPr>
          <a:xfrm>
            <a:off x="5895626" y="1667215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37A7899E-26B3-4B10-808B-067F7D29F952}"/>
              </a:ext>
            </a:extLst>
          </p:cNvPr>
          <p:cNvSpPr txBox="1"/>
          <p:nvPr/>
        </p:nvSpPr>
        <p:spPr>
          <a:xfrm>
            <a:off x="6728078" y="5274549"/>
            <a:ext cx="4184196" cy="369332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sz="24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Limited Time only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A2AF90C1-DA17-4066-A201-62228019E9DB}"/>
              </a:ext>
            </a:extLst>
          </p:cNvPr>
          <p:cNvSpPr txBox="1"/>
          <p:nvPr/>
        </p:nvSpPr>
        <p:spPr>
          <a:xfrm>
            <a:off x="7794176" y="5799925"/>
            <a:ext cx="2052000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i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Portfolio Presentation</a:t>
            </a:r>
            <a:endParaRPr lang="ko-KR" altLang="en-US" sz="1400" b="1" i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4844ADAB-940E-4701-8D96-24B5CB0C8501}"/>
              </a:ext>
            </a:extLst>
          </p:cNvPr>
          <p:cNvSpPr txBox="1"/>
          <p:nvPr/>
        </p:nvSpPr>
        <p:spPr>
          <a:xfrm>
            <a:off x="6652140" y="3000812"/>
            <a:ext cx="511177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78FB906D-7C0C-40ED-B1DA-EEBD5FDF121E}"/>
              </a:ext>
            </a:extLst>
          </p:cNvPr>
          <p:cNvSpPr txBox="1"/>
          <p:nvPr/>
        </p:nvSpPr>
        <p:spPr>
          <a:xfrm>
            <a:off x="6652140" y="3699219"/>
            <a:ext cx="511177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5F1C7FDB-40AE-4639-BC04-32AF4335324E}"/>
              </a:ext>
            </a:extLst>
          </p:cNvPr>
          <p:cNvSpPr txBox="1"/>
          <p:nvPr/>
        </p:nvSpPr>
        <p:spPr>
          <a:xfrm>
            <a:off x="6652140" y="4397626"/>
            <a:ext cx="511177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9685D86F-8EA0-40CE-8CB1-7E6FF099E853}"/>
              </a:ext>
            </a:extLst>
          </p:cNvPr>
          <p:cNvSpPr/>
          <p:nvPr/>
        </p:nvSpPr>
        <p:spPr>
          <a:xfrm>
            <a:off x="6298154" y="3099314"/>
            <a:ext cx="289426" cy="2894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>
            <a:extLst>
              <a:ext uri="{FF2B5EF4-FFF2-40B4-BE49-F238E27FC236}">
                <a16:creationId xmlns:a16="http://schemas.microsoft.com/office/drawing/2014/main" id="{257690A0-1006-4D10-83DE-06AA0573C136}"/>
              </a:ext>
            </a:extLst>
          </p:cNvPr>
          <p:cNvSpPr/>
          <p:nvPr/>
        </p:nvSpPr>
        <p:spPr>
          <a:xfrm>
            <a:off x="6298154" y="3793594"/>
            <a:ext cx="289426" cy="2894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>
            <a:extLst>
              <a:ext uri="{FF2B5EF4-FFF2-40B4-BE49-F238E27FC236}">
                <a16:creationId xmlns:a16="http://schemas.microsoft.com/office/drawing/2014/main" id="{77A9D25B-CE47-44AE-8E1A-3F967936F3B4}"/>
              </a:ext>
            </a:extLst>
          </p:cNvPr>
          <p:cNvSpPr/>
          <p:nvPr/>
        </p:nvSpPr>
        <p:spPr>
          <a:xfrm>
            <a:off x="6298154" y="4487874"/>
            <a:ext cx="289426" cy="289426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907711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1F3E5D7F-8813-4E37-B83F-BD4B64A9E2F6}"/>
              </a:ext>
            </a:extLst>
          </p:cNvPr>
          <p:cNvSpPr/>
          <p:nvPr/>
        </p:nvSpPr>
        <p:spPr>
          <a:xfrm flipH="1" flipV="1">
            <a:off x="0" y="1"/>
            <a:ext cx="12245373" cy="1273841"/>
          </a:xfrm>
          <a:custGeom>
            <a:avLst/>
            <a:gdLst>
              <a:gd name="connsiteX0" fmla="*/ 12245373 w 12245373"/>
              <a:gd name="connsiteY0" fmla="*/ 1273841 h 1273841"/>
              <a:gd name="connsiteX1" fmla="*/ 0 w 12245373"/>
              <a:gd name="connsiteY1" fmla="*/ 1273841 h 1273841"/>
              <a:gd name="connsiteX2" fmla="*/ 12245373 w 12245373"/>
              <a:gd name="connsiteY2" fmla="*/ 0 h 12738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45373" h="1273841">
                <a:moveTo>
                  <a:pt x="12245373" y="1273841"/>
                </a:moveTo>
                <a:lnTo>
                  <a:pt x="0" y="1273841"/>
                </a:lnTo>
                <a:lnTo>
                  <a:pt x="12245373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B7654079-441F-4F3C-AF8F-0BF2276DDE55}"/>
              </a:ext>
            </a:extLst>
          </p:cNvPr>
          <p:cNvGrpSpPr/>
          <p:nvPr/>
        </p:nvGrpSpPr>
        <p:grpSpPr>
          <a:xfrm>
            <a:off x="-4173" y="3546803"/>
            <a:ext cx="7054435" cy="1415356"/>
            <a:chOff x="-4173" y="3458883"/>
            <a:chExt cx="12023290" cy="2412274"/>
          </a:xfrm>
        </p:grpSpPr>
        <p:sp>
          <p:nvSpPr>
            <p:cNvPr id="6" name="Graphic 47">
              <a:extLst>
                <a:ext uri="{FF2B5EF4-FFF2-40B4-BE49-F238E27FC236}">
                  <a16:creationId xmlns:a16="http://schemas.microsoft.com/office/drawing/2014/main" id="{D9EFA43A-E3BC-467A-B921-4F700FF697C1}"/>
                </a:ext>
              </a:extLst>
            </p:cNvPr>
            <p:cNvSpPr/>
            <p:nvPr/>
          </p:nvSpPr>
          <p:spPr>
            <a:xfrm rot="21358170">
              <a:off x="1249722" y="4405636"/>
              <a:ext cx="868326" cy="130249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Graphic 47">
              <a:extLst>
                <a:ext uri="{FF2B5EF4-FFF2-40B4-BE49-F238E27FC236}">
                  <a16:creationId xmlns:a16="http://schemas.microsoft.com/office/drawing/2014/main" id="{631AB483-EE1A-4E0B-9803-98F89D87E81E}"/>
                </a:ext>
              </a:extLst>
            </p:cNvPr>
            <p:cNvSpPr/>
            <p:nvPr/>
          </p:nvSpPr>
          <p:spPr>
            <a:xfrm rot="21358170">
              <a:off x="483358" y="4772467"/>
              <a:ext cx="699937" cy="104990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Graphic 47">
              <a:extLst>
                <a:ext uri="{FF2B5EF4-FFF2-40B4-BE49-F238E27FC236}">
                  <a16:creationId xmlns:a16="http://schemas.microsoft.com/office/drawing/2014/main" id="{CE1112CE-2C82-4F0E-AE6D-E4672602129B}"/>
                </a:ext>
              </a:extLst>
            </p:cNvPr>
            <p:cNvSpPr/>
            <p:nvPr/>
          </p:nvSpPr>
          <p:spPr>
            <a:xfrm rot="21358170">
              <a:off x="979845" y="4988971"/>
              <a:ext cx="500877" cy="751316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Graphic 47">
              <a:extLst>
                <a:ext uri="{FF2B5EF4-FFF2-40B4-BE49-F238E27FC236}">
                  <a16:creationId xmlns:a16="http://schemas.microsoft.com/office/drawing/2014/main" id="{F6992E9D-174C-4EE2-B8DF-1CFAD974E3B7}"/>
                </a:ext>
              </a:extLst>
            </p:cNvPr>
            <p:cNvSpPr/>
            <p:nvPr/>
          </p:nvSpPr>
          <p:spPr>
            <a:xfrm rot="21358170">
              <a:off x="4568822" y="4428958"/>
              <a:ext cx="600361" cy="90054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Graphic 47">
              <a:extLst>
                <a:ext uri="{FF2B5EF4-FFF2-40B4-BE49-F238E27FC236}">
                  <a16:creationId xmlns:a16="http://schemas.microsoft.com/office/drawing/2014/main" id="{3E883D9B-F77E-43AA-B07D-AD7BC416C423}"/>
                </a:ext>
              </a:extLst>
            </p:cNvPr>
            <p:cNvSpPr/>
            <p:nvPr/>
          </p:nvSpPr>
          <p:spPr>
            <a:xfrm rot="21358170">
              <a:off x="5371713" y="4583290"/>
              <a:ext cx="448880" cy="67332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Graphic 47">
              <a:extLst>
                <a:ext uri="{FF2B5EF4-FFF2-40B4-BE49-F238E27FC236}">
                  <a16:creationId xmlns:a16="http://schemas.microsoft.com/office/drawing/2014/main" id="{AB22FA74-82B2-40CC-A9CA-6D74ADE70ACD}"/>
                </a:ext>
              </a:extLst>
            </p:cNvPr>
            <p:cNvSpPr/>
            <p:nvPr/>
          </p:nvSpPr>
          <p:spPr>
            <a:xfrm rot="21358170">
              <a:off x="5799710" y="3908655"/>
              <a:ext cx="858516" cy="1287774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Graphic 47">
              <a:extLst>
                <a:ext uri="{FF2B5EF4-FFF2-40B4-BE49-F238E27FC236}">
                  <a16:creationId xmlns:a16="http://schemas.microsoft.com/office/drawing/2014/main" id="{D0832D4E-287F-43E3-9C8B-9381D3195913}"/>
                </a:ext>
              </a:extLst>
            </p:cNvPr>
            <p:cNvSpPr/>
            <p:nvPr/>
          </p:nvSpPr>
          <p:spPr>
            <a:xfrm rot="21358170">
              <a:off x="8641305" y="3841706"/>
              <a:ext cx="692029" cy="103804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Graphic 47">
              <a:extLst>
                <a:ext uri="{FF2B5EF4-FFF2-40B4-BE49-F238E27FC236}">
                  <a16:creationId xmlns:a16="http://schemas.microsoft.com/office/drawing/2014/main" id="{B46D36C0-F308-4633-80EE-FC0072256CA4}"/>
                </a:ext>
              </a:extLst>
            </p:cNvPr>
            <p:cNvSpPr/>
            <p:nvPr/>
          </p:nvSpPr>
          <p:spPr>
            <a:xfrm rot="21358170">
              <a:off x="9401076" y="4038361"/>
              <a:ext cx="495218" cy="74282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Graphic 47">
              <a:extLst>
                <a:ext uri="{FF2B5EF4-FFF2-40B4-BE49-F238E27FC236}">
                  <a16:creationId xmlns:a16="http://schemas.microsoft.com/office/drawing/2014/main" id="{5B15C667-3F4F-4581-885B-F7214057FA09}"/>
                </a:ext>
              </a:extLst>
            </p:cNvPr>
            <p:cNvSpPr/>
            <p:nvPr/>
          </p:nvSpPr>
          <p:spPr>
            <a:xfrm rot="21358170">
              <a:off x="9823869" y="3458883"/>
              <a:ext cx="858516" cy="1287774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Graphic 47">
              <a:extLst>
                <a:ext uri="{FF2B5EF4-FFF2-40B4-BE49-F238E27FC236}">
                  <a16:creationId xmlns:a16="http://schemas.microsoft.com/office/drawing/2014/main" id="{8349B2C8-0407-4719-B8E9-0FB9167876F9}"/>
                </a:ext>
              </a:extLst>
            </p:cNvPr>
            <p:cNvSpPr/>
            <p:nvPr/>
          </p:nvSpPr>
          <p:spPr>
            <a:xfrm rot="21358170">
              <a:off x="6610003" y="4105848"/>
              <a:ext cx="692029" cy="103804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Graphic 47">
              <a:extLst>
                <a:ext uri="{FF2B5EF4-FFF2-40B4-BE49-F238E27FC236}">
                  <a16:creationId xmlns:a16="http://schemas.microsoft.com/office/drawing/2014/main" id="{85848D42-DEE8-4DFE-ABC8-231B2A33FA0A}"/>
                </a:ext>
              </a:extLst>
            </p:cNvPr>
            <p:cNvSpPr/>
            <p:nvPr/>
          </p:nvSpPr>
          <p:spPr>
            <a:xfrm rot="21358170">
              <a:off x="7347260" y="4492928"/>
              <a:ext cx="355502" cy="533254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Graphic 47">
              <a:extLst>
                <a:ext uri="{FF2B5EF4-FFF2-40B4-BE49-F238E27FC236}">
                  <a16:creationId xmlns:a16="http://schemas.microsoft.com/office/drawing/2014/main" id="{89D672FD-189B-4DA7-AE77-8717973C9618}"/>
                </a:ext>
              </a:extLst>
            </p:cNvPr>
            <p:cNvSpPr/>
            <p:nvPr/>
          </p:nvSpPr>
          <p:spPr>
            <a:xfrm rot="21358170">
              <a:off x="7564878" y="3691879"/>
              <a:ext cx="858516" cy="1287774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Graphic 47">
              <a:extLst>
                <a:ext uri="{FF2B5EF4-FFF2-40B4-BE49-F238E27FC236}">
                  <a16:creationId xmlns:a16="http://schemas.microsoft.com/office/drawing/2014/main" id="{9FEC3514-9637-4617-B2C4-A25935DEE10A}"/>
                </a:ext>
              </a:extLst>
            </p:cNvPr>
            <p:cNvSpPr/>
            <p:nvPr/>
          </p:nvSpPr>
          <p:spPr>
            <a:xfrm rot="21358170">
              <a:off x="10657238" y="4052181"/>
              <a:ext cx="432734" cy="64910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Graphic 47">
              <a:extLst>
                <a:ext uri="{FF2B5EF4-FFF2-40B4-BE49-F238E27FC236}">
                  <a16:creationId xmlns:a16="http://schemas.microsoft.com/office/drawing/2014/main" id="{0470DBF4-E635-44CE-BA27-227D065FAA36}"/>
                </a:ext>
              </a:extLst>
            </p:cNvPr>
            <p:cNvSpPr/>
            <p:nvPr/>
          </p:nvSpPr>
          <p:spPr>
            <a:xfrm rot="21358170">
              <a:off x="11709451" y="4047923"/>
              <a:ext cx="309666" cy="464499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Graphic 47">
              <a:extLst>
                <a:ext uri="{FF2B5EF4-FFF2-40B4-BE49-F238E27FC236}">
                  <a16:creationId xmlns:a16="http://schemas.microsoft.com/office/drawing/2014/main" id="{503878F6-AA3C-4C73-B4F5-62067511841C}"/>
                </a:ext>
              </a:extLst>
            </p:cNvPr>
            <p:cNvSpPr/>
            <p:nvPr/>
          </p:nvSpPr>
          <p:spPr>
            <a:xfrm rot="21358170">
              <a:off x="11094421" y="3839583"/>
              <a:ext cx="536840" cy="80526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Graphic 47">
              <a:extLst>
                <a:ext uri="{FF2B5EF4-FFF2-40B4-BE49-F238E27FC236}">
                  <a16:creationId xmlns:a16="http://schemas.microsoft.com/office/drawing/2014/main" id="{29587E1D-8148-4FF0-A75A-585A8ED02995}"/>
                </a:ext>
              </a:extLst>
            </p:cNvPr>
            <p:cNvSpPr/>
            <p:nvPr/>
          </p:nvSpPr>
          <p:spPr>
            <a:xfrm rot="21358170">
              <a:off x="3870002" y="4097920"/>
              <a:ext cx="868326" cy="130249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Graphic 47">
              <a:extLst>
                <a:ext uri="{FF2B5EF4-FFF2-40B4-BE49-F238E27FC236}">
                  <a16:creationId xmlns:a16="http://schemas.microsoft.com/office/drawing/2014/main" id="{6B25AB30-E5B4-4604-A843-51B68EC4A2A9}"/>
                </a:ext>
              </a:extLst>
            </p:cNvPr>
            <p:cNvSpPr/>
            <p:nvPr/>
          </p:nvSpPr>
          <p:spPr>
            <a:xfrm rot="21358170">
              <a:off x="3103638" y="4464751"/>
              <a:ext cx="699937" cy="104990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Graphic 47">
              <a:extLst>
                <a:ext uri="{FF2B5EF4-FFF2-40B4-BE49-F238E27FC236}">
                  <a16:creationId xmlns:a16="http://schemas.microsoft.com/office/drawing/2014/main" id="{089879B8-F475-4D9C-91B9-C236C96B95BC}"/>
                </a:ext>
              </a:extLst>
            </p:cNvPr>
            <p:cNvSpPr/>
            <p:nvPr/>
          </p:nvSpPr>
          <p:spPr>
            <a:xfrm rot="21358170">
              <a:off x="3600125" y="4681255"/>
              <a:ext cx="500877" cy="751316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Graphic 47">
              <a:extLst>
                <a:ext uri="{FF2B5EF4-FFF2-40B4-BE49-F238E27FC236}">
                  <a16:creationId xmlns:a16="http://schemas.microsoft.com/office/drawing/2014/main" id="{40259BC4-22DC-43B4-9B5C-AAF3EB25E55A}"/>
                </a:ext>
              </a:extLst>
            </p:cNvPr>
            <p:cNvSpPr/>
            <p:nvPr/>
          </p:nvSpPr>
          <p:spPr>
            <a:xfrm rot="21358170">
              <a:off x="1824349" y="4981572"/>
              <a:ext cx="448880" cy="67332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Graphic 47">
              <a:extLst>
                <a:ext uri="{FF2B5EF4-FFF2-40B4-BE49-F238E27FC236}">
                  <a16:creationId xmlns:a16="http://schemas.microsoft.com/office/drawing/2014/main" id="{CBD21CA9-A620-44F6-8787-75A9D578B6B5}"/>
                </a:ext>
              </a:extLst>
            </p:cNvPr>
            <p:cNvSpPr/>
            <p:nvPr/>
          </p:nvSpPr>
          <p:spPr>
            <a:xfrm rot="21358170">
              <a:off x="2252346" y="4306937"/>
              <a:ext cx="858516" cy="1287774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Graphic 47">
              <a:extLst>
                <a:ext uri="{FF2B5EF4-FFF2-40B4-BE49-F238E27FC236}">
                  <a16:creationId xmlns:a16="http://schemas.microsoft.com/office/drawing/2014/main" id="{DD657937-8C35-485A-AAD4-413B10964732}"/>
                </a:ext>
              </a:extLst>
            </p:cNvPr>
            <p:cNvSpPr/>
            <p:nvPr/>
          </p:nvSpPr>
          <p:spPr>
            <a:xfrm rot="21358170">
              <a:off x="-4173" y="5008840"/>
              <a:ext cx="574878" cy="86231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" name="Graphic 41">
            <a:extLst>
              <a:ext uri="{FF2B5EF4-FFF2-40B4-BE49-F238E27FC236}">
                <a16:creationId xmlns:a16="http://schemas.microsoft.com/office/drawing/2014/main" id="{1D10B0E7-96DF-4CCC-86E5-61F3B1B41DA5}"/>
              </a:ext>
            </a:extLst>
          </p:cNvPr>
          <p:cNvGrpSpPr/>
          <p:nvPr/>
        </p:nvGrpSpPr>
        <p:grpSpPr>
          <a:xfrm rot="21326855" flipH="1">
            <a:off x="7720715" y="1224185"/>
            <a:ext cx="3891384" cy="1039939"/>
            <a:chOff x="837065" y="3215210"/>
            <a:chExt cx="5524500" cy="1476375"/>
          </a:xfrm>
          <a:solidFill>
            <a:schemeClr val="accent1"/>
          </a:solidFill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C06464E-41F1-4DF9-8B95-BD18D2579587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F8E70B-9B08-4E87-89C6-7A55195A2791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AA23527-6455-48CD-B2C3-953AF3AF3416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615DA216-02E5-489B-B9BF-FF3D46F0E3CB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B3E04169-4137-4611-BE07-7913A3BBBFFC}"/>
              </a:ext>
            </a:extLst>
          </p:cNvPr>
          <p:cNvSpPr txBox="1"/>
          <p:nvPr/>
        </p:nvSpPr>
        <p:spPr>
          <a:xfrm rot="21205532">
            <a:off x="1681124" y="1076384"/>
            <a:ext cx="6983663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7200" b="1" dirty="0">
                <a:solidFill>
                  <a:schemeClr val="accent1"/>
                </a:solidFill>
                <a:cs typeface="Arial" pitchFamily="34" charset="0"/>
              </a:rPr>
              <a:t>CHRISTMAS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F9A0876-1D55-4973-8996-986C3DAE1911}"/>
              </a:ext>
            </a:extLst>
          </p:cNvPr>
          <p:cNvSpPr txBox="1"/>
          <p:nvPr/>
        </p:nvSpPr>
        <p:spPr>
          <a:xfrm rot="21205532">
            <a:off x="1696341" y="2369649"/>
            <a:ext cx="2685235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7200" b="1" dirty="0">
                <a:solidFill>
                  <a:schemeClr val="accent2">
                    <a:lumMod val="75000"/>
                  </a:schemeClr>
                </a:solidFill>
                <a:cs typeface="Arial" pitchFamily="34" charset="0"/>
              </a:rPr>
              <a:t>SALE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EEFA8B9-050E-4A79-A510-EB70140ED097}"/>
              </a:ext>
            </a:extLst>
          </p:cNvPr>
          <p:cNvGrpSpPr/>
          <p:nvPr/>
        </p:nvGrpSpPr>
        <p:grpSpPr>
          <a:xfrm>
            <a:off x="5081092" y="2971605"/>
            <a:ext cx="7054435" cy="1415356"/>
            <a:chOff x="-4173" y="3458883"/>
            <a:chExt cx="12023290" cy="2412274"/>
          </a:xfrm>
        </p:grpSpPr>
        <p:sp>
          <p:nvSpPr>
            <p:cNvPr id="42" name="Graphic 47">
              <a:extLst>
                <a:ext uri="{FF2B5EF4-FFF2-40B4-BE49-F238E27FC236}">
                  <a16:creationId xmlns:a16="http://schemas.microsoft.com/office/drawing/2014/main" id="{B2316E64-848F-4DAE-956A-C86298D219D1}"/>
                </a:ext>
              </a:extLst>
            </p:cNvPr>
            <p:cNvSpPr/>
            <p:nvPr/>
          </p:nvSpPr>
          <p:spPr>
            <a:xfrm rot="21358170">
              <a:off x="1249722" y="4405636"/>
              <a:ext cx="868326" cy="130249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Graphic 47">
              <a:extLst>
                <a:ext uri="{FF2B5EF4-FFF2-40B4-BE49-F238E27FC236}">
                  <a16:creationId xmlns:a16="http://schemas.microsoft.com/office/drawing/2014/main" id="{DD348F1E-2D8C-464B-81BE-A2B85567F816}"/>
                </a:ext>
              </a:extLst>
            </p:cNvPr>
            <p:cNvSpPr/>
            <p:nvPr/>
          </p:nvSpPr>
          <p:spPr>
            <a:xfrm rot="21358170">
              <a:off x="483358" y="4772467"/>
              <a:ext cx="699937" cy="104990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Graphic 47">
              <a:extLst>
                <a:ext uri="{FF2B5EF4-FFF2-40B4-BE49-F238E27FC236}">
                  <a16:creationId xmlns:a16="http://schemas.microsoft.com/office/drawing/2014/main" id="{EEF86C8F-1137-47CE-B028-46AB108F25A8}"/>
                </a:ext>
              </a:extLst>
            </p:cNvPr>
            <p:cNvSpPr/>
            <p:nvPr/>
          </p:nvSpPr>
          <p:spPr>
            <a:xfrm rot="21358170">
              <a:off x="979845" y="4988971"/>
              <a:ext cx="500877" cy="751316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Graphic 47">
              <a:extLst>
                <a:ext uri="{FF2B5EF4-FFF2-40B4-BE49-F238E27FC236}">
                  <a16:creationId xmlns:a16="http://schemas.microsoft.com/office/drawing/2014/main" id="{7D0DB91C-76C6-4441-8C74-CA38E0570143}"/>
                </a:ext>
              </a:extLst>
            </p:cNvPr>
            <p:cNvSpPr/>
            <p:nvPr/>
          </p:nvSpPr>
          <p:spPr>
            <a:xfrm rot="21358170">
              <a:off x="4568822" y="4428958"/>
              <a:ext cx="600361" cy="90054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Graphic 47">
              <a:extLst>
                <a:ext uri="{FF2B5EF4-FFF2-40B4-BE49-F238E27FC236}">
                  <a16:creationId xmlns:a16="http://schemas.microsoft.com/office/drawing/2014/main" id="{51ACC444-F49F-4559-A1C3-940D4523F180}"/>
                </a:ext>
              </a:extLst>
            </p:cNvPr>
            <p:cNvSpPr/>
            <p:nvPr/>
          </p:nvSpPr>
          <p:spPr>
            <a:xfrm rot="21358170">
              <a:off x="5371713" y="4583290"/>
              <a:ext cx="448880" cy="67332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Graphic 47">
              <a:extLst>
                <a:ext uri="{FF2B5EF4-FFF2-40B4-BE49-F238E27FC236}">
                  <a16:creationId xmlns:a16="http://schemas.microsoft.com/office/drawing/2014/main" id="{DC2551E4-3228-4C6E-912E-460F08C49EDF}"/>
                </a:ext>
              </a:extLst>
            </p:cNvPr>
            <p:cNvSpPr/>
            <p:nvPr/>
          </p:nvSpPr>
          <p:spPr>
            <a:xfrm rot="21358170">
              <a:off x="5799710" y="3908655"/>
              <a:ext cx="858516" cy="1287774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Graphic 47">
              <a:extLst>
                <a:ext uri="{FF2B5EF4-FFF2-40B4-BE49-F238E27FC236}">
                  <a16:creationId xmlns:a16="http://schemas.microsoft.com/office/drawing/2014/main" id="{B9EF629F-E07C-428A-9CC6-51A525817036}"/>
                </a:ext>
              </a:extLst>
            </p:cNvPr>
            <p:cNvSpPr/>
            <p:nvPr/>
          </p:nvSpPr>
          <p:spPr>
            <a:xfrm rot="21358170">
              <a:off x="8641305" y="3841706"/>
              <a:ext cx="692029" cy="103804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Graphic 47">
              <a:extLst>
                <a:ext uri="{FF2B5EF4-FFF2-40B4-BE49-F238E27FC236}">
                  <a16:creationId xmlns:a16="http://schemas.microsoft.com/office/drawing/2014/main" id="{A9B8FD38-78F8-4027-A40F-35F9EE29CEEA}"/>
                </a:ext>
              </a:extLst>
            </p:cNvPr>
            <p:cNvSpPr/>
            <p:nvPr/>
          </p:nvSpPr>
          <p:spPr>
            <a:xfrm rot="21358170">
              <a:off x="9401076" y="4038361"/>
              <a:ext cx="495218" cy="74282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Graphic 47">
              <a:extLst>
                <a:ext uri="{FF2B5EF4-FFF2-40B4-BE49-F238E27FC236}">
                  <a16:creationId xmlns:a16="http://schemas.microsoft.com/office/drawing/2014/main" id="{EE6D5C17-601F-41C9-8E4A-5980AF448026}"/>
                </a:ext>
              </a:extLst>
            </p:cNvPr>
            <p:cNvSpPr/>
            <p:nvPr/>
          </p:nvSpPr>
          <p:spPr>
            <a:xfrm rot="21358170">
              <a:off x="9823869" y="3458883"/>
              <a:ext cx="858516" cy="1287774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Graphic 47">
              <a:extLst>
                <a:ext uri="{FF2B5EF4-FFF2-40B4-BE49-F238E27FC236}">
                  <a16:creationId xmlns:a16="http://schemas.microsoft.com/office/drawing/2014/main" id="{D70D528E-437B-484D-A200-880EE23F44E2}"/>
                </a:ext>
              </a:extLst>
            </p:cNvPr>
            <p:cNvSpPr/>
            <p:nvPr/>
          </p:nvSpPr>
          <p:spPr>
            <a:xfrm rot="21358170">
              <a:off x="6610003" y="4105848"/>
              <a:ext cx="692029" cy="1038043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Graphic 47">
              <a:extLst>
                <a:ext uri="{FF2B5EF4-FFF2-40B4-BE49-F238E27FC236}">
                  <a16:creationId xmlns:a16="http://schemas.microsoft.com/office/drawing/2014/main" id="{1BBB1961-BA02-4B6E-B60C-BAA314D99BF4}"/>
                </a:ext>
              </a:extLst>
            </p:cNvPr>
            <p:cNvSpPr/>
            <p:nvPr/>
          </p:nvSpPr>
          <p:spPr>
            <a:xfrm rot="21358170">
              <a:off x="7347260" y="4492928"/>
              <a:ext cx="355502" cy="533254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Graphic 47">
              <a:extLst>
                <a:ext uri="{FF2B5EF4-FFF2-40B4-BE49-F238E27FC236}">
                  <a16:creationId xmlns:a16="http://schemas.microsoft.com/office/drawing/2014/main" id="{8E41793E-CE61-4BF5-B6E0-1B60ADC8802C}"/>
                </a:ext>
              </a:extLst>
            </p:cNvPr>
            <p:cNvSpPr/>
            <p:nvPr/>
          </p:nvSpPr>
          <p:spPr>
            <a:xfrm rot="21358170">
              <a:off x="7564878" y="3691879"/>
              <a:ext cx="858516" cy="1287774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Graphic 47">
              <a:extLst>
                <a:ext uri="{FF2B5EF4-FFF2-40B4-BE49-F238E27FC236}">
                  <a16:creationId xmlns:a16="http://schemas.microsoft.com/office/drawing/2014/main" id="{71332A7C-EE57-460C-8567-D6163C0DE203}"/>
                </a:ext>
              </a:extLst>
            </p:cNvPr>
            <p:cNvSpPr/>
            <p:nvPr/>
          </p:nvSpPr>
          <p:spPr>
            <a:xfrm rot="21358170">
              <a:off x="10657238" y="4052181"/>
              <a:ext cx="432734" cy="64910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Graphic 47">
              <a:extLst>
                <a:ext uri="{FF2B5EF4-FFF2-40B4-BE49-F238E27FC236}">
                  <a16:creationId xmlns:a16="http://schemas.microsoft.com/office/drawing/2014/main" id="{BECD8296-7104-4B8F-9F51-9A9F2EB9BA4F}"/>
                </a:ext>
              </a:extLst>
            </p:cNvPr>
            <p:cNvSpPr/>
            <p:nvPr/>
          </p:nvSpPr>
          <p:spPr>
            <a:xfrm rot="21358170">
              <a:off x="11709451" y="4047923"/>
              <a:ext cx="309666" cy="464499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Graphic 47">
              <a:extLst>
                <a:ext uri="{FF2B5EF4-FFF2-40B4-BE49-F238E27FC236}">
                  <a16:creationId xmlns:a16="http://schemas.microsoft.com/office/drawing/2014/main" id="{1B994076-6BC1-41DE-8513-ABA5C3EA1D00}"/>
                </a:ext>
              </a:extLst>
            </p:cNvPr>
            <p:cNvSpPr/>
            <p:nvPr/>
          </p:nvSpPr>
          <p:spPr>
            <a:xfrm rot="21358170">
              <a:off x="11094421" y="3839583"/>
              <a:ext cx="536840" cy="80526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Graphic 47">
              <a:extLst>
                <a:ext uri="{FF2B5EF4-FFF2-40B4-BE49-F238E27FC236}">
                  <a16:creationId xmlns:a16="http://schemas.microsoft.com/office/drawing/2014/main" id="{C609EBC8-3EA4-4043-8B3F-F27DB3AF3B1D}"/>
                </a:ext>
              </a:extLst>
            </p:cNvPr>
            <p:cNvSpPr/>
            <p:nvPr/>
          </p:nvSpPr>
          <p:spPr>
            <a:xfrm rot="21358170">
              <a:off x="3870002" y="4097920"/>
              <a:ext cx="868326" cy="130249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Graphic 47">
              <a:extLst>
                <a:ext uri="{FF2B5EF4-FFF2-40B4-BE49-F238E27FC236}">
                  <a16:creationId xmlns:a16="http://schemas.microsoft.com/office/drawing/2014/main" id="{7A913F25-768F-4DC5-8273-350359C463D2}"/>
                </a:ext>
              </a:extLst>
            </p:cNvPr>
            <p:cNvSpPr/>
            <p:nvPr/>
          </p:nvSpPr>
          <p:spPr>
            <a:xfrm rot="21358170">
              <a:off x="3103638" y="4464751"/>
              <a:ext cx="699937" cy="104990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Graphic 47">
              <a:extLst>
                <a:ext uri="{FF2B5EF4-FFF2-40B4-BE49-F238E27FC236}">
                  <a16:creationId xmlns:a16="http://schemas.microsoft.com/office/drawing/2014/main" id="{AB75FBE9-4CC1-40D7-AE1F-FA04E53DA692}"/>
                </a:ext>
              </a:extLst>
            </p:cNvPr>
            <p:cNvSpPr/>
            <p:nvPr/>
          </p:nvSpPr>
          <p:spPr>
            <a:xfrm rot="21358170">
              <a:off x="3600125" y="4681255"/>
              <a:ext cx="500877" cy="751316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Graphic 47">
              <a:extLst>
                <a:ext uri="{FF2B5EF4-FFF2-40B4-BE49-F238E27FC236}">
                  <a16:creationId xmlns:a16="http://schemas.microsoft.com/office/drawing/2014/main" id="{0BF3F466-4443-4281-8673-4F11D7EBC1BE}"/>
                </a:ext>
              </a:extLst>
            </p:cNvPr>
            <p:cNvSpPr/>
            <p:nvPr/>
          </p:nvSpPr>
          <p:spPr>
            <a:xfrm rot="21358170">
              <a:off x="1824349" y="4981572"/>
              <a:ext cx="448880" cy="673321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Graphic 47">
              <a:extLst>
                <a:ext uri="{FF2B5EF4-FFF2-40B4-BE49-F238E27FC236}">
                  <a16:creationId xmlns:a16="http://schemas.microsoft.com/office/drawing/2014/main" id="{272B6468-DA42-4809-A9B7-6ABF862297FD}"/>
                </a:ext>
              </a:extLst>
            </p:cNvPr>
            <p:cNvSpPr/>
            <p:nvPr/>
          </p:nvSpPr>
          <p:spPr>
            <a:xfrm rot="21358170">
              <a:off x="2252346" y="4306937"/>
              <a:ext cx="858516" cy="1287774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Graphic 47">
              <a:extLst>
                <a:ext uri="{FF2B5EF4-FFF2-40B4-BE49-F238E27FC236}">
                  <a16:creationId xmlns:a16="http://schemas.microsoft.com/office/drawing/2014/main" id="{982120FD-5986-4EE1-B983-30CE6154F53D}"/>
                </a:ext>
              </a:extLst>
            </p:cNvPr>
            <p:cNvSpPr/>
            <p:nvPr/>
          </p:nvSpPr>
          <p:spPr>
            <a:xfrm rot="21358170">
              <a:off x="-4173" y="5008840"/>
              <a:ext cx="574878" cy="86231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3" name="Graphic 754">
            <a:extLst>
              <a:ext uri="{FF2B5EF4-FFF2-40B4-BE49-F238E27FC236}">
                <a16:creationId xmlns:a16="http://schemas.microsoft.com/office/drawing/2014/main" id="{079BC936-13E2-450E-A07C-91B3CAA9F221}"/>
              </a:ext>
            </a:extLst>
          </p:cNvPr>
          <p:cNvGrpSpPr/>
          <p:nvPr/>
        </p:nvGrpSpPr>
        <p:grpSpPr>
          <a:xfrm rot="9900000" flipV="1">
            <a:off x="5914139" y="2516736"/>
            <a:ext cx="396552" cy="396552"/>
            <a:chOff x="5067300" y="2400300"/>
            <a:chExt cx="2057400" cy="2057400"/>
          </a:xfrm>
          <a:solidFill>
            <a:schemeClr val="accent2">
              <a:lumMod val="50000"/>
            </a:schemeClr>
          </a:solidFill>
        </p:grpSpPr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D57F8DC3-1693-4B3D-ABF8-73DA07BF1067}"/>
                </a:ext>
              </a:extLst>
            </p:cNvPr>
            <p:cNvSpPr/>
            <p:nvPr/>
          </p:nvSpPr>
          <p:spPr>
            <a:xfrm>
              <a:off x="5059918" y="2392918"/>
              <a:ext cx="2066925" cy="2066925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A6D7FD3C-DE85-40C3-A10C-D37EC3646D11}"/>
                </a:ext>
              </a:extLst>
            </p:cNvPr>
            <p:cNvSpPr/>
            <p:nvPr/>
          </p:nvSpPr>
          <p:spPr>
            <a:xfrm>
              <a:off x="5753576" y="3086576"/>
              <a:ext cx="676275" cy="676275"/>
            </a:xfrm>
            <a:custGeom>
              <a:avLst/>
              <a:gdLst>
                <a:gd name="connsiteX0" fmla="*/ 340519 w 676275"/>
                <a:gd name="connsiteY0" fmla="*/ 673894 h 676275"/>
                <a:gd name="connsiteX1" fmla="*/ 7144 w 676275"/>
                <a:gd name="connsiteY1" fmla="*/ 340519 h 676275"/>
                <a:gd name="connsiteX2" fmla="*/ 340519 w 676275"/>
                <a:gd name="connsiteY2" fmla="*/ 7144 h 676275"/>
                <a:gd name="connsiteX3" fmla="*/ 673894 w 676275"/>
                <a:gd name="connsiteY3" fmla="*/ 340519 h 676275"/>
                <a:gd name="connsiteX4" fmla="*/ 340519 w 676275"/>
                <a:gd name="connsiteY4" fmla="*/ 673894 h 676275"/>
                <a:gd name="connsiteX5" fmla="*/ 340519 w 676275"/>
                <a:gd name="connsiteY5" fmla="*/ 35719 h 676275"/>
                <a:gd name="connsiteX6" fmla="*/ 35719 w 676275"/>
                <a:gd name="connsiteY6" fmla="*/ 340519 h 676275"/>
                <a:gd name="connsiteX7" fmla="*/ 340519 w 676275"/>
                <a:gd name="connsiteY7" fmla="*/ 645319 h 676275"/>
                <a:gd name="connsiteX8" fmla="*/ 645319 w 676275"/>
                <a:gd name="connsiteY8" fmla="*/ 340519 h 676275"/>
                <a:gd name="connsiteX9" fmla="*/ 340519 w 676275"/>
                <a:gd name="connsiteY9" fmla="*/ 35719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6275" h="676275">
                  <a:moveTo>
                    <a:pt x="340519" y="673894"/>
                  </a:moveTo>
                  <a:cubicBezTo>
                    <a:pt x="156686" y="673894"/>
                    <a:pt x="7144" y="524351"/>
                    <a:pt x="7144" y="340519"/>
                  </a:cubicBezTo>
                  <a:cubicBezTo>
                    <a:pt x="7144" y="156686"/>
                    <a:pt x="156686" y="7144"/>
                    <a:pt x="340519" y="7144"/>
                  </a:cubicBezTo>
                  <a:cubicBezTo>
                    <a:pt x="524351" y="7144"/>
                    <a:pt x="673894" y="156686"/>
                    <a:pt x="673894" y="340519"/>
                  </a:cubicBezTo>
                  <a:cubicBezTo>
                    <a:pt x="673894" y="524351"/>
                    <a:pt x="524351" y="673894"/>
                    <a:pt x="340519" y="673894"/>
                  </a:cubicBezTo>
                  <a:close/>
                  <a:moveTo>
                    <a:pt x="340519" y="35719"/>
                  </a:moveTo>
                  <a:cubicBezTo>
                    <a:pt x="172879" y="35719"/>
                    <a:pt x="35719" y="172879"/>
                    <a:pt x="35719" y="340519"/>
                  </a:cubicBezTo>
                  <a:cubicBezTo>
                    <a:pt x="35719" y="508159"/>
                    <a:pt x="172879" y="645319"/>
                    <a:pt x="340519" y="645319"/>
                  </a:cubicBezTo>
                  <a:cubicBezTo>
                    <a:pt x="508159" y="645319"/>
                    <a:pt x="645319" y="508159"/>
                    <a:pt x="645319" y="340519"/>
                  </a:cubicBezTo>
                  <a:cubicBezTo>
                    <a:pt x="645319" y="172879"/>
                    <a:pt x="509111" y="35719"/>
                    <a:pt x="340519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233B704B-48D0-4BC8-B0A9-A1E88666F00D}"/>
              </a:ext>
            </a:extLst>
          </p:cNvPr>
          <p:cNvGrpSpPr/>
          <p:nvPr/>
        </p:nvGrpSpPr>
        <p:grpSpPr>
          <a:xfrm>
            <a:off x="6238568" y="1934936"/>
            <a:ext cx="1407066" cy="1549155"/>
            <a:chOff x="14926283" y="2144173"/>
            <a:chExt cx="1407066" cy="1549155"/>
          </a:xfrm>
        </p:grpSpPr>
        <p:sp>
          <p:nvSpPr>
            <p:cNvPr id="86" name="Graphic 12">
              <a:extLst>
                <a:ext uri="{FF2B5EF4-FFF2-40B4-BE49-F238E27FC236}">
                  <a16:creationId xmlns:a16="http://schemas.microsoft.com/office/drawing/2014/main" id="{11C0390A-07AB-4A10-A4C6-42E12586D046}"/>
                </a:ext>
              </a:extLst>
            </p:cNvPr>
            <p:cNvSpPr/>
            <p:nvPr/>
          </p:nvSpPr>
          <p:spPr>
            <a:xfrm rot="1218983" flipV="1">
              <a:off x="15997937" y="2393085"/>
              <a:ext cx="335412" cy="33541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7" name="Graphic 754">
              <a:extLst>
                <a:ext uri="{FF2B5EF4-FFF2-40B4-BE49-F238E27FC236}">
                  <a16:creationId xmlns:a16="http://schemas.microsoft.com/office/drawing/2014/main" id="{D9B7C292-AB99-424C-9E20-160457C5DA78}"/>
                </a:ext>
              </a:extLst>
            </p:cNvPr>
            <p:cNvGrpSpPr/>
            <p:nvPr/>
          </p:nvGrpSpPr>
          <p:grpSpPr>
            <a:xfrm flipV="1">
              <a:off x="15597622" y="2144173"/>
              <a:ext cx="200398" cy="200398"/>
              <a:chOff x="5067300" y="2400300"/>
              <a:chExt cx="2057400" cy="2057400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9400D7BF-FBF7-4C2C-B045-1C5C27B01493}"/>
                  </a:ext>
                </a:extLst>
              </p:cNvPr>
              <p:cNvSpPr/>
              <p:nvPr/>
            </p:nvSpPr>
            <p:spPr>
              <a:xfrm>
                <a:off x="5059918" y="2392918"/>
                <a:ext cx="2066925" cy="2066925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985B067C-9817-4CED-A7F2-4FB9AE14B816}"/>
                  </a:ext>
                </a:extLst>
              </p:cNvPr>
              <p:cNvSpPr/>
              <p:nvPr/>
            </p:nvSpPr>
            <p:spPr>
              <a:xfrm>
                <a:off x="5753576" y="3086576"/>
                <a:ext cx="676275" cy="676275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0" name="Graphic 12">
              <a:extLst>
                <a:ext uri="{FF2B5EF4-FFF2-40B4-BE49-F238E27FC236}">
                  <a16:creationId xmlns:a16="http://schemas.microsoft.com/office/drawing/2014/main" id="{9B252A77-A9E1-4CCB-8A85-49F6D69D87D2}"/>
                </a:ext>
              </a:extLst>
            </p:cNvPr>
            <p:cNvSpPr/>
            <p:nvPr/>
          </p:nvSpPr>
          <p:spPr>
            <a:xfrm rot="1218983" flipV="1">
              <a:off x="15889069" y="3069143"/>
              <a:ext cx="256497" cy="256497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1" name="Graphic 754">
              <a:extLst>
                <a:ext uri="{FF2B5EF4-FFF2-40B4-BE49-F238E27FC236}">
                  <a16:creationId xmlns:a16="http://schemas.microsoft.com/office/drawing/2014/main" id="{797112AF-0334-4FB2-B29C-CE1F67409534}"/>
                </a:ext>
              </a:extLst>
            </p:cNvPr>
            <p:cNvGrpSpPr/>
            <p:nvPr/>
          </p:nvGrpSpPr>
          <p:grpSpPr>
            <a:xfrm flipV="1">
              <a:off x="15268437" y="2690316"/>
              <a:ext cx="605748" cy="317993"/>
              <a:chOff x="8113576" y="-1193989"/>
              <a:chExt cx="3964495" cy="208119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3976908E-39F3-4F30-A21E-15CEE900BA53}"/>
                  </a:ext>
                </a:extLst>
              </p:cNvPr>
              <p:cNvSpPr/>
              <p:nvPr/>
            </p:nvSpPr>
            <p:spPr>
              <a:xfrm>
                <a:off x="10011144" y="-1193989"/>
                <a:ext cx="2066927" cy="2066927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4118A119-1F60-4196-B0F9-BE28699DAE88}"/>
                  </a:ext>
                </a:extLst>
              </p:cNvPr>
              <p:cNvSpPr/>
              <p:nvPr/>
            </p:nvSpPr>
            <p:spPr>
              <a:xfrm>
                <a:off x="8113576" y="210935"/>
                <a:ext cx="676273" cy="676273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4" name="Graphic 12">
              <a:extLst>
                <a:ext uri="{FF2B5EF4-FFF2-40B4-BE49-F238E27FC236}">
                  <a16:creationId xmlns:a16="http://schemas.microsoft.com/office/drawing/2014/main" id="{7AB1FC37-18ED-403A-852B-FE5453D92189}"/>
                </a:ext>
              </a:extLst>
            </p:cNvPr>
            <p:cNvSpPr/>
            <p:nvPr/>
          </p:nvSpPr>
          <p:spPr>
            <a:xfrm rot="1218983" flipV="1">
              <a:off x="15083320" y="2945898"/>
              <a:ext cx="239952" cy="2399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5" name="Graphic 754">
              <a:extLst>
                <a:ext uri="{FF2B5EF4-FFF2-40B4-BE49-F238E27FC236}">
                  <a16:creationId xmlns:a16="http://schemas.microsoft.com/office/drawing/2014/main" id="{15B39913-225C-4E4E-8D17-38511B211D02}"/>
                </a:ext>
              </a:extLst>
            </p:cNvPr>
            <p:cNvGrpSpPr/>
            <p:nvPr/>
          </p:nvGrpSpPr>
          <p:grpSpPr>
            <a:xfrm flipV="1">
              <a:off x="15453539" y="3311164"/>
              <a:ext cx="143364" cy="143364"/>
              <a:chOff x="5067300" y="2400300"/>
              <a:chExt cx="2057400" cy="2057400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A5EB12C7-1937-483A-AB76-3A63E632129B}"/>
                  </a:ext>
                </a:extLst>
              </p:cNvPr>
              <p:cNvSpPr/>
              <p:nvPr/>
            </p:nvSpPr>
            <p:spPr>
              <a:xfrm>
                <a:off x="5059918" y="2392918"/>
                <a:ext cx="2066925" cy="2066925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340146A1-6700-4729-9298-FCE61D41FB2C}"/>
                  </a:ext>
                </a:extLst>
              </p:cNvPr>
              <p:cNvSpPr/>
              <p:nvPr/>
            </p:nvSpPr>
            <p:spPr>
              <a:xfrm>
                <a:off x="5753576" y="3086576"/>
                <a:ext cx="676275" cy="676275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98" name="Graphic 754">
              <a:extLst>
                <a:ext uri="{FF2B5EF4-FFF2-40B4-BE49-F238E27FC236}">
                  <a16:creationId xmlns:a16="http://schemas.microsoft.com/office/drawing/2014/main" id="{DFD67E0F-1845-430E-97C6-9B5CE37FD68D}"/>
                </a:ext>
              </a:extLst>
            </p:cNvPr>
            <p:cNvGrpSpPr/>
            <p:nvPr/>
          </p:nvGrpSpPr>
          <p:grpSpPr>
            <a:xfrm flipV="1">
              <a:off x="14926283" y="3166600"/>
              <a:ext cx="225932" cy="526728"/>
              <a:chOff x="5059918" y="2392918"/>
              <a:chExt cx="2066925" cy="481875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B4186927-7B74-4750-B105-EC0E3F069CF7}"/>
                  </a:ext>
                </a:extLst>
              </p:cNvPr>
              <p:cNvSpPr/>
              <p:nvPr/>
            </p:nvSpPr>
            <p:spPr>
              <a:xfrm>
                <a:off x="5059918" y="2392918"/>
                <a:ext cx="2066925" cy="2066925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2BF61F72-10C7-4D43-8E02-CF4687AB79F6}"/>
                  </a:ext>
                </a:extLst>
              </p:cNvPr>
              <p:cNvSpPr/>
              <p:nvPr/>
            </p:nvSpPr>
            <p:spPr>
              <a:xfrm>
                <a:off x="5455316" y="6535399"/>
                <a:ext cx="676276" cy="676276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E1F9F2C0-9E91-4592-B352-16F731866A75}"/>
              </a:ext>
            </a:extLst>
          </p:cNvPr>
          <p:cNvGrpSpPr/>
          <p:nvPr/>
        </p:nvGrpSpPr>
        <p:grpSpPr>
          <a:xfrm rot="14396258">
            <a:off x="129883" y="1150665"/>
            <a:ext cx="1527407" cy="1082705"/>
            <a:chOff x="9344861" y="193880"/>
            <a:chExt cx="1861937" cy="1319838"/>
          </a:xfrm>
          <a:solidFill>
            <a:schemeClr val="accent1"/>
          </a:solidFill>
        </p:grpSpPr>
        <p:sp>
          <p:nvSpPr>
            <p:cNvPr id="105" name="Cross 104">
              <a:extLst>
                <a:ext uri="{FF2B5EF4-FFF2-40B4-BE49-F238E27FC236}">
                  <a16:creationId xmlns:a16="http://schemas.microsoft.com/office/drawing/2014/main" id="{F1B6E37E-087F-4117-96DA-43D1ACABDE65}"/>
                </a:ext>
              </a:extLst>
            </p:cNvPr>
            <p:cNvSpPr/>
            <p:nvPr/>
          </p:nvSpPr>
          <p:spPr>
            <a:xfrm rot="1642289">
              <a:off x="10008369" y="683612"/>
              <a:ext cx="296040" cy="296040"/>
            </a:xfrm>
            <a:prstGeom prst="plus">
              <a:avLst>
                <a:gd name="adj" fmla="val 43777"/>
              </a:avLst>
            </a:prstGeom>
            <a:grp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Isosceles Triangle 105">
              <a:extLst>
                <a:ext uri="{FF2B5EF4-FFF2-40B4-BE49-F238E27FC236}">
                  <a16:creationId xmlns:a16="http://schemas.microsoft.com/office/drawing/2014/main" id="{FBA1D7DE-35A5-4045-BF4D-BD7D1C989973}"/>
                </a:ext>
              </a:extLst>
            </p:cNvPr>
            <p:cNvSpPr/>
            <p:nvPr/>
          </p:nvSpPr>
          <p:spPr>
            <a:xfrm rot="12056913">
              <a:off x="10955596" y="1154109"/>
              <a:ext cx="251202" cy="216553"/>
            </a:xfrm>
            <a:prstGeom prst="triangle">
              <a:avLst/>
            </a:prstGeom>
            <a:grpFill/>
            <a:ln w="317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89C44681-8AE3-47BA-B694-7E14DA9CCBBF}"/>
                </a:ext>
              </a:extLst>
            </p:cNvPr>
            <p:cNvSpPr/>
            <p:nvPr/>
          </p:nvSpPr>
          <p:spPr>
            <a:xfrm>
              <a:off x="9691612" y="193880"/>
              <a:ext cx="213463" cy="213463"/>
            </a:xfrm>
            <a:prstGeom prst="ellipse">
              <a:avLst/>
            </a:prstGeom>
            <a:grpFill/>
            <a:ln w="317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4809D8F3-686A-4004-9D9E-6531685D598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344861" y="466136"/>
              <a:ext cx="346751" cy="688800"/>
            </a:xfrm>
            <a:prstGeom prst="line">
              <a:avLst/>
            </a:prstGeom>
            <a:grpFill/>
            <a:ln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1F06BE02-BD8B-4AD6-A815-61B78A0BE62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497261" y="1008316"/>
              <a:ext cx="388703" cy="299020"/>
            </a:xfrm>
            <a:prstGeom prst="line">
              <a:avLst/>
            </a:prstGeom>
            <a:grpFill/>
            <a:ln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72F7E7B4-0BB2-4630-832E-7AFF1EFEFA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600888" y="1262384"/>
              <a:ext cx="1291312" cy="251334"/>
            </a:xfrm>
            <a:prstGeom prst="line">
              <a:avLst/>
            </a:prstGeom>
            <a:grpFill/>
            <a:ln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11" name="Graphic 110">
            <a:extLst>
              <a:ext uri="{FF2B5EF4-FFF2-40B4-BE49-F238E27FC236}">
                <a16:creationId xmlns:a16="http://schemas.microsoft.com/office/drawing/2014/main" id="{EBE49E1D-073C-42F1-8EF6-EFE2BF3BB26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9747985">
            <a:off x="1025231" y="2500965"/>
            <a:ext cx="549069" cy="580452"/>
          </a:xfrm>
          <a:prstGeom prst="rect">
            <a:avLst/>
          </a:prstGeom>
        </p:spPr>
      </p:pic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DA91218-F265-4221-9893-1B8F27D28E37}"/>
              </a:ext>
            </a:extLst>
          </p:cNvPr>
          <p:cNvGrpSpPr/>
          <p:nvPr/>
        </p:nvGrpSpPr>
        <p:grpSpPr>
          <a:xfrm rot="3462363">
            <a:off x="7686262" y="2087587"/>
            <a:ext cx="1407066" cy="1549155"/>
            <a:chOff x="14926283" y="2144173"/>
            <a:chExt cx="1407066" cy="1549155"/>
          </a:xfrm>
        </p:grpSpPr>
        <p:sp>
          <p:nvSpPr>
            <p:cNvPr id="116" name="Graphic 12">
              <a:extLst>
                <a:ext uri="{FF2B5EF4-FFF2-40B4-BE49-F238E27FC236}">
                  <a16:creationId xmlns:a16="http://schemas.microsoft.com/office/drawing/2014/main" id="{643C5887-A8FC-4A3E-BC86-D3193A922E4A}"/>
                </a:ext>
              </a:extLst>
            </p:cNvPr>
            <p:cNvSpPr/>
            <p:nvPr/>
          </p:nvSpPr>
          <p:spPr>
            <a:xfrm rot="1218983" flipV="1">
              <a:off x="15997937" y="2393085"/>
              <a:ext cx="335412" cy="33541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7" name="Graphic 754">
              <a:extLst>
                <a:ext uri="{FF2B5EF4-FFF2-40B4-BE49-F238E27FC236}">
                  <a16:creationId xmlns:a16="http://schemas.microsoft.com/office/drawing/2014/main" id="{9D5C2898-0E40-4D21-9E8E-EC4D4BBF4F3F}"/>
                </a:ext>
              </a:extLst>
            </p:cNvPr>
            <p:cNvGrpSpPr/>
            <p:nvPr/>
          </p:nvGrpSpPr>
          <p:grpSpPr>
            <a:xfrm flipV="1">
              <a:off x="15597622" y="2144173"/>
              <a:ext cx="200398" cy="200398"/>
              <a:chOff x="5067300" y="2400300"/>
              <a:chExt cx="2057400" cy="2057400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01722C5C-3CFA-401C-B448-A19120B26D04}"/>
                  </a:ext>
                </a:extLst>
              </p:cNvPr>
              <p:cNvSpPr/>
              <p:nvPr/>
            </p:nvSpPr>
            <p:spPr>
              <a:xfrm>
                <a:off x="5059918" y="2392918"/>
                <a:ext cx="2066925" cy="2066925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A943FB83-813C-4D6F-B291-F48408D8526B}"/>
                  </a:ext>
                </a:extLst>
              </p:cNvPr>
              <p:cNvSpPr/>
              <p:nvPr/>
            </p:nvSpPr>
            <p:spPr>
              <a:xfrm>
                <a:off x="5753576" y="3086576"/>
                <a:ext cx="676275" cy="676275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8" name="Graphic 12">
              <a:extLst>
                <a:ext uri="{FF2B5EF4-FFF2-40B4-BE49-F238E27FC236}">
                  <a16:creationId xmlns:a16="http://schemas.microsoft.com/office/drawing/2014/main" id="{F384DB23-1223-4107-866B-7FF28E176B53}"/>
                </a:ext>
              </a:extLst>
            </p:cNvPr>
            <p:cNvSpPr/>
            <p:nvPr/>
          </p:nvSpPr>
          <p:spPr>
            <a:xfrm rot="1218983" flipV="1">
              <a:off x="15889069" y="3069143"/>
              <a:ext cx="256497" cy="256497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9" name="Graphic 754">
              <a:extLst>
                <a:ext uri="{FF2B5EF4-FFF2-40B4-BE49-F238E27FC236}">
                  <a16:creationId xmlns:a16="http://schemas.microsoft.com/office/drawing/2014/main" id="{EAA63B41-6C32-4B94-ABCE-BBFDEB6B00CC}"/>
                </a:ext>
              </a:extLst>
            </p:cNvPr>
            <p:cNvGrpSpPr/>
            <p:nvPr/>
          </p:nvGrpSpPr>
          <p:grpSpPr>
            <a:xfrm flipV="1">
              <a:off x="15268437" y="2690316"/>
              <a:ext cx="605748" cy="317993"/>
              <a:chOff x="8113576" y="-1193989"/>
              <a:chExt cx="3964495" cy="208119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295041CF-2283-4717-8790-871B4B0CF963}"/>
                  </a:ext>
                </a:extLst>
              </p:cNvPr>
              <p:cNvSpPr/>
              <p:nvPr/>
            </p:nvSpPr>
            <p:spPr>
              <a:xfrm>
                <a:off x="10011144" y="-1193989"/>
                <a:ext cx="2066927" cy="2066927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B4366D27-AD3A-488A-A4C0-9E9EDD628183}"/>
                  </a:ext>
                </a:extLst>
              </p:cNvPr>
              <p:cNvSpPr/>
              <p:nvPr/>
            </p:nvSpPr>
            <p:spPr>
              <a:xfrm>
                <a:off x="8113576" y="210935"/>
                <a:ext cx="676273" cy="676273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0" name="Graphic 12">
              <a:extLst>
                <a:ext uri="{FF2B5EF4-FFF2-40B4-BE49-F238E27FC236}">
                  <a16:creationId xmlns:a16="http://schemas.microsoft.com/office/drawing/2014/main" id="{F5EFF7C9-9C0C-4C61-8988-40549FB794FC}"/>
                </a:ext>
              </a:extLst>
            </p:cNvPr>
            <p:cNvSpPr/>
            <p:nvPr/>
          </p:nvSpPr>
          <p:spPr>
            <a:xfrm rot="1218983" flipV="1">
              <a:off x="15083320" y="2945898"/>
              <a:ext cx="239952" cy="2399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1" name="Graphic 754">
              <a:extLst>
                <a:ext uri="{FF2B5EF4-FFF2-40B4-BE49-F238E27FC236}">
                  <a16:creationId xmlns:a16="http://schemas.microsoft.com/office/drawing/2014/main" id="{1206D809-74EB-4CA2-991A-3C97BF0AE6C8}"/>
                </a:ext>
              </a:extLst>
            </p:cNvPr>
            <p:cNvGrpSpPr/>
            <p:nvPr/>
          </p:nvGrpSpPr>
          <p:grpSpPr>
            <a:xfrm flipV="1">
              <a:off x="15453539" y="3311164"/>
              <a:ext cx="143364" cy="143364"/>
              <a:chOff x="5067300" y="2400300"/>
              <a:chExt cx="2057400" cy="2057400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DBB9A869-CE66-4589-A088-761B19EC2E3E}"/>
                  </a:ext>
                </a:extLst>
              </p:cNvPr>
              <p:cNvSpPr/>
              <p:nvPr/>
            </p:nvSpPr>
            <p:spPr>
              <a:xfrm>
                <a:off x="5059918" y="2392918"/>
                <a:ext cx="2066925" cy="2066925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25DA85F4-F0BA-42CD-8FFD-2F4B7356EBFD}"/>
                  </a:ext>
                </a:extLst>
              </p:cNvPr>
              <p:cNvSpPr/>
              <p:nvPr/>
            </p:nvSpPr>
            <p:spPr>
              <a:xfrm>
                <a:off x="5753576" y="3086576"/>
                <a:ext cx="676275" cy="676275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2" name="Graphic 754">
              <a:extLst>
                <a:ext uri="{FF2B5EF4-FFF2-40B4-BE49-F238E27FC236}">
                  <a16:creationId xmlns:a16="http://schemas.microsoft.com/office/drawing/2014/main" id="{C81071CD-AB27-4B9B-B59C-978A3ECBD58B}"/>
                </a:ext>
              </a:extLst>
            </p:cNvPr>
            <p:cNvGrpSpPr/>
            <p:nvPr/>
          </p:nvGrpSpPr>
          <p:grpSpPr>
            <a:xfrm flipV="1">
              <a:off x="14926283" y="3166600"/>
              <a:ext cx="225932" cy="526728"/>
              <a:chOff x="5059918" y="2392918"/>
              <a:chExt cx="2066925" cy="481875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85CD8BA6-94F3-4E1F-A34B-9434C9BE84B7}"/>
                  </a:ext>
                </a:extLst>
              </p:cNvPr>
              <p:cNvSpPr/>
              <p:nvPr/>
            </p:nvSpPr>
            <p:spPr>
              <a:xfrm>
                <a:off x="5059918" y="2392918"/>
                <a:ext cx="2066925" cy="2066925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6FCF65D6-7EF5-44A0-B701-47EBFB1FE8B4}"/>
                  </a:ext>
                </a:extLst>
              </p:cNvPr>
              <p:cNvSpPr/>
              <p:nvPr/>
            </p:nvSpPr>
            <p:spPr>
              <a:xfrm>
                <a:off x="5455316" y="6535399"/>
                <a:ext cx="676276" cy="676276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8206CA4E-132A-4CAF-8BDA-455B63527124}"/>
              </a:ext>
            </a:extLst>
          </p:cNvPr>
          <p:cNvGrpSpPr/>
          <p:nvPr/>
        </p:nvGrpSpPr>
        <p:grpSpPr>
          <a:xfrm rot="1543081">
            <a:off x="4599104" y="2775013"/>
            <a:ext cx="1407066" cy="1549155"/>
            <a:chOff x="14926283" y="2144173"/>
            <a:chExt cx="1407066" cy="1549155"/>
          </a:xfrm>
        </p:grpSpPr>
        <p:sp>
          <p:nvSpPr>
            <p:cNvPr id="132" name="Graphic 12">
              <a:extLst>
                <a:ext uri="{FF2B5EF4-FFF2-40B4-BE49-F238E27FC236}">
                  <a16:creationId xmlns:a16="http://schemas.microsoft.com/office/drawing/2014/main" id="{5BE6B02B-2F14-405D-AD8C-47B034F2999F}"/>
                </a:ext>
              </a:extLst>
            </p:cNvPr>
            <p:cNvSpPr/>
            <p:nvPr/>
          </p:nvSpPr>
          <p:spPr>
            <a:xfrm rot="1218983" flipV="1">
              <a:off x="15997937" y="2393085"/>
              <a:ext cx="335412" cy="33541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3" name="Graphic 754">
              <a:extLst>
                <a:ext uri="{FF2B5EF4-FFF2-40B4-BE49-F238E27FC236}">
                  <a16:creationId xmlns:a16="http://schemas.microsoft.com/office/drawing/2014/main" id="{AC501898-0B38-446C-94D2-7F59CEE1AA20}"/>
                </a:ext>
              </a:extLst>
            </p:cNvPr>
            <p:cNvGrpSpPr/>
            <p:nvPr/>
          </p:nvGrpSpPr>
          <p:grpSpPr>
            <a:xfrm flipV="1">
              <a:off x="15597622" y="2144173"/>
              <a:ext cx="200398" cy="200398"/>
              <a:chOff x="5067300" y="2400300"/>
              <a:chExt cx="2057400" cy="2057400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3299893-94B4-45D5-828F-A8B8AF5109C6}"/>
                  </a:ext>
                </a:extLst>
              </p:cNvPr>
              <p:cNvSpPr/>
              <p:nvPr/>
            </p:nvSpPr>
            <p:spPr>
              <a:xfrm>
                <a:off x="5059918" y="2392918"/>
                <a:ext cx="2066925" cy="2066925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CA0E6311-973F-427D-A018-38B6EB4E18DE}"/>
                  </a:ext>
                </a:extLst>
              </p:cNvPr>
              <p:cNvSpPr/>
              <p:nvPr/>
            </p:nvSpPr>
            <p:spPr>
              <a:xfrm>
                <a:off x="5753576" y="3086576"/>
                <a:ext cx="676275" cy="676275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4" name="Graphic 12">
              <a:extLst>
                <a:ext uri="{FF2B5EF4-FFF2-40B4-BE49-F238E27FC236}">
                  <a16:creationId xmlns:a16="http://schemas.microsoft.com/office/drawing/2014/main" id="{6FC002D4-A916-47D7-91C5-74D5C209A198}"/>
                </a:ext>
              </a:extLst>
            </p:cNvPr>
            <p:cNvSpPr/>
            <p:nvPr/>
          </p:nvSpPr>
          <p:spPr>
            <a:xfrm rot="1218983" flipV="1">
              <a:off x="15889069" y="3069143"/>
              <a:ext cx="256497" cy="256497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5" name="Graphic 754">
              <a:extLst>
                <a:ext uri="{FF2B5EF4-FFF2-40B4-BE49-F238E27FC236}">
                  <a16:creationId xmlns:a16="http://schemas.microsoft.com/office/drawing/2014/main" id="{D1FDDC3E-CFAE-44C9-8F15-423D39D5F397}"/>
                </a:ext>
              </a:extLst>
            </p:cNvPr>
            <p:cNvGrpSpPr/>
            <p:nvPr/>
          </p:nvGrpSpPr>
          <p:grpSpPr>
            <a:xfrm flipV="1">
              <a:off x="15268437" y="2690316"/>
              <a:ext cx="605748" cy="317993"/>
              <a:chOff x="8113576" y="-1193989"/>
              <a:chExt cx="3964495" cy="208119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CBE303E1-D184-4222-89E6-1CEE27910251}"/>
                  </a:ext>
                </a:extLst>
              </p:cNvPr>
              <p:cNvSpPr/>
              <p:nvPr/>
            </p:nvSpPr>
            <p:spPr>
              <a:xfrm>
                <a:off x="10011144" y="-1193989"/>
                <a:ext cx="2066927" cy="2066927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5AE0D183-028A-42B2-9B59-0918CDDA7154}"/>
                  </a:ext>
                </a:extLst>
              </p:cNvPr>
              <p:cNvSpPr/>
              <p:nvPr/>
            </p:nvSpPr>
            <p:spPr>
              <a:xfrm>
                <a:off x="8113576" y="210935"/>
                <a:ext cx="676273" cy="676273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6" name="Graphic 12">
              <a:extLst>
                <a:ext uri="{FF2B5EF4-FFF2-40B4-BE49-F238E27FC236}">
                  <a16:creationId xmlns:a16="http://schemas.microsoft.com/office/drawing/2014/main" id="{6C4F4BAD-5856-470E-BD9F-3C0E4F8F95BE}"/>
                </a:ext>
              </a:extLst>
            </p:cNvPr>
            <p:cNvSpPr/>
            <p:nvPr/>
          </p:nvSpPr>
          <p:spPr>
            <a:xfrm rot="1218983" flipV="1">
              <a:off x="15083320" y="2945898"/>
              <a:ext cx="239952" cy="2399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7" name="Graphic 754">
              <a:extLst>
                <a:ext uri="{FF2B5EF4-FFF2-40B4-BE49-F238E27FC236}">
                  <a16:creationId xmlns:a16="http://schemas.microsoft.com/office/drawing/2014/main" id="{E466996F-FED4-46D8-BB78-BE60C9B2244F}"/>
                </a:ext>
              </a:extLst>
            </p:cNvPr>
            <p:cNvGrpSpPr/>
            <p:nvPr/>
          </p:nvGrpSpPr>
          <p:grpSpPr>
            <a:xfrm flipV="1">
              <a:off x="15453539" y="3311164"/>
              <a:ext cx="143364" cy="143364"/>
              <a:chOff x="5067300" y="2400300"/>
              <a:chExt cx="2057400" cy="2057400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1D5001FA-8640-4E32-82CA-E563E8E1584C}"/>
                  </a:ext>
                </a:extLst>
              </p:cNvPr>
              <p:cNvSpPr/>
              <p:nvPr/>
            </p:nvSpPr>
            <p:spPr>
              <a:xfrm>
                <a:off x="5059918" y="2392918"/>
                <a:ext cx="2066925" cy="2066925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E4EB210A-DFA5-47AE-915D-CBAB9D5F7716}"/>
                  </a:ext>
                </a:extLst>
              </p:cNvPr>
              <p:cNvSpPr/>
              <p:nvPr/>
            </p:nvSpPr>
            <p:spPr>
              <a:xfrm>
                <a:off x="5753576" y="3086576"/>
                <a:ext cx="676275" cy="676275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8" name="Graphic 754">
              <a:extLst>
                <a:ext uri="{FF2B5EF4-FFF2-40B4-BE49-F238E27FC236}">
                  <a16:creationId xmlns:a16="http://schemas.microsoft.com/office/drawing/2014/main" id="{D49A617B-6D8F-4385-B2F2-998CF51C3954}"/>
                </a:ext>
              </a:extLst>
            </p:cNvPr>
            <p:cNvGrpSpPr/>
            <p:nvPr/>
          </p:nvGrpSpPr>
          <p:grpSpPr>
            <a:xfrm flipV="1">
              <a:off x="14926283" y="3166600"/>
              <a:ext cx="225932" cy="526728"/>
              <a:chOff x="5059918" y="2392918"/>
              <a:chExt cx="2066925" cy="4818757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113E2AE5-35F5-4098-8978-95F0F90D9C48}"/>
                  </a:ext>
                </a:extLst>
              </p:cNvPr>
              <p:cNvSpPr/>
              <p:nvPr/>
            </p:nvSpPr>
            <p:spPr>
              <a:xfrm>
                <a:off x="5059918" y="2392918"/>
                <a:ext cx="2066925" cy="2066925"/>
              </a:xfrm>
              <a:custGeom>
                <a:avLst/>
                <a:gdLst>
                  <a:gd name="connsiteX0" fmla="*/ 1807607 w 2066925"/>
                  <a:gd name="connsiteY0" fmla="*/ 1051322 h 2066925"/>
                  <a:gd name="connsiteX1" fmla="*/ 1973342 w 2066925"/>
                  <a:gd name="connsiteY1" fmla="*/ 1051322 h 2066925"/>
                  <a:gd name="connsiteX2" fmla="*/ 1989534 w 2066925"/>
                  <a:gd name="connsiteY2" fmla="*/ 1035129 h 2066925"/>
                  <a:gd name="connsiteX3" fmla="*/ 1973342 w 2066925"/>
                  <a:gd name="connsiteY3" fmla="*/ 1018937 h 2066925"/>
                  <a:gd name="connsiteX4" fmla="*/ 1807607 w 2066925"/>
                  <a:gd name="connsiteY4" fmla="*/ 1018937 h 2066925"/>
                  <a:gd name="connsiteX5" fmla="*/ 2057162 w 2066925"/>
                  <a:gd name="connsiteY5" fmla="*/ 769382 h 2066925"/>
                  <a:gd name="connsiteX6" fmla="*/ 2057162 w 2066925"/>
                  <a:gd name="connsiteY6" fmla="*/ 745569 h 2066925"/>
                  <a:gd name="connsiteX7" fmla="*/ 2033349 w 2066925"/>
                  <a:gd name="connsiteY7" fmla="*/ 745569 h 2066925"/>
                  <a:gd name="connsiteX8" fmla="*/ 1760934 w 2066925"/>
                  <a:gd name="connsiteY8" fmla="*/ 1017984 h 2066925"/>
                  <a:gd name="connsiteX9" fmla="*/ 1610439 w 2066925"/>
                  <a:gd name="connsiteY9" fmla="*/ 1017984 h 2066925"/>
                  <a:gd name="connsiteX10" fmla="*/ 1779032 w 2066925"/>
                  <a:gd name="connsiteY10" fmla="*/ 848439 h 2066925"/>
                  <a:gd name="connsiteX11" fmla="*/ 1779032 w 2066925"/>
                  <a:gd name="connsiteY11" fmla="*/ 824627 h 2066925"/>
                  <a:gd name="connsiteX12" fmla="*/ 1755219 w 2066925"/>
                  <a:gd name="connsiteY12" fmla="*/ 824627 h 2066925"/>
                  <a:gd name="connsiteX13" fmla="*/ 1562814 w 2066925"/>
                  <a:gd name="connsiteY13" fmla="*/ 1017032 h 2066925"/>
                  <a:gd name="connsiteX14" fmla="*/ 1181814 w 2066925"/>
                  <a:gd name="connsiteY14" fmla="*/ 1017032 h 2066925"/>
                  <a:gd name="connsiteX15" fmla="*/ 1150382 w 2066925"/>
                  <a:gd name="connsiteY15" fmla="*/ 940832 h 2066925"/>
                  <a:gd name="connsiteX16" fmla="*/ 1419939 w 2066925"/>
                  <a:gd name="connsiteY16" fmla="*/ 671274 h 2066925"/>
                  <a:gd name="connsiteX17" fmla="*/ 1692354 w 2066925"/>
                  <a:gd name="connsiteY17" fmla="*/ 671274 h 2066925"/>
                  <a:gd name="connsiteX18" fmla="*/ 1708547 w 2066925"/>
                  <a:gd name="connsiteY18" fmla="*/ 655082 h 2066925"/>
                  <a:gd name="connsiteX19" fmla="*/ 1692354 w 2066925"/>
                  <a:gd name="connsiteY19" fmla="*/ 638889 h 2066925"/>
                  <a:gd name="connsiteX20" fmla="*/ 1453277 w 2066925"/>
                  <a:gd name="connsiteY20" fmla="*/ 638889 h 2066925"/>
                  <a:gd name="connsiteX21" fmla="*/ 1559957 w 2066925"/>
                  <a:gd name="connsiteY21" fmla="*/ 533162 h 2066925"/>
                  <a:gd name="connsiteX22" fmla="*/ 1945719 w 2066925"/>
                  <a:gd name="connsiteY22" fmla="*/ 533162 h 2066925"/>
                  <a:gd name="connsiteX23" fmla="*/ 1961912 w 2066925"/>
                  <a:gd name="connsiteY23" fmla="*/ 516969 h 2066925"/>
                  <a:gd name="connsiteX24" fmla="*/ 1945719 w 2066925"/>
                  <a:gd name="connsiteY24" fmla="*/ 500777 h 2066925"/>
                  <a:gd name="connsiteX25" fmla="*/ 1593294 w 2066925"/>
                  <a:gd name="connsiteY25" fmla="*/ 500777 h 2066925"/>
                  <a:gd name="connsiteX26" fmla="*/ 1710452 w 2066925"/>
                  <a:gd name="connsiteY26" fmla="*/ 383619 h 2066925"/>
                  <a:gd name="connsiteX27" fmla="*/ 1710452 w 2066925"/>
                  <a:gd name="connsiteY27" fmla="*/ 359807 h 2066925"/>
                  <a:gd name="connsiteX28" fmla="*/ 1686639 w 2066925"/>
                  <a:gd name="connsiteY28" fmla="*/ 359807 h 2066925"/>
                  <a:gd name="connsiteX29" fmla="*/ 1569482 w 2066925"/>
                  <a:gd name="connsiteY29" fmla="*/ 476012 h 2066925"/>
                  <a:gd name="connsiteX30" fmla="*/ 1569482 w 2066925"/>
                  <a:gd name="connsiteY30" fmla="*/ 123587 h 2066925"/>
                  <a:gd name="connsiteX31" fmla="*/ 1553289 w 2066925"/>
                  <a:gd name="connsiteY31" fmla="*/ 107394 h 2066925"/>
                  <a:gd name="connsiteX32" fmla="*/ 1537097 w 2066925"/>
                  <a:gd name="connsiteY32" fmla="*/ 123587 h 2066925"/>
                  <a:gd name="connsiteX33" fmla="*/ 1537097 w 2066925"/>
                  <a:gd name="connsiteY33" fmla="*/ 509349 h 2066925"/>
                  <a:gd name="connsiteX34" fmla="*/ 1430417 w 2066925"/>
                  <a:gd name="connsiteY34" fmla="*/ 616029 h 2066925"/>
                  <a:gd name="connsiteX35" fmla="*/ 1430417 w 2066925"/>
                  <a:gd name="connsiteY35" fmla="*/ 376952 h 2066925"/>
                  <a:gd name="connsiteX36" fmla="*/ 1414224 w 2066925"/>
                  <a:gd name="connsiteY36" fmla="*/ 360759 h 2066925"/>
                  <a:gd name="connsiteX37" fmla="*/ 1398032 w 2066925"/>
                  <a:gd name="connsiteY37" fmla="*/ 376952 h 2066925"/>
                  <a:gd name="connsiteX38" fmla="*/ 1398032 w 2066925"/>
                  <a:gd name="connsiteY38" fmla="*/ 649367 h 2066925"/>
                  <a:gd name="connsiteX39" fmla="*/ 1128474 w 2066925"/>
                  <a:gd name="connsiteY39" fmla="*/ 918924 h 2066925"/>
                  <a:gd name="connsiteX40" fmla="*/ 1052274 w 2066925"/>
                  <a:gd name="connsiteY40" fmla="*/ 887492 h 2066925"/>
                  <a:gd name="connsiteX41" fmla="*/ 1052274 w 2066925"/>
                  <a:gd name="connsiteY41" fmla="*/ 506492 h 2066925"/>
                  <a:gd name="connsiteX42" fmla="*/ 1244679 w 2066925"/>
                  <a:gd name="connsiteY42" fmla="*/ 314087 h 2066925"/>
                  <a:gd name="connsiteX43" fmla="*/ 1244679 w 2066925"/>
                  <a:gd name="connsiteY43" fmla="*/ 290274 h 2066925"/>
                  <a:gd name="connsiteX44" fmla="*/ 1220867 w 2066925"/>
                  <a:gd name="connsiteY44" fmla="*/ 290274 h 2066925"/>
                  <a:gd name="connsiteX45" fmla="*/ 1052274 w 2066925"/>
                  <a:gd name="connsiteY45" fmla="*/ 458867 h 2066925"/>
                  <a:gd name="connsiteX46" fmla="*/ 1052274 w 2066925"/>
                  <a:gd name="connsiteY46" fmla="*/ 308372 h 2066925"/>
                  <a:gd name="connsiteX47" fmla="*/ 1323737 w 2066925"/>
                  <a:gd name="connsiteY47" fmla="*/ 35957 h 2066925"/>
                  <a:gd name="connsiteX48" fmla="*/ 1323737 w 2066925"/>
                  <a:gd name="connsiteY48" fmla="*/ 12144 h 2066925"/>
                  <a:gd name="connsiteX49" fmla="*/ 1299924 w 2066925"/>
                  <a:gd name="connsiteY49" fmla="*/ 12144 h 2066925"/>
                  <a:gd name="connsiteX50" fmla="*/ 1050369 w 2066925"/>
                  <a:gd name="connsiteY50" fmla="*/ 261699 h 2066925"/>
                  <a:gd name="connsiteX51" fmla="*/ 1050369 w 2066925"/>
                  <a:gd name="connsiteY51" fmla="*/ 95964 h 2066925"/>
                  <a:gd name="connsiteX52" fmla="*/ 1034177 w 2066925"/>
                  <a:gd name="connsiteY52" fmla="*/ 79772 h 2066925"/>
                  <a:gd name="connsiteX53" fmla="*/ 1017984 w 2066925"/>
                  <a:gd name="connsiteY53" fmla="*/ 95964 h 2066925"/>
                  <a:gd name="connsiteX54" fmla="*/ 1017984 w 2066925"/>
                  <a:gd name="connsiteY54" fmla="*/ 261699 h 2066925"/>
                  <a:gd name="connsiteX55" fmla="*/ 768429 w 2066925"/>
                  <a:gd name="connsiteY55" fmla="*/ 12144 h 2066925"/>
                  <a:gd name="connsiteX56" fmla="*/ 744617 w 2066925"/>
                  <a:gd name="connsiteY56" fmla="*/ 12144 h 2066925"/>
                  <a:gd name="connsiteX57" fmla="*/ 744617 w 2066925"/>
                  <a:gd name="connsiteY57" fmla="*/ 35957 h 2066925"/>
                  <a:gd name="connsiteX58" fmla="*/ 1017032 w 2066925"/>
                  <a:gd name="connsiteY58" fmla="*/ 308372 h 2066925"/>
                  <a:gd name="connsiteX59" fmla="*/ 1017032 w 2066925"/>
                  <a:gd name="connsiteY59" fmla="*/ 458867 h 2066925"/>
                  <a:gd name="connsiteX60" fmla="*/ 848439 w 2066925"/>
                  <a:gd name="connsiteY60" fmla="*/ 289322 h 2066925"/>
                  <a:gd name="connsiteX61" fmla="*/ 824627 w 2066925"/>
                  <a:gd name="connsiteY61" fmla="*/ 289322 h 2066925"/>
                  <a:gd name="connsiteX62" fmla="*/ 824627 w 2066925"/>
                  <a:gd name="connsiteY62" fmla="*/ 313134 h 2066925"/>
                  <a:gd name="connsiteX63" fmla="*/ 1017032 w 2066925"/>
                  <a:gd name="connsiteY63" fmla="*/ 505539 h 2066925"/>
                  <a:gd name="connsiteX64" fmla="*/ 1017032 w 2066925"/>
                  <a:gd name="connsiteY64" fmla="*/ 886539 h 2066925"/>
                  <a:gd name="connsiteX65" fmla="*/ 940832 w 2066925"/>
                  <a:gd name="connsiteY65" fmla="*/ 917972 h 2066925"/>
                  <a:gd name="connsiteX66" fmla="*/ 672227 w 2066925"/>
                  <a:gd name="connsiteY66" fmla="*/ 648414 h 2066925"/>
                  <a:gd name="connsiteX67" fmla="*/ 672227 w 2066925"/>
                  <a:gd name="connsiteY67" fmla="*/ 375999 h 2066925"/>
                  <a:gd name="connsiteX68" fmla="*/ 656034 w 2066925"/>
                  <a:gd name="connsiteY68" fmla="*/ 359807 h 2066925"/>
                  <a:gd name="connsiteX69" fmla="*/ 639842 w 2066925"/>
                  <a:gd name="connsiteY69" fmla="*/ 375999 h 2066925"/>
                  <a:gd name="connsiteX70" fmla="*/ 639842 w 2066925"/>
                  <a:gd name="connsiteY70" fmla="*/ 615077 h 2066925"/>
                  <a:gd name="connsiteX71" fmla="*/ 533162 w 2066925"/>
                  <a:gd name="connsiteY71" fmla="*/ 509349 h 2066925"/>
                  <a:gd name="connsiteX72" fmla="*/ 533162 w 2066925"/>
                  <a:gd name="connsiteY72" fmla="*/ 123587 h 2066925"/>
                  <a:gd name="connsiteX73" fmla="*/ 516969 w 2066925"/>
                  <a:gd name="connsiteY73" fmla="*/ 107394 h 2066925"/>
                  <a:gd name="connsiteX74" fmla="*/ 500777 w 2066925"/>
                  <a:gd name="connsiteY74" fmla="*/ 123587 h 2066925"/>
                  <a:gd name="connsiteX75" fmla="*/ 500777 w 2066925"/>
                  <a:gd name="connsiteY75" fmla="*/ 476012 h 2066925"/>
                  <a:gd name="connsiteX76" fmla="*/ 382667 w 2066925"/>
                  <a:gd name="connsiteY76" fmla="*/ 358854 h 2066925"/>
                  <a:gd name="connsiteX77" fmla="*/ 358854 w 2066925"/>
                  <a:gd name="connsiteY77" fmla="*/ 358854 h 2066925"/>
                  <a:gd name="connsiteX78" fmla="*/ 358854 w 2066925"/>
                  <a:gd name="connsiteY78" fmla="*/ 382667 h 2066925"/>
                  <a:gd name="connsiteX79" fmla="*/ 476012 w 2066925"/>
                  <a:gd name="connsiteY79" fmla="*/ 499824 h 2066925"/>
                  <a:gd name="connsiteX80" fmla="*/ 123587 w 2066925"/>
                  <a:gd name="connsiteY80" fmla="*/ 499824 h 2066925"/>
                  <a:gd name="connsiteX81" fmla="*/ 107394 w 2066925"/>
                  <a:gd name="connsiteY81" fmla="*/ 516017 h 2066925"/>
                  <a:gd name="connsiteX82" fmla="*/ 123587 w 2066925"/>
                  <a:gd name="connsiteY82" fmla="*/ 532209 h 2066925"/>
                  <a:gd name="connsiteX83" fmla="*/ 509349 w 2066925"/>
                  <a:gd name="connsiteY83" fmla="*/ 532209 h 2066925"/>
                  <a:gd name="connsiteX84" fmla="*/ 616029 w 2066925"/>
                  <a:gd name="connsiteY84" fmla="*/ 638889 h 2066925"/>
                  <a:gd name="connsiteX85" fmla="*/ 376952 w 2066925"/>
                  <a:gd name="connsiteY85" fmla="*/ 638889 h 2066925"/>
                  <a:gd name="connsiteX86" fmla="*/ 360759 w 2066925"/>
                  <a:gd name="connsiteY86" fmla="*/ 655082 h 2066925"/>
                  <a:gd name="connsiteX87" fmla="*/ 376952 w 2066925"/>
                  <a:gd name="connsiteY87" fmla="*/ 671274 h 2066925"/>
                  <a:gd name="connsiteX88" fmla="*/ 649367 w 2066925"/>
                  <a:gd name="connsiteY88" fmla="*/ 671274 h 2066925"/>
                  <a:gd name="connsiteX89" fmla="*/ 918924 w 2066925"/>
                  <a:gd name="connsiteY89" fmla="*/ 940832 h 2066925"/>
                  <a:gd name="connsiteX90" fmla="*/ 887492 w 2066925"/>
                  <a:gd name="connsiteY90" fmla="*/ 1017032 h 2066925"/>
                  <a:gd name="connsiteX91" fmla="*/ 506492 w 2066925"/>
                  <a:gd name="connsiteY91" fmla="*/ 1017032 h 2066925"/>
                  <a:gd name="connsiteX92" fmla="*/ 313134 w 2066925"/>
                  <a:gd name="connsiteY92" fmla="*/ 825579 h 2066925"/>
                  <a:gd name="connsiteX93" fmla="*/ 289322 w 2066925"/>
                  <a:gd name="connsiteY93" fmla="*/ 825579 h 2066925"/>
                  <a:gd name="connsiteX94" fmla="*/ 289322 w 2066925"/>
                  <a:gd name="connsiteY94" fmla="*/ 849392 h 2066925"/>
                  <a:gd name="connsiteX95" fmla="*/ 457914 w 2066925"/>
                  <a:gd name="connsiteY95" fmla="*/ 1017984 h 2066925"/>
                  <a:gd name="connsiteX96" fmla="*/ 308372 w 2066925"/>
                  <a:gd name="connsiteY96" fmla="*/ 1017984 h 2066925"/>
                  <a:gd name="connsiteX97" fmla="*/ 35957 w 2066925"/>
                  <a:gd name="connsiteY97" fmla="*/ 745569 h 2066925"/>
                  <a:gd name="connsiteX98" fmla="*/ 12144 w 2066925"/>
                  <a:gd name="connsiteY98" fmla="*/ 745569 h 2066925"/>
                  <a:gd name="connsiteX99" fmla="*/ 12144 w 2066925"/>
                  <a:gd name="connsiteY99" fmla="*/ 769382 h 2066925"/>
                  <a:gd name="connsiteX100" fmla="*/ 261699 w 2066925"/>
                  <a:gd name="connsiteY100" fmla="*/ 1018937 h 2066925"/>
                  <a:gd name="connsiteX101" fmla="*/ 95964 w 2066925"/>
                  <a:gd name="connsiteY101" fmla="*/ 1018937 h 2066925"/>
                  <a:gd name="connsiteX102" fmla="*/ 79772 w 2066925"/>
                  <a:gd name="connsiteY102" fmla="*/ 1035129 h 2066925"/>
                  <a:gd name="connsiteX103" fmla="*/ 95964 w 2066925"/>
                  <a:gd name="connsiteY103" fmla="*/ 1051322 h 2066925"/>
                  <a:gd name="connsiteX104" fmla="*/ 261699 w 2066925"/>
                  <a:gd name="connsiteY104" fmla="*/ 1051322 h 2066925"/>
                  <a:gd name="connsiteX105" fmla="*/ 12144 w 2066925"/>
                  <a:gd name="connsiteY105" fmla="*/ 1299924 h 2066925"/>
                  <a:gd name="connsiteX106" fmla="*/ 12144 w 2066925"/>
                  <a:gd name="connsiteY106" fmla="*/ 1323737 h 2066925"/>
                  <a:gd name="connsiteX107" fmla="*/ 23574 w 2066925"/>
                  <a:gd name="connsiteY107" fmla="*/ 1328499 h 2066925"/>
                  <a:gd name="connsiteX108" fmla="*/ 35004 w 2066925"/>
                  <a:gd name="connsiteY108" fmla="*/ 1323737 h 2066925"/>
                  <a:gd name="connsiteX109" fmla="*/ 307419 w 2066925"/>
                  <a:gd name="connsiteY109" fmla="*/ 1051322 h 2066925"/>
                  <a:gd name="connsiteX110" fmla="*/ 457914 w 2066925"/>
                  <a:gd name="connsiteY110" fmla="*/ 1051322 h 2066925"/>
                  <a:gd name="connsiteX111" fmla="*/ 289322 w 2066925"/>
                  <a:gd name="connsiteY111" fmla="*/ 1219914 h 2066925"/>
                  <a:gd name="connsiteX112" fmla="*/ 289322 w 2066925"/>
                  <a:gd name="connsiteY112" fmla="*/ 1243727 h 2066925"/>
                  <a:gd name="connsiteX113" fmla="*/ 300752 w 2066925"/>
                  <a:gd name="connsiteY113" fmla="*/ 1248489 h 2066925"/>
                  <a:gd name="connsiteX114" fmla="*/ 312182 w 2066925"/>
                  <a:gd name="connsiteY114" fmla="*/ 1243727 h 2066925"/>
                  <a:gd name="connsiteX115" fmla="*/ 504587 w 2066925"/>
                  <a:gd name="connsiteY115" fmla="*/ 1051322 h 2066925"/>
                  <a:gd name="connsiteX116" fmla="*/ 885587 w 2066925"/>
                  <a:gd name="connsiteY116" fmla="*/ 1051322 h 2066925"/>
                  <a:gd name="connsiteX117" fmla="*/ 917019 w 2066925"/>
                  <a:gd name="connsiteY117" fmla="*/ 1127522 h 2066925"/>
                  <a:gd name="connsiteX118" fmla="*/ 647462 w 2066925"/>
                  <a:gd name="connsiteY118" fmla="*/ 1397079 h 2066925"/>
                  <a:gd name="connsiteX119" fmla="*/ 376952 w 2066925"/>
                  <a:gd name="connsiteY119" fmla="*/ 1397079 h 2066925"/>
                  <a:gd name="connsiteX120" fmla="*/ 360759 w 2066925"/>
                  <a:gd name="connsiteY120" fmla="*/ 1413272 h 2066925"/>
                  <a:gd name="connsiteX121" fmla="*/ 376952 w 2066925"/>
                  <a:gd name="connsiteY121" fmla="*/ 1429464 h 2066925"/>
                  <a:gd name="connsiteX122" fmla="*/ 616029 w 2066925"/>
                  <a:gd name="connsiteY122" fmla="*/ 1429464 h 2066925"/>
                  <a:gd name="connsiteX123" fmla="*/ 509349 w 2066925"/>
                  <a:gd name="connsiteY123" fmla="*/ 1536144 h 2066925"/>
                  <a:gd name="connsiteX124" fmla="*/ 123587 w 2066925"/>
                  <a:gd name="connsiteY124" fmla="*/ 1536144 h 2066925"/>
                  <a:gd name="connsiteX125" fmla="*/ 107394 w 2066925"/>
                  <a:gd name="connsiteY125" fmla="*/ 1552337 h 2066925"/>
                  <a:gd name="connsiteX126" fmla="*/ 123587 w 2066925"/>
                  <a:gd name="connsiteY126" fmla="*/ 1568529 h 2066925"/>
                  <a:gd name="connsiteX127" fmla="*/ 476012 w 2066925"/>
                  <a:gd name="connsiteY127" fmla="*/ 1568529 h 2066925"/>
                  <a:gd name="connsiteX128" fmla="*/ 358854 w 2066925"/>
                  <a:gd name="connsiteY128" fmla="*/ 1685687 h 2066925"/>
                  <a:gd name="connsiteX129" fmla="*/ 358854 w 2066925"/>
                  <a:gd name="connsiteY129" fmla="*/ 1709499 h 2066925"/>
                  <a:gd name="connsiteX130" fmla="*/ 370284 w 2066925"/>
                  <a:gd name="connsiteY130" fmla="*/ 1714262 h 2066925"/>
                  <a:gd name="connsiteX131" fmla="*/ 381714 w 2066925"/>
                  <a:gd name="connsiteY131" fmla="*/ 1709499 h 2066925"/>
                  <a:gd name="connsiteX132" fmla="*/ 498872 w 2066925"/>
                  <a:gd name="connsiteY132" fmla="*/ 1592342 h 2066925"/>
                  <a:gd name="connsiteX133" fmla="*/ 498872 w 2066925"/>
                  <a:gd name="connsiteY133" fmla="*/ 1944767 h 2066925"/>
                  <a:gd name="connsiteX134" fmla="*/ 515064 w 2066925"/>
                  <a:gd name="connsiteY134" fmla="*/ 1960959 h 2066925"/>
                  <a:gd name="connsiteX135" fmla="*/ 531257 w 2066925"/>
                  <a:gd name="connsiteY135" fmla="*/ 1944767 h 2066925"/>
                  <a:gd name="connsiteX136" fmla="*/ 531257 w 2066925"/>
                  <a:gd name="connsiteY136" fmla="*/ 1559957 h 2066925"/>
                  <a:gd name="connsiteX137" fmla="*/ 637937 w 2066925"/>
                  <a:gd name="connsiteY137" fmla="*/ 1453277 h 2066925"/>
                  <a:gd name="connsiteX138" fmla="*/ 637937 w 2066925"/>
                  <a:gd name="connsiteY138" fmla="*/ 1692354 h 2066925"/>
                  <a:gd name="connsiteX139" fmla="*/ 654129 w 2066925"/>
                  <a:gd name="connsiteY139" fmla="*/ 1708547 h 2066925"/>
                  <a:gd name="connsiteX140" fmla="*/ 670322 w 2066925"/>
                  <a:gd name="connsiteY140" fmla="*/ 1692354 h 2066925"/>
                  <a:gd name="connsiteX141" fmla="*/ 670322 w 2066925"/>
                  <a:gd name="connsiteY141" fmla="*/ 1419939 h 2066925"/>
                  <a:gd name="connsiteX142" fmla="*/ 941784 w 2066925"/>
                  <a:gd name="connsiteY142" fmla="*/ 1150382 h 2066925"/>
                  <a:gd name="connsiteX143" fmla="*/ 1017984 w 2066925"/>
                  <a:gd name="connsiteY143" fmla="*/ 1181814 h 2066925"/>
                  <a:gd name="connsiteX144" fmla="*/ 1017984 w 2066925"/>
                  <a:gd name="connsiteY144" fmla="*/ 1562814 h 2066925"/>
                  <a:gd name="connsiteX145" fmla="*/ 825579 w 2066925"/>
                  <a:gd name="connsiteY145" fmla="*/ 1755219 h 2066925"/>
                  <a:gd name="connsiteX146" fmla="*/ 825579 w 2066925"/>
                  <a:gd name="connsiteY146" fmla="*/ 1779032 h 2066925"/>
                  <a:gd name="connsiteX147" fmla="*/ 837009 w 2066925"/>
                  <a:gd name="connsiteY147" fmla="*/ 1783794 h 2066925"/>
                  <a:gd name="connsiteX148" fmla="*/ 848439 w 2066925"/>
                  <a:gd name="connsiteY148" fmla="*/ 1779032 h 2066925"/>
                  <a:gd name="connsiteX149" fmla="*/ 1017032 w 2066925"/>
                  <a:gd name="connsiteY149" fmla="*/ 1610439 h 2066925"/>
                  <a:gd name="connsiteX150" fmla="*/ 1017032 w 2066925"/>
                  <a:gd name="connsiteY150" fmla="*/ 1760934 h 2066925"/>
                  <a:gd name="connsiteX151" fmla="*/ 744617 w 2066925"/>
                  <a:gd name="connsiteY151" fmla="*/ 2033349 h 2066925"/>
                  <a:gd name="connsiteX152" fmla="*/ 744617 w 2066925"/>
                  <a:gd name="connsiteY152" fmla="*/ 2057162 h 2066925"/>
                  <a:gd name="connsiteX153" fmla="*/ 768429 w 2066925"/>
                  <a:gd name="connsiteY153" fmla="*/ 2057162 h 2066925"/>
                  <a:gd name="connsiteX154" fmla="*/ 1017984 w 2066925"/>
                  <a:gd name="connsiteY154" fmla="*/ 1807607 h 2066925"/>
                  <a:gd name="connsiteX155" fmla="*/ 1017984 w 2066925"/>
                  <a:gd name="connsiteY155" fmla="*/ 1973342 h 2066925"/>
                  <a:gd name="connsiteX156" fmla="*/ 1034177 w 2066925"/>
                  <a:gd name="connsiteY156" fmla="*/ 1989534 h 2066925"/>
                  <a:gd name="connsiteX157" fmla="*/ 1050369 w 2066925"/>
                  <a:gd name="connsiteY157" fmla="*/ 1973342 h 2066925"/>
                  <a:gd name="connsiteX158" fmla="*/ 1050369 w 2066925"/>
                  <a:gd name="connsiteY158" fmla="*/ 1807607 h 2066925"/>
                  <a:gd name="connsiteX159" fmla="*/ 1299924 w 2066925"/>
                  <a:gd name="connsiteY159" fmla="*/ 2057162 h 2066925"/>
                  <a:gd name="connsiteX160" fmla="*/ 1311354 w 2066925"/>
                  <a:gd name="connsiteY160" fmla="*/ 2061924 h 2066925"/>
                  <a:gd name="connsiteX161" fmla="*/ 1322784 w 2066925"/>
                  <a:gd name="connsiteY161" fmla="*/ 2057162 h 2066925"/>
                  <a:gd name="connsiteX162" fmla="*/ 1322784 w 2066925"/>
                  <a:gd name="connsiteY162" fmla="*/ 2033349 h 2066925"/>
                  <a:gd name="connsiteX163" fmla="*/ 1050369 w 2066925"/>
                  <a:gd name="connsiteY163" fmla="*/ 1760934 h 2066925"/>
                  <a:gd name="connsiteX164" fmla="*/ 1050369 w 2066925"/>
                  <a:gd name="connsiteY164" fmla="*/ 1610439 h 2066925"/>
                  <a:gd name="connsiteX165" fmla="*/ 1218962 w 2066925"/>
                  <a:gd name="connsiteY165" fmla="*/ 1779032 h 2066925"/>
                  <a:gd name="connsiteX166" fmla="*/ 1242774 w 2066925"/>
                  <a:gd name="connsiteY166" fmla="*/ 1779032 h 2066925"/>
                  <a:gd name="connsiteX167" fmla="*/ 1242774 w 2066925"/>
                  <a:gd name="connsiteY167" fmla="*/ 1755219 h 2066925"/>
                  <a:gd name="connsiteX168" fmla="*/ 1050369 w 2066925"/>
                  <a:gd name="connsiteY168" fmla="*/ 1562814 h 2066925"/>
                  <a:gd name="connsiteX169" fmla="*/ 1050369 w 2066925"/>
                  <a:gd name="connsiteY169" fmla="*/ 1181814 h 2066925"/>
                  <a:gd name="connsiteX170" fmla="*/ 1126569 w 2066925"/>
                  <a:gd name="connsiteY170" fmla="*/ 1150382 h 2066925"/>
                  <a:gd name="connsiteX171" fmla="*/ 1396127 w 2066925"/>
                  <a:gd name="connsiteY171" fmla="*/ 1419939 h 2066925"/>
                  <a:gd name="connsiteX172" fmla="*/ 1396127 w 2066925"/>
                  <a:gd name="connsiteY172" fmla="*/ 1692354 h 2066925"/>
                  <a:gd name="connsiteX173" fmla="*/ 1412319 w 2066925"/>
                  <a:gd name="connsiteY173" fmla="*/ 1708547 h 2066925"/>
                  <a:gd name="connsiteX174" fmla="*/ 1428512 w 2066925"/>
                  <a:gd name="connsiteY174" fmla="*/ 1692354 h 2066925"/>
                  <a:gd name="connsiteX175" fmla="*/ 1428512 w 2066925"/>
                  <a:gd name="connsiteY175" fmla="*/ 1453277 h 2066925"/>
                  <a:gd name="connsiteX176" fmla="*/ 1535192 w 2066925"/>
                  <a:gd name="connsiteY176" fmla="*/ 1559957 h 2066925"/>
                  <a:gd name="connsiteX177" fmla="*/ 1535192 w 2066925"/>
                  <a:gd name="connsiteY177" fmla="*/ 1945719 h 2066925"/>
                  <a:gd name="connsiteX178" fmla="*/ 1551384 w 2066925"/>
                  <a:gd name="connsiteY178" fmla="*/ 1961912 h 2066925"/>
                  <a:gd name="connsiteX179" fmla="*/ 1567577 w 2066925"/>
                  <a:gd name="connsiteY179" fmla="*/ 1945719 h 2066925"/>
                  <a:gd name="connsiteX180" fmla="*/ 1567577 w 2066925"/>
                  <a:gd name="connsiteY180" fmla="*/ 1593294 h 2066925"/>
                  <a:gd name="connsiteX181" fmla="*/ 1684734 w 2066925"/>
                  <a:gd name="connsiteY181" fmla="*/ 1710452 h 2066925"/>
                  <a:gd name="connsiteX182" fmla="*/ 1696164 w 2066925"/>
                  <a:gd name="connsiteY182" fmla="*/ 1715214 h 2066925"/>
                  <a:gd name="connsiteX183" fmla="*/ 1707594 w 2066925"/>
                  <a:gd name="connsiteY183" fmla="*/ 1710452 h 2066925"/>
                  <a:gd name="connsiteX184" fmla="*/ 1707594 w 2066925"/>
                  <a:gd name="connsiteY184" fmla="*/ 1686639 h 2066925"/>
                  <a:gd name="connsiteX185" fmla="*/ 1592342 w 2066925"/>
                  <a:gd name="connsiteY185" fmla="*/ 1569482 h 2066925"/>
                  <a:gd name="connsiteX186" fmla="*/ 1944767 w 2066925"/>
                  <a:gd name="connsiteY186" fmla="*/ 1569482 h 2066925"/>
                  <a:gd name="connsiteX187" fmla="*/ 1960959 w 2066925"/>
                  <a:gd name="connsiteY187" fmla="*/ 1553289 h 2066925"/>
                  <a:gd name="connsiteX188" fmla="*/ 1944767 w 2066925"/>
                  <a:gd name="connsiteY188" fmla="*/ 1537097 h 2066925"/>
                  <a:gd name="connsiteX189" fmla="*/ 1559957 w 2066925"/>
                  <a:gd name="connsiteY189" fmla="*/ 1537097 h 2066925"/>
                  <a:gd name="connsiteX190" fmla="*/ 1453277 w 2066925"/>
                  <a:gd name="connsiteY190" fmla="*/ 1430417 h 2066925"/>
                  <a:gd name="connsiteX191" fmla="*/ 1692354 w 2066925"/>
                  <a:gd name="connsiteY191" fmla="*/ 1430417 h 2066925"/>
                  <a:gd name="connsiteX192" fmla="*/ 1708547 w 2066925"/>
                  <a:gd name="connsiteY192" fmla="*/ 1414224 h 2066925"/>
                  <a:gd name="connsiteX193" fmla="*/ 1692354 w 2066925"/>
                  <a:gd name="connsiteY193" fmla="*/ 1398032 h 2066925"/>
                  <a:gd name="connsiteX194" fmla="*/ 1419939 w 2066925"/>
                  <a:gd name="connsiteY194" fmla="*/ 1398032 h 2066925"/>
                  <a:gd name="connsiteX195" fmla="*/ 1150382 w 2066925"/>
                  <a:gd name="connsiteY195" fmla="*/ 1127522 h 2066925"/>
                  <a:gd name="connsiteX196" fmla="*/ 1181814 w 2066925"/>
                  <a:gd name="connsiteY196" fmla="*/ 1051322 h 2066925"/>
                  <a:gd name="connsiteX197" fmla="*/ 1562814 w 2066925"/>
                  <a:gd name="connsiteY197" fmla="*/ 1051322 h 2066925"/>
                  <a:gd name="connsiteX198" fmla="*/ 1755219 w 2066925"/>
                  <a:gd name="connsiteY198" fmla="*/ 1243727 h 2066925"/>
                  <a:gd name="connsiteX199" fmla="*/ 1766649 w 2066925"/>
                  <a:gd name="connsiteY199" fmla="*/ 1248489 h 2066925"/>
                  <a:gd name="connsiteX200" fmla="*/ 1778079 w 2066925"/>
                  <a:gd name="connsiteY200" fmla="*/ 1243727 h 2066925"/>
                  <a:gd name="connsiteX201" fmla="*/ 1778079 w 2066925"/>
                  <a:gd name="connsiteY201" fmla="*/ 1219914 h 2066925"/>
                  <a:gd name="connsiteX202" fmla="*/ 1609487 w 2066925"/>
                  <a:gd name="connsiteY202" fmla="*/ 1051322 h 2066925"/>
                  <a:gd name="connsiteX203" fmla="*/ 1759982 w 2066925"/>
                  <a:gd name="connsiteY203" fmla="*/ 1051322 h 2066925"/>
                  <a:gd name="connsiteX204" fmla="*/ 2032397 w 2066925"/>
                  <a:gd name="connsiteY204" fmla="*/ 1323737 h 2066925"/>
                  <a:gd name="connsiteX205" fmla="*/ 2043827 w 2066925"/>
                  <a:gd name="connsiteY205" fmla="*/ 1328499 h 2066925"/>
                  <a:gd name="connsiteX206" fmla="*/ 2055257 w 2066925"/>
                  <a:gd name="connsiteY206" fmla="*/ 1323737 h 2066925"/>
                  <a:gd name="connsiteX207" fmla="*/ 2055257 w 2066925"/>
                  <a:gd name="connsiteY207" fmla="*/ 1299924 h 2066925"/>
                  <a:gd name="connsiteX208" fmla="*/ 1807607 w 2066925"/>
                  <a:gd name="connsiteY208" fmla="*/ 1051322 h 2066925"/>
                  <a:gd name="connsiteX209" fmla="*/ 1034177 w 2066925"/>
                  <a:gd name="connsiteY209" fmla="*/ 1150382 h 2066925"/>
                  <a:gd name="connsiteX210" fmla="*/ 917972 w 2066925"/>
                  <a:gd name="connsiteY210" fmla="*/ 1034177 h 2066925"/>
                  <a:gd name="connsiteX211" fmla="*/ 1034177 w 2066925"/>
                  <a:gd name="connsiteY211" fmla="*/ 917972 h 2066925"/>
                  <a:gd name="connsiteX212" fmla="*/ 1150382 w 2066925"/>
                  <a:gd name="connsiteY212" fmla="*/ 1034177 h 2066925"/>
                  <a:gd name="connsiteX213" fmla="*/ 1034177 w 2066925"/>
                  <a:gd name="connsiteY213" fmla="*/ 1150382 h 206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</a:cxnLst>
                <a:rect l="l" t="t" r="r" b="b"/>
                <a:pathLst>
                  <a:path w="2066925" h="2066925">
                    <a:moveTo>
                      <a:pt x="1807607" y="1051322"/>
                    </a:moveTo>
                    <a:lnTo>
                      <a:pt x="1973342" y="1051322"/>
                    </a:lnTo>
                    <a:cubicBezTo>
                      <a:pt x="1982867" y="1051322"/>
                      <a:pt x="1989534" y="1043702"/>
                      <a:pt x="1989534" y="1035129"/>
                    </a:cubicBezTo>
                    <a:cubicBezTo>
                      <a:pt x="1989534" y="1025604"/>
                      <a:pt x="1981914" y="1018937"/>
                      <a:pt x="1973342" y="1018937"/>
                    </a:cubicBezTo>
                    <a:lnTo>
                      <a:pt x="1807607" y="1018937"/>
                    </a:lnTo>
                    <a:lnTo>
                      <a:pt x="2057162" y="769382"/>
                    </a:lnTo>
                    <a:cubicBezTo>
                      <a:pt x="2063829" y="762714"/>
                      <a:pt x="2063829" y="752237"/>
                      <a:pt x="2057162" y="745569"/>
                    </a:cubicBezTo>
                    <a:cubicBezTo>
                      <a:pt x="2050494" y="738902"/>
                      <a:pt x="2040017" y="738902"/>
                      <a:pt x="2033349" y="745569"/>
                    </a:cubicBezTo>
                    <a:lnTo>
                      <a:pt x="1760934" y="1017984"/>
                    </a:lnTo>
                    <a:lnTo>
                      <a:pt x="1610439" y="1017984"/>
                    </a:lnTo>
                    <a:lnTo>
                      <a:pt x="1779032" y="848439"/>
                    </a:lnTo>
                    <a:cubicBezTo>
                      <a:pt x="1785699" y="841772"/>
                      <a:pt x="1785699" y="831294"/>
                      <a:pt x="1779032" y="824627"/>
                    </a:cubicBezTo>
                    <a:cubicBezTo>
                      <a:pt x="1772364" y="817959"/>
                      <a:pt x="1761887" y="817959"/>
                      <a:pt x="1755219" y="824627"/>
                    </a:cubicBezTo>
                    <a:lnTo>
                      <a:pt x="1562814" y="1017032"/>
                    </a:lnTo>
                    <a:lnTo>
                      <a:pt x="1181814" y="1017032"/>
                    </a:lnTo>
                    <a:cubicBezTo>
                      <a:pt x="1178957" y="988457"/>
                      <a:pt x="1167527" y="962739"/>
                      <a:pt x="1150382" y="940832"/>
                    </a:cubicBezTo>
                    <a:lnTo>
                      <a:pt x="1419939" y="671274"/>
                    </a:lnTo>
                    <a:lnTo>
                      <a:pt x="1692354" y="671274"/>
                    </a:lnTo>
                    <a:cubicBezTo>
                      <a:pt x="1701879" y="671274"/>
                      <a:pt x="1708547" y="663654"/>
                      <a:pt x="1708547" y="655082"/>
                    </a:cubicBezTo>
                    <a:cubicBezTo>
                      <a:pt x="1708547" y="645557"/>
                      <a:pt x="1700927" y="638889"/>
                      <a:pt x="1692354" y="638889"/>
                    </a:cubicBezTo>
                    <a:lnTo>
                      <a:pt x="1453277" y="638889"/>
                    </a:lnTo>
                    <a:lnTo>
                      <a:pt x="1559957" y="533162"/>
                    </a:lnTo>
                    <a:lnTo>
                      <a:pt x="1945719" y="533162"/>
                    </a:lnTo>
                    <a:cubicBezTo>
                      <a:pt x="1955244" y="533162"/>
                      <a:pt x="1961912" y="525542"/>
                      <a:pt x="1961912" y="516969"/>
                    </a:cubicBezTo>
                    <a:cubicBezTo>
                      <a:pt x="1961912" y="507444"/>
                      <a:pt x="1954292" y="500777"/>
                      <a:pt x="1945719" y="500777"/>
                    </a:cubicBezTo>
                    <a:lnTo>
                      <a:pt x="1593294" y="500777"/>
                    </a:lnTo>
                    <a:lnTo>
                      <a:pt x="1710452" y="383619"/>
                    </a:lnTo>
                    <a:cubicBezTo>
                      <a:pt x="1717119" y="376952"/>
                      <a:pt x="1717119" y="366474"/>
                      <a:pt x="1710452" y="359807"/>
                    </a:cubicBezTo>
                    <a:cubicBezTo>
                      <a:pt x="1703784" y="353139"/>
                      <a:pt x="1693307" y="353139"/>
                      <a:pt x="1686639" y="359807"/>
                    </a:cubicBezTo>
                    <a:lnTo>
                      <a:pt x="1569482" y="476012"/>
                    </a:lnTo>
                    <a:lnTo>
                      <a:pt x="1569482" y="123587"/>
                    </a:lnTo>
                    <a:cubicBezTo>
                      <a:pt x="1569482" y="114062"/>
                      <a:pt x="1561862" y="107394"/>
                      <a:pt x="1553289" y="107394"/>
                    </a:cubicBezTo>
                    <a:cubicBezTo>
                      <a:pt x="1543764" y="107394"/>
                      <a:pt x="1537097" y="115014"/>
                      <a:pt x="1537097" y="123587"/>
                    </a:cubicBezTo>
                    <a:lnTo>
                      <a:pt x="1537097" y="509349"/>
                    </a:lnTo>
                    <a:lnTo>
                      <a:pt x="1430417" y="616029"/>
                    </a:lnTo>
                    <a:lnTo>
                      <a:pt x="1430417" y="376952"/>
                    </a:lnTo>
                    <a:cubicBezTo>
                      <a:pt x="1430417" y="367427"/>
                      <a:pt x="1422797" y="360759"/>
                      <a:pt x="1414224" y="360759"/>
                    </a:cubicBezTo>
                    <a:cubicBezTo>
                      <a:pt x="1404699" y="360759"/>
                      <a:pt x="1398032" y="368379"/>
                      <a:pt x="1398032" y="376952"/>
                    </a:cubicBezTo>
                    <a:lnTo>
                      <a:pt x="1398032" y="649367"/>
                    </a:lnTo>
                    <a:lnTo>
                      <a:pt x="1128474" y="918924"/>
                    </a:lnTo>
                    <a:cubicBezTo>
                      <a:pt x="1106567" y="901779"/>
                      <a:pt x="1080849" y="890349"/>
                      <a:pt x="1052274" y="887492"/>
                    </a:cubicBezTo>
                    <a:lnTo>
                      <a:pt x="1052274" y="506492"/>
                    </a:lnTo>
                    <a:lnTo>
                      <a:pt x="1244679" y="314087"/>
                    </a:lnTo>
                    <a:cubicBezTo>
                      <a:pt x="1251347" y="307419"/>
                      <a:pt x="1251347" y="296942"/>
                      <a:pt x="1244679" y="290274"/>
                    </a:cubicBezTo>
                    <a:cubicBezTo>
                      <a:pt x="1238012" y="283607"/>
                      <a:pt x="1227534" y="283607"/>
                      <a:pt x="1220867" y="290274"/>
                    </a:cubicBezTo>
                    <a:lnTo>
                      <a:pt x="1052274" y="458867"/>
                    </a:lnTo>
                    <a:lnTo>
                      <a:pt x="1052274" y="308372"/>
                    </a:lnTo>
                    <a:lnTo>
                      <a:pt x="1323737" y="35957"/>
                    </a:lnTo>
                    <a:cubicBezTo>
                      <a:pt x="1330404" y="29289"/>
                      <a:pt x="1330404" y="18812"/>
                      <a:pt x="1323737" y="12144"/>
                    </a:cubicBezTo>
                    <a:cubicBezTo>
                      <a:pt x="1317069" y="5477"/>
                      <a:pt x="1306592" y="5477"/>
                      <a:pt x="1299924" y="12144"/>
                    </a:cubicBezTo>
                    <a:lnTo>
                      <a:pt x="1050369" y="261699"/>
                    </a:lnTo>
                    <a:lnTo>
                      <a:pt x="1050369" y="95964"/>
                    </a:lnTo>
                    <a:cubicBezTo>
                      <a:pt x="1050369" y="86439"/>
                      <a:pt x="1042749" y="79772"/>
                      <a:pt x="1034177" y="79772"/>
                    </a:cubicBezTo>
                    <a:cubicBezTo>
                      <a:pt x="1024652" y="79772"/>
                      <a:pt x="1017984" y="87392"/>
                      <a:pt x="1017984" y="95964"/>
                    </a:cubicBezTo>
                    <a:lnTo>
                      <a:pt x="1017984" y="261699"/>
                    </a:lnTo>
                    <a:lnTo>
                      <a:pt x="768429" y="12144"/>
                    </a:lnTo>
                    <a:cubicBezTo>
                      <a:pt x="761762" y="5477"/>
                      <a:pt x="751284" y="5477"/>
                      <a:pt x="744617" y="12144"/>
                    </a:cubicBezTo>
                    <a:cubicBezTo>
                      <a:pt x="737949" y="18812"/>
                      <a:pt x="737949" y="29289"/>
                      <a:pt x="744617" y="35957"/>
                    </a:cubicBezTo>
                    <a:lnTo>
                      <a:pt x="1017032" y="308372"/>
                    </a:lnTo>
                    <a:lnTo>
                      <a:pt x="1017032" y="458867"/>
                    </a:lnTo>
                    <a:lnTo>
                      <a:pt x="848439" y="289322"/>
                    </a:lnTo>
                    <a:cubicBezTo>
                      <a:pt x="841772" y="282654"/>
                      <a:pt x="831294" y="282654"/>
                      <a:pt x="824627" y="289322"/>
                    </a:cubicBezTo>
                    <a:cubicBezTo>
                      <a:pt x="817959" y="295989"/>
                      <a:pt x="817959" y="306467"/>
                      <a:pt x="824627" y="313134"/>
                    </a:cubicBezTo>
                    <a:lnTo>
                      <a:pt x="1017032" y="505539"/>
                    </a:lnTo>
                    <a:lnTo>
                      <a:pt x="1017032" y="886539"/>
                    </a:lnTo>
                    <a:cubicBezTo>
                      <a:pt x="988457" y="889397"/>
                      <a:pt x="962739" y="900827"/>
                      <a:pt x="940832" y="917972"/>
                    </a:cubicBezTo>
                    <a:lnTo>
                      <a:pt x="672227" y="648414"/>
                    </a:lnTo>
                    <a:lnTo>
                      <a:pt x="672227" y="375999"/>
                    </a:lnTo>
                    <a:cubicBezTo>
                      <a:pt x="672227" y="366474"/>
                      <a:pt x="664607" y="359807"/>
                      <a:pt x="656034" y="359807"/>
                    </a:cubicBezTo>
                    <a:cubicBezTo>
                      <a:pt x="646509" y="359807"/>
                      <a:pt x="639842" y="367427"/>
                      <a:pt x="639842" y="375999"/>
                    </a:cubicBezTo>
                    <a:lnTo>
                      <a:pt x="639842" y="615077"/>
                    </a:lnTo>
                    <a:lnTo>
                      <a:pt x="533162" y="509349"/>
                    </a:lnTo>
                    <a:lnTo>
                      <a:pt x="533162" y="123587"/>
                    </a:lnTo>
                    <a:cubicBezTo>
                      <a:pt x="533162" y="114062"/>
                      <a:pt x="525542" y="107394"/>
                      <a:pt x="516969" y="107394"/>
                    </a:cubicBezTo>
                    <a:cubicBezTo>
                      <a:pt x="507444" y="107394"/>
                      <a:pt x="500777" y="115014"/>
                      <a:pt x="500777" y="123587"/>
                    </a:cubicBezTo>
                    <a:lnTo>
                      <a:pt x="500777" y="476012"/>
                    </a:lnTo>
                    <a:lnTo>
                      <a:pt x="382667" y="358854"/>
                    </a:lnTo>
                    <a:cubicBezTo>
                      <a:pt x="375999" y="352187"/>
                      <a:pt x="365522" y="352187"/>
                      <a:pt x="358854" y="358854"/>
                    </a:cubicBezTo>
                    <a:cubicBezTo>
                      <a:pt x="352187" y="365522"/>
                      <a:pt x="352187" y="375999"/>
                      <a:pt x="358854" y="382667"/>
                    </a:cubicBezTo>
                    <a:lnTo>
                      <a:pt x="476012" y="499824"/>
                    </a:lnTo>
                    <a:lnTo>
                      <a:pt x="123587" y="499824"/>
                    </a:lnTo>
                    <a:cubicBezTo>
                      <a:pt x="114062" y="499824"/>
                      <a:pt x="107394" y="507444"/>
                      <a:pt x="107394" y="516017"/>
                    </a:cubicBezTo>
                    <a:cubicBezTo>
                      <a:pt x="107394" y="525542"/>
                      <a:pt x="115014" y="532209"/>
                      <a:pt x="123587" y="532209"/>
                    </a:cubicBezTo>
                    <a:lnTo>
                      <a:pt x="509349" y="532209"/>
                    </a:lnTo>
                    <a:lnTo>
                      <a:pt x="616029" y="638889"/>
                    </a:lnTo>
                    <a:lnTo>
                      <a:pt x="376952" y="638889"/>
                    </a:lnTo>
                    <a:cubicBezTo>
                      <a:pt x="367427" y="638889"/>
                      <a:pt x="360759" y="646509"/>
                      <a:pt x="360759" y="655082"/>
                    </a:cubicBezTo>
                    <a:cubicBezTo>
                      <a:pt x="360759" y="663654"/>
                      <a:pt x="368379" y="671274"/>
                      <a:pt x="376952" y="671274"/>
                    </a:cubicBezTo>
                    <a:lnTo>
                      <a:pt x="649367" y="671274"/>
                    </a:lnTo>
                    <a:lnTo>
                      <a:pt x="918924" y="940832"/>
                    </a:lnTo>
                    <a:cubicBezTo>
                      <a:pt x="901779" y="961787"/>
                      <a:pt x="890349" y="988457"/>
                      <a:pt x="887492" y="1017032"/>
                    </a:cubicBezTo>
                    <a:lnTo>
                      <a:pt x="506492" y="1017032"/>
                    </a:lnTo>
                    <a:lnTo>
                      <a:pt x="313134" y="825579"/>
                    </a:lnTo>
                    <a:cubicBezTo>
                      <a:pt x="306467" y="818912"/>
                      <a:pt x="295989" y="818912"/>
                      <a:pt x="289322" y="825579"/>
                    </a:cubicBezTo>
                    <a:cubicBezTo>
                      <a:pt x="282654" y="832247"/>
                      <a:pt x="282654" y="842724"/>
                      <a:pt x="289322" y="849392"/>
                    </a:cubicBezTo>
                    <a:lnTo>
                      <a:pt x="457914" y="1017984"/>
                    </a:lnTo>
                    <a:lnTo>
                      <a:pt x="308372" y="1017984"/>
                    </a:lnTo>
                    <a:lnTo>
                      <a:pt x="35957" y="745569"/>
                    </a:lnTo>
                    <a:cubicBezTo>
                      <a:pt x="29289" y="738902"/>
                      <a:pt x="18812" y="738902"/>
                      <a:pt x="12144" y="745569"/>
                    </a:cubicBezTo>
                    <a:cubicBezTo>
                      <a:pt x="5477" y="752237"/>
                      <a:pt x="5477" y="762714"/>
                      <a:pt x="12144" y="769382"/>
                    </a:cubicBezTo>
                    <a:lnTo>
                      <a:pt x="261699" y="1018937"/>
                    </a:lnTo>
                    <a:lnTo>
                      <a:pt x="95964" y="1018937"/>
                    </a:lnTo>
                    <a:cubicBezTo>
                      <a:pt x="86439" y="1018937"/>
                      <a:pt x="79772" y="1026557"/>
                      <a:pt x="79772" y="1035129"/>
                    </a:cubicBezTo>
                    <a:cubicBezTo>
                      <a:pt x="79772" y="1044654"/>
                      <a:pt x="87392" y="1051322"/>
                      <a:pt x="95964" y="1051322"/>
                    </a:cubicBezTo>
                    <a:lnTo>
                      <a:pt x="261699" y="1051322"/>
                    </a:lnTo>
                    <a:lnTo>
                      <a:pt x="12144" y="1299924"/>
                    </a:lnTo>
                    <a:cubicBezTo>
                      <a:pt x="5477" y="1306592"/>
                      <a:pt x="5477" y="1317069"/>
                      <a:pt x="12144" y="1323737"/>
                    </a:cubicBezTo>
                    <a:cubicBezTo>
                      <a:pt x="15002" y="1326594"/>
                      <a:pt x="19764" y="1328499"/>
                      <a:pt x="23574" y="1328499"/>
                    </a:cubicBezTo>
                    <a:cubicBezTo>
                      <a:pt x="27384" y="1328499"/>
                      <a:pt x="32147" y="1326594"/>
                      <a:pt x="35004" y="1323737"/>
                    </a:cubicBezTo>
                    <a:lnTo>
                      <a:pt x="307419" y="1051322"/>
                    </a:lnTo>
                    <a:lnTo>
                      <a:pt x="457914" y="1051322"/>
                    </a:lnTo>
                    <a:lnTo>
                      <a:pt x="289322" y="1219914"/>
                    </a:lnTo>
                    <a:cubicBezTo>
                      <a:pt x="282654" y="1226582"/>
                      <a:pt x="282654" y="1237059"/>
                      <a:pt x="289322" y="1243727"/>
                    </a:cubicBezTo>
                    <a:cubicBezTo>
                      <a:pt x="292179" y="1246584"/>
                      <a:pt x="296942" y="1248489"/>
                      <a:pt x="300752" y="1248489"/>
                    </a:cubicBezTo>
                    <a:cubicBezTo>
                      <a:pt x="304562" y="1248489"/>
                      <a:pt x="309324" y="1246584"/>
                      <a:pt x="312182" y="1243727"/>
                    </a:cubicBezTo>
                    <a:lnTo>
                      <a:pt x="504587" y="1051322"/>
                    </a:lnTo>
                    <a:lnTo>
                      <a:pt x="885587" y="1051322"/>
                    </a:lnTo>
                    <a:cubicBezTo>
                      <a:pt x="888444" y="1079897"/>
                      <a:pt x="899874" y="1105614"/>
                      <a:pt x="917019" y="1127522"/>
                    </a:cubicBezTo>
                    <a:lnTo>
                      <a:pt x="647462" y="1397079"/>
                    </a:lnTo>
                    <a:lnTo>
                      <a:pt x="376952" y="1397079"/>
                    </a:lnTo>
                    <a:cubicBezTo>
                      <a:pt x="367427" y="1397079"/>
                      <a:pt x="360759" y="1404699"/>
                      <a:pt x="360759" y="1413272"/>
                    </a:cubicBezTo>
                    <a:cubicBezTo>
                      <a:pt x="360759" y="1422797"/>
                      <a:pt x="368379" y="1429464"/>
                      <a:pt x="376952" y="1429464"/>
                    </a:cubicBezTo>
                    <a:lnTo>
                      <a:pt x="616029" y="1429464"/>
                    </a:lnTo>
                    <a:lnTo>
                      <a:pt x="509349" y="1536144"/>
                    </a:lnTo>
                    <a:lnTo>
                      <a:pt x="123587" y="1536144"/>
                    </a:lnTo>
                    <a:cubicBezTo>
                      <a:pt x="114062" y="1536144"/>
                      <a:pt x="107394" y="1543764"/>
                      <a:pt x="107394" y="1552337"/>
                    </a:cubicBezTo>
                    <a:cubicBezTo>
                      <a:pt x="107394" y="1560909"/>
                      <a:pt x="115014" y="1568529"/>
                      <a:pt x="123587" y="1568529"/>
                    </a:cubicBezTo>
                    <a:lnTo>
                      <a:pt x="476012" y="1568529"/>
                    </a:lnTo>
                    <a:lnTo>
                      <a:pt x="358854" y="1685687"/>
                    </a:lnTo>
                    <a:cubicBezTo>
                      <a:pt x="352187" y="1692354"/>
                      <a:pt x="352187" y="1702832"/>
                      <a:pt x="358854" y="1709499"/>
                    </a:cubicBezTo>
                    <a:cubicBezTo>
                      <a:pt x="361712" y="1712357"/>
                      <a:pt x="366474" y="1714262"/>
                      <a:pt x="370284" y="1714262"/>
                    </a:cubicBezTo>
                    <a:cubicBezTo>
                      <a:pt x="374094" y="1714262"/>
                      <a:pt x="378857" y="1712357"/>
                      <a:pt x="381714" y="1709499"/>
                    </a:cubicBezTo>
                    <a:lnTo>
                      <a:pt x="498872" y="1592342"/>
                    </a:lnTo>
                    <a:lnTo>
                      <a:pt x="498872" y="1944767"/>
                    </a:lnTo>
                    <a:cubicBezTo>
                      <a:pt x="498872" y="1954292"/>
                      <a:pt x="506492" y="1960959"/>
                      <a:pt x="515064" y="1960959"/>
                    </a:cubicBezTo>
                    <a:cubicBezTo>
                      <a:pt x="524589" y="1960959"/>
                      <a:pt x="531257" y="1953339"/>
                      <a:pt x="531257" y="1944767"/>
                    </a:cubicBezTo>
                    <a:lnTo>
                      <a:pt x="531257" y="1559957"/>
                    </a:lnTo>
                    <a:lnTo>
                      <a:pt x="637937" y="1453277"/>
                    </a:lnTo>
                    <a:lnTo>
                      <a:pt x="637937" y="1692354"/>
                    </a:lnTo>
                    <a:cubicBezTo>
                      <a:pt x="637937" y="1701879"/>
                      <a:pt x="645557" y="1708547"/>
                      <a:pt x="654129" y="1708547"/>
                    </a:cubicBezTo>
                    <a:cubicBezTo>
                      <a:pt x="662702" y="1708547"/>
                      <a:pt x="670322" y="1700927"/>
                      <a:pt x="670322" y="1692354"/>
                    </a:cubicBezTo>
                    <a:lnTo>
                      <a:pt x="670322" y="1419939"/>
                    </a:lnTo>
                    <a:lnTo>
                      <a:pt x="941784" y="1150382"/>
                    </a:lnTo>
                    <a:cubicBezTo>
                      <a:pt x="963692" y="1167527"/>
                      <a:pt x="989409" y="1178957"/>
                      <a:pt x="1017984" y="1181814"/>
                    </a:cubicBezTo>
                    <a:lnTo>
                      <a:pt x="1017984" y="1562814"/>
                    </a:lnTo>
                    <a:lnTo>
                      <a:pt x="825579" y="1755219"/>
                    </a:lnTo>
                    <a:cubicBezTo>
                      <a:pt x="818912" y="1761887"/>
                      <a:pt x="818912" y="1772364"/>
                      <a:pt x="825579" y="1779032"/>
                    </a:cubicBezTo>
                    <a:cubicBezTo>
                      <a:pt x="828437" y="1781889"/>
                      <a:pt x="833199" y="1783794"/>
                      <a:pt x="837009" y="1783794"/>
                    </a:cubicBezTo>
                    <a:cubicBezTo>
                      <a:pt x="840819" y="1783794"/>
                      <a:pt x="845582" y="1781889"/>
                      <a:pt x="848439" y="1779032"/>
                    </a:cubicBezTo>
                    <a:lnTo>
                      <a:pt x="1017032" y="1610439"/>
                    </a:lnTo>
                    <a:lnTo>
                      <a:pt x="1017032" y="1760934"/>
                    </a:lnTo>
                    <a:lnTo>
                      <a:pt x="744617" y="2033349"/>
                    </a:lnTo>
                    <a:cubicBezTo>
                      <a:pt x="737949" y="2040017"/>
                      <a:pt x="737949" y="2050494"/>
                      <a:pt x="744617" y="2057162"/>
                    </a:cubicBezTo>
                    <a:cubicBezTo>
                      <a:pt x="751284" y="2063829"/>
                      <a:pt x="761762" y="2063829"/>
                      <a:pt x="768429" y="2057162"/>
                    </a:cubicBezTo>
                    <a:lnTo>
                      <a:pt x="1017984" y="1807607"/>
                    </a:lnTo>
                    <a:lnTo>
                      <a:pt x="1017984" y="1973342"/>
                    </a:lnTo>
                    <a:cubicBezTo>
                      <a:pt x="1017984" y="1982867"/>
                      <a:pt x="1025604" y="1989534"/>
                      <a:pt x="1034177" y="1989534"/>
                    </a:cubicBezTo>
                    <a:cubicBezTo>
                      <a:pt x="1043702" y="1989534"/>
                      <a:pt x="1050369" y="1981914"/>
                      <a:pt x="1050369" y="1973342"/>
                    </a:cubicBezTo>
                    <a:lnTo>
                      <a:pt x="1050369" y="1807607"/>
                    </a:lnTo>
                    <a:lnTo>
                      <a:pt x="1299924" y="2057162"/>
                    </a:lnTo>
                    <a:cubicBezTo>
                      <a:pt x="1302782" y="2060019"/>
                      <a:pt x="1307544" y="2061924"/>
                      <a:pt x="1311354" y="2061924"/>
                    </a:cubicBezTo>
                    <a:cubicBezTo>
                      <a:pt x="1315164" y="2061924"/>
                      <a:pt x="1319927" y="2060019"/>
                      <a:pt x="1322784" y="2057162"/>
                    </a:cubicBezTo>
                    <a:cubicBezTo>
                      <a:pt x="1329452" y="2050494"/>
                      <a:pt x="1329452" y="2040017"/>
                      <a:pt x="1322784" y="2033349"/>
                    </a:cubicBezTo>
                    <a:lnTo>
                      <a:pt x="1050369" y="1760934"/>
                    </a:lnTo>
                    <a:lnTo>
                      <a:pt x="1050369" y="1610439"/>
                    </a:lnTo>
                    <a:lnTo>
                      <a:pt x="1218962" y="1779032"/>
                    </a:lnTo>
                    <a:cubicBezTo>
                      <a:pt x="1225629" y="1785699"/>
                      <a:pt x="1236107" y="1785699"/>
                      <a:pt x="1242774" y="1779032"/>
                    </a:cubicBezTo>
                    <a:cubicBezTo>
                      <a:pt x="1249442" y="1772364"/>
                      <a:pt x="1249442" y="1761887"/>
                      <a:pt x="1242774" y="1755219"/>
                    </a:cubicBezTo>
                    <a:lnTo>
                      <a:pt x="1050369" y="1562814"/>
                    </a:lnTo>
                    <a:lnTo>
                      <a:pt x="1050369" y="1181814"/>
                    </a:lnTo>
                    <a:cubicBezTo>
                      <a:pt x="1078944" y="1178957"/>
                      <a:pt x="1104662" y="1167527"/>
                      <a:pt x="1126569" y="1150382"/>
                    </a:cubicBezTo>
                    <a:lnTo>
                      <a:pt x="1396127" y="1419939"/>
                    </a:lnTo>
                    <a:lnTo>
                      <a:pt x="1396127" y="1692354"/>
                    </a:lnTo>
                    <a:cubicBezTo>
                      <a:pt x="1396127" y="1701879"/>
                      <a:pt x="1403747" y="1708547"/>
                      <a:pt x="1412319" y="1708547"/>
                    </a:cubicBezTo>
                    <a:cubicBezTo>
                      <a:pt x="1421844" y="1708547"/>
                      <a:pt x="1428512" y="1700927"/>
                      <a:pt x="1428512" y="1692354"/>
                    </a:cubicBezTo>
                    <a:lnTo>
                      <a:pt x="1428512" y="1453277"/>
                    </a:lnTo>
                    <a:lnTo>
                      <a:pt x="1535192" y="1559957"/>
                    </a:lnTo>
                    <a:lnTo>
                      <a:pt x="1535192" y="1945719"/>
                    </a:lnTo>
                    <a:cubicBezTo>
                      <a:pt x="1535192" y="1955244"/>
                      <a:pt x="1542812" y="1961912"/>
                      <a:pt x="1551384" y="1961912"/>
                    </a:cubicBezTo>
                    <a:cubicBezTo>
                      <a:pt x="1560909" y="1961912"/>
                      <a:pt x="1567577" y="1954292"/>
                      <a:pt x="1567577" y="1945719"/>
                    </a:cubicBezTo>
                    <a:lnTo>
                      <a:pt x="1567577" y="1593294"/>
                    </a:lnTo>
                    <a:lnTo>
                      <a:pt x="1684734" y="1710452"/>
                    </a:lnTo>
                    <a:cubicBezTo>
                      <a:pt x="1687592" y="1713309"/>
                      <a:pt x="1692354" y="1715214"/>
                      <a:pt x="1696164" y="1715214"/>
                    </a:cubicBezTo>
                    <a:cubicBezTo>
                      <a:pt x="1699974" y="1715214"/>
                      <a:pt x="1704737" y="1713309"/>
                      <a:pt x="1707594" y="1710452"/>
                    </a:cubicBezTo>
                    <a:cubicBezTo>
                      <a:pt x="1714262" y="1703784"/>
                      <a:pt x="1714262" y="1693307"/>
                      <a:pt x="1707594" y="1686639"/>
                    </a:cubicBezTo>
                    <a:lnTo>
                      <a:pt x="1592342" y="1569482"/>
                    </a:lnTo>
                    <a:lnTo>
                      <a:pt x="1944767" y="1569482"/>
                    </a:lnTo>
                    <a:cubicBezTo>
                      <a:pt x="1954292" y="1569482"/>
                      <a:pt x="1960959" y="1561862"/>
                      <a:pt x="1960959" y="1553289"/>
                    </a:cubicBezTo>
                    <a:cubicBezTo>
                      <a:pt x="1960959" y="1544717"/>
                      <a:pt x="1953339" y="1537097"/>
                      <a:pt x="1944767" y="1537097"/>
                    </a:cubicBezTo>
                    <a:lnTo>
                      <a:pt x="1559957" y="1537097"/>
                    </a:lnTo>
                    <a:lnTo>
                      <a:pt x="1453277" y="1430417"/>
                    </a:lnTo>
                    <a:lnTo>
                      <a:pt x="1692354" y="1430417"/>
                    </a:lnTo>
                    <a:cubicBezTo>
                      <a:pt x="1701879" y="1430417"/>
                      <a:pt x="1708547" y="1422797"/>
                      <a:pt x="1708547" y="1414224"/>
                    </a:cubicBezTo>
                    <a:cubicBezTo>
                      <a:pt x="1708547" y="1405652"/>
                      <a:pt x="1700927" y="1398032"/>
                      <a:pt x="1692354" y="1398032"/>
                    </a:cubicBezTo>
                    <a:lnTo>
                      <a:pt x="1419939" y="1398032"/>
                    </a:lnTo>
                    <a:lnTo>
                      <a:pt x="1150382" y="1127522"/>
                    </a:lnTo>
                    <a:cubicBezTo>
                      <a:pt x="1167527" y="1106567"/>
                      <a:pt x="1178957" y="1079897"/>
                      <a:pt x="1181814" y="1051322"/>
                    </a:cubicBezTo>
                    <a:lnTo>
                      <a:pt x="1562814" y="1051322"/>
                    </a:lnTo>
                    <a:lnTo>
                      <a:pt x="1755219" y="1243727"/>
                    </a:lnTo>
                    <a:cubicBezTo>
                      <a:pt x="1758077" y="1246584"/>
                      <a:pt x="1762839" y="1248489"/>
                      <a:pt x="1766649" y="1248489"/>
                    </a:cubicBezTo>
                    <a:cubicBezTo>
                      <a:pt x="1770459" y="1248489"/>
                      <a:pt x="1775222" y="1246584"/>
                      <a:pt x="1778079" y="1243727"/>
                    </a:cubicBezTo>
                    <a:cubicBezTo>
                      <a:pt x="1784747" y="1237059"/>
                      <a:pt x="1784747" y="1226582"/>
                      <a:pt x="1778079" y="1219914"/>
                    </a:cubicBezTo>
                    <a:lnTo>
                      <a:pt x="1609487" y="1051322"/>
                    </a:lnTo>
                    <a:lnTo>
                      <a:pt x="1759982" y="1051322"/>
                    </a:lnTo>
                    <a:lnTo>
                      <a:pt x="2032397" y="1323737"/>
                    </a:lnTo>
                    <a:cubicBezTo>
                      <a:pt x="2035254" y="1326594"/>
                      <a:pt x="2040017" y="1328499"/>
                      <a:pt x="2043827" y="1328499"/>
                    </a:cubicBezTo>
                    <a:cubicBezTo>
                      <a:pt x="2047637" y="1328499"/>
                      <a:pt x="2052399" y="1326594"/>
                      <a:pt x="2055257" y="1323737"/>
                    </a:cubicBezTo>
                    <a:cubicBezTo>
                      <a:pt x="2061924" y="1317069"/>
                      <a:pt x="2061924" y="1306592"/>
                      <a:pt x="2055257" y="1299924"/>
                    </a:cubicBezTo>
                    <a:lnTo>
                      <a:pt x="1807607" y="1051322"/>
                    </a:lnTo>
                    <a:close/>
                    <a:moveTo>
                      <a:pt x="1034177" y="1150382"/>
                    </a:moveTo>
                    <a:cubicBezTo>
                      <a:pt x="970359" y="1150382"/>
                      <a:pt x="917972" y="1097994"/>
                      <a:pt x="917972" y="1034177"/>
                    </a:cubicBezTo>
                    <a:cubicBezTo>
                      <a:pt x="917972" y="970359"/>
                      <a:pt x="970359" y="917972"/>
                      <a:pt x="1034177" y="917972"/>
                    </a:cubicBezTo>
                    <a:cubicBezTo>
                      <a:pt x="1097994" y="917972"/>
                      <a:pt x="1150382" y="970359"/>
                      <a:pt x="1150382" y="1034177"/>
                    </a:cubicBezTo>
                    <a:cubicBezTo>
                      <a:pt x="1150382" y="1098947"/>
                      <a:pt x="1098947" y="1150382"/>
                      <a:pt x="1034177" y="11503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48C9289E-6C97-4EE1-B719-2D518DDA274F}"/>
                  </a:ext>
                </a:extLst>
              </p:cNvPr>
              <p:cNvSpPr/>
              <p:nvPr/>
            </p:nvSpPr>
            <p:spPr>
              <a:xfrm>
                <a:off x="5455316" y="6535399"/>
                <a:ext cx="676276" cy="676276"/>
              </a:xfrm>
              <a:custGeom>
                <a:avLst/>
                <a:gdLst>
                  <a:gd name="connsiteX0" fmla="*/ 340519 w 676275"/>
                  <a:gd name="connsiteY0" fmla="*/ 673894 h 676275"/>
                  <a:gd name="connsiteX1" fmla="*/ 7144 w 676275"/>
                  <a:gd name="connsiteY1" fmla="*/ 340519 h 676275"/>
                  <a:gd name="connsiteX2" fmla="*/ 340519 w 676275"/>
                  <a:gd name="connsiteY2" fmla="*/ 7144 h 676275"/>
                  <a:gd name="connsiteX3" fmla="*/ 673894 w 676275"/>
                  <a:gd name="connsiteY3" fmla="*/ 340519 h 676275"/>
                  <a:gd name="connsiteX4" fmla="*/ 340519 w 676275"/>
                  <a:gd name="connsiteY4" fmla="*/ 673894 h 676275"/>
                  <a:gd name="connsiteX5" fmla="*/ 340519 w 676275"/>
                  <a:gd name="connsiteY5" fmla="*/ 35719 h 676275"/>
                  <a:gd name="connsiteX6" fmla="*/ 35719 w 676275"/>
                  <a:gd name="connsiteY6" fmla="*/ 340519 h 676275"/>
                  <a:gd name="connsiteX7" fmla="*/ 340519 w 676275"/>
                  <a:gd name="connsiteY7" fmla="*/ 645319 h 676275"/>
                  <a:gd name="connsiteX8" fmla="*/ 645319 w 676275"/>
                  <a:gd name="connsiteY8" fmla="*/ 340519 h 676275"/>
                  <a:gd name="connsiteX9" fmla="*/ 340519 w 676275"/>
                  <a:gd name="connsiteY9" fmla="*/ 35719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6275" h="676275">
                    <a:moveTo>
                      <a:pt x="340519" y="673894"/>
                    </a:moveTo>
                    <a:cubicBezTo>
                      <a:pt x="156686" y="673894"/>
                      <a:pt x="7144" y="524351"/>
                      <a:pt x="7144" y="340519"/>
                    </a:cubicBezTo>
                    <a:cubicBezTo>
                      <a:pt x="7144" y="156686"/>
                      <a:pt x="156686" y="7144"/>
                      <a:pt x="340519" y="7144"/>
                    </a:cubicBezTo>
                    <a:cubicBezTo>
                      <a:pt x="524351" y="7144"/>
                      <a:pt x="673894" y="156686"/>
                      <a:pt x="673894" y="340519"/>
                    </a:cubicBezTo>
                    <a:cubicBezTo>
                      <a:pt x="673894" y="524351"/>
                      <a:pt x="524351" y="673894"/>
                      <a:pt x="340519" y="673894"/>
                    </a:cubicBezTo>
                    <a:close/>
                    <a:moveTo>
                      <a:pt x="340519" y="35719"/>
                    </a:moveTo>
                    <a:cubicBezTo>
                      <a:pt x="172879" y="35719"/>
                      <a:pt x="35719" y="172879"/>
                      <a:pt x="35719" y="340519"/>
                    </a:cubicBezTo>
                    <a:cubicBezTo>
                      <a:pt x="35719" y="508159"/>
                      <a:pt x="172879" y="645319"/>
                      <a:pt x="340519" y="645319"/>
                    </a:cubicBezTo>
                    <a:cubicBezTo>
                      <a:pt x="508159" y="645319"/>
                      <a:pt x="645319" y="508159"/>
                      <a:pt x="645319" y="340519"/>
                    </a:cubicBezTo>
                    <a:cubicBezTo>
                      <a:pt x="645319" y="172879"/>
                      <a:pt x="509111" y="35719"/>
                      <a:pt x="340519" y="357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147" name="Graphic 146">
            <a:extLst>
              <a:ext uri="{FF2B5EF4-FFF2-40B4-BE49-F238E27FC236}">
                <a16:creationId xmlns:a16="http://schemas.microsoft.com/office/drawing/2014/main" id="{B6FF1084-6A41-4F4A-B08B-9AB2A87313C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613001">
            <a:off x="1516313" y="1179774"/>
            <a:ext cx="385569" cy="485071"/>
          </a:xfrm>
          <a:prstGeom prst="rect">
            <a:avLst/>
          </a:prstGeom>
        </p:spPr>
      </p:pic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30B37124-6A44-446D-9B59-3944608C6E68}"/>
              </a:ext>
            </a:extLst>
          </p:cNvPr>
          <p:cNvSpPr/>
          <p:nvPr/>
        </p:nvSpPr>
        <p:spPr>
          <a:xfrm>
            <a:off x="-1" y="3621714"/>
            <a:ext cx="12199989" cy="3236286"/>
          </a:xfrm>
          <a:custGeom>
            <a:avLst/>
            <a:gdLst>
              <a:gd name="connsiteX0" fmla="*/ 12233356 w 12233356"/>
              <a:gd name="connsiteY0" fmla="*/ 0 h 3255336"/>
              <a:gd name="connsiteX1" fmla="*/ 12233356 w 12233356"/>
              <a:gd name="connsiteY1" fmla="*/ 1730704 h 3255336"/>
              <a:gd name="connsiteX2" fmla="*/ 12233356 w 12233356"/>
              <a:gd name="connsiteY2" fmla="*/ 1807535 h 3255336"/>
              <a:gd name="connsiteX3" fmla="*/ 12233356 w 12233356"/>
              <a:gd name="connsiteY3" fmla="*/ 2359985 h 3255336"/>
              <a:gd name="connsiteX4" fmla="*/ 12225768 w 12233356"/>
              <a:gd name="connsiteY4" fmla="*/ 2359985 h 3255336"/>
              <a:gd name="connsiteX5" fmla="*/ 12225768 w 12233356"/>
              <a:gd name="connsiteY5" fmla="*/ 3255336 h 3255336"/>
              <a:gd name="connsiteX6" fmla="*/ 0 w 12233356"/>
              <a:gd name="connsiteY6" fmla="*/ 3255336 h 3255336"/>
              <a:gd name="connsiteX7" fmla="*/ 0 w 12233356"/>
              <a:gd name="connsiteY7" fmla="*/ 1392172 h 3255336"/>
              <a:gd name="connsiteX8" fmla="*/ 41356 w 12233356"/>
              <a:gd name="connsiteY8" fmla="*/ 1392172 h 3255336"/>
              <a:gd name="connsiteX9" fmla="*/ 41356 w 12233356"/>
              <a:gd name="connsiteY9" fmla="*/ 1360968 h 3255336"/>
              <a:gd name="connsiteX0" fmla="*/ 12233356 w 12233356"/>
              <a:gd name="connsiteY0" fmla="*/ 0 h 3255336"/>
              <a:gd name="connsiteX1" fmla="*/ 12233356 w 12233356"/>
              <a:gd name="connsiteY1" fmla="*/ 1730704 h 3255336"/>
              <a:gd name="connsiteX2" fmla="*/ 12233356 w 12233356"/>
              <a:gd name="connsiteY2" fmla="*/ 1807535 h 3255336"/>
              <a:gd name="connsiteX3" fmla="*/ 12233356 w 12233356"/>
              <a:gd name="connsiteY3" fmla="*/ 2359985 h 3255336"/>
              <a:gd name="connsiteX4" fmla="*/ 12225768 w 12233356"/>
              <a:gd name="connsiteY4" fmla="*/ 2359985 h 3255336"/>
              <a:gd name="connsiteX5" fmla="*/ 12225768 w 12233356"/>
              <a:gd name="connsiteY5" fmla="*/ 3255336 h 3255336"/>
              <a:gd name="connsiteX6" fmla="*/ 0 w 12233356"/>
              <a:gd name="connsiteY6" fmla="*/ 3255336 h 3255336"/>
              <a:gd name="connsiteX7" fmla="*/ 0 w 12233356"/>
              <a:gd name="connsiteY7" fmla="*/ 1392172 h 3255336"/>
              <a:gd name="connsiteX8" fmla="*/ 41356 w 12233356"/>
              <a:gd name="connsiteY8" fmla="*/ 1392172 h 3255336"/>
              <a:gd name="connsiteX9" fmla="*/ 12233356 w 12233356"/>
              <a:gd name="connsiteY9" fmla="*/ 0 h 3255336"/>
              <a:gd name="connsiteX0" fmla="*/ 12233356 w 12233356"/>
              <a:gd name="connsiteY0" fmla="*/ 0 h 3255336"/>
              <a:gd name="connsiteX1" fmla="*/ 12233356 w 12233356"/>
              <a:gd name="connsiteY1" fmla="*/ 1730704 h 3255336"/>
              <a:gd name="connsiteX2" fmla="*/ 12233356 w 12233356"/>
              <a:gd name="connsiteY2" fmla="*/ 1807535 h 3255336"/>
              <a:gd name="connsiteX3" fmla="*/ 12233356 w 12233356"/>
              <a:gd name="connsiteY3" fmla="*/ 2359985 h 3255336"/>
              <a:gd name="connsiteX4" fmla="*/ 12225768 w 12233356"/>
              <a:gd name="connsiteY4" fmla="*/ 2359985 h 3255336"/>
              <a:gd name="connsiteX5" fmla="*/ 12225768 w 12233356"/>
              <a:gd name="connsiteY5" fmla="*/ 3255336 h 3255336"/>
              <a:gd name="connsiteX6" fmla="*/ 0 w 12233356"/>
              <a:gd name="connsiteY6" fmla="*/ 3255336 h 3255336"/>
              <a:gd name="connsiteX7" fmla="*/ 0 w 12233356"/>
              <a:gd name="connsiteY7" fmla="*/ 1392172 h 3255336"/>
              <a:gd name="connsiteX8" fmla="*/ 12233356 w 12233356"/>
              <a:gd name="connsiteY8" fmla="*/ 0 h 3255336"/>
              <a:gd name="connsiteX0" fmla="*/ 12233356 w 12233356"/>
              <a:gd name="connsiteY0" fmla="*/ 0 h 3255336"/>
              <a:gd name="connsiteX1" fmla="*/ 12233356 w 12233356"/>
              <a:gd name="connsiteY1" fmla="*/ 1730704 h 3255336"/>
              <a:gd name="connsiteX2" fmla="*/ 12233356 w 12233356"/>
              <a:gd name="connsiteY2" fmla="*/ 2359985 h 3255336"/>
              <a:gd name="connsiteX3" fmla="*/ 12225768 w 12233356"/>
              <a:gd name="connsiteY3" fmla="*/ 2359985 h 3255336"/>
              <a:gd name="connsiteX4" fmla="*/ 12225768 w 12233356"/>
              <a:gd name="connsiteY4" fmla="*/ 3255336 h 3255336"/>
              <a:gd name="connsiteX5" fmla="*/ 0 w 12233356"/>
              <a:gd name="connsiteY5" fmla="*/ 3255336 h 3255336"/>
              <a:gd name="connsiteX6" fmla="*/ 0 w 12233356"/>
              <a:gd name="connsiteY6" fmla="*/ 1392172 h 3255336"/>
              <a:gd name="connsiteX7" fmla="*/ 12233356 w 12233356"/>
              <a:gd name="connsiteY7" fmla="*/ 0 h 3255336"/>
              <a:gd name="connsiteX0" fmla="*/ 12233356 w 12233356"/>
              <a:gd name="connsiteY0" fmla="*/ 0 h 3255336"/>
              <a:gd name="connsiteX1" fmla="*/ 12233356 w 12233356"/>
              <a:gd name="connsiteY1" fmla="*/ 2359985 h 3255336"/>
              <a:gd name="connsiteX2" fmla="*/ 12225768 w 12233356"/>
              <a:gd name="connsiteY2" fmla="*/ 2359985 h 3255336"/>
              <a:gd name="connsiteX3" fmla="*/ 12225768 w 12233356"/>
              <a:gd name="connsiteY3" fmla="*/ 3255336 h 3255336"/>
              <a:gd name="connsiteX4" fmla="*/ 0 w 12233356"/>
              <a:gd name="connsiteY4" fmla="*/ 3255336 h 3255336"/>
              <a:gd name="connsiteX5" fmla="*/ 0 w 12233356"/>
              <a:gd name="connsiteY5" fmla="*/ 1392172 h 3255336"/>
              <a:gd name="connsiteX6" fmla="*/ 12233356 w 12233356"/>
              <a:gd name="connsiteY6" fmla="*/ 0 h 3255336"/>
              <a:gd name="connsiteX0" fmla="*/ 12233356 w 12233356"/>
              <a:gd name="connsiteY0" fmla="*/ 0 h 3255336"/>
              <a:gd name="connsiteX1" fmla="*/ 12233356 w 12233356"/>
              <a:gd name="connsiteY1" fmla="*/ 2359985 h 3255336"/>
              <a:gd name="connsiteX2" fmla="*/ 12225768 w 12233356"/>
              <a:gd name="connsiteY2" fmla="*/ 3255336 h 3255336"/>
              <a:gd name="connsiteX3" fmla="*/ 0 w 12233356"/>
              <a:gd name="connsiteY3" fmla="*/ 3255336 h 3255336"/>
              <a:gd name="connsiteX4" fmla="*/ 0 w 12233356"/>
              <a:gd name="connsiteY4" fmla="*/ 1392172 h 3255336"/>
              <a:gd name="connsiteX5" fmla="*/ 12233356 w 12233356"/>
              <a:gd name="connsiteY5" fmla="*/ 0 h 3255336"/>
              <a:gd name="connsiteX0" fmla="*/ 12233356 w 12245082"/>
              <a:gd name="connsiteY0" fmla="*/ 0 h 3255336"/>
              <a:gd name="connsiteX1" fmla="*/ 12233356 w 12245082"/>
              <a:gd name="connsiteY1" fmla="*/ 2359985 h 3255336"/>
              <a:gd name="connsiteX2" fmla="*/ 12244818 w 12245082"/>
              <a:gd name="connsiteY2" fmla="*/ 3255336 h 3255336"/>
              <a:gd name="connsiteX3" fmla="*/ 0 w 12245082"/>
              <a:gd name="connsiteY3" fmla="*/ 3255336 h 3255336"/>
              <a:gd name="connsiteX4" fmla="*/ 0 w 12245082"/>
              <a:gd name="connsiteY4" fmla="*/ 1392172 h 3255336"/>
              <a:gd name="connsiteX5" fmla="*/ 12233356 w 12245082"/>
              <a:gd name="connsiteY5" fmla="*/ 0 h 3255336"/>
              <a:gd name="connsiteX0" fmla="*/ 12233356 w 12244818"/>
              <a:gd name="connsiteY0" fmla="*/ 0 h 3255336"/>
              <a:gd name="connsiteX1" fmla="*/ 12244818 w 12244818"/>
              <a:gd name="connsiteY1" fmla="*/ 3255336 h 3255336"/>
              <a:gd name="connsiteX2" fmla="*/ 0 w 12244818"/>
              <a:gd name="connsiteY2" fmla="*/ 3255336 h 3255336"/>
              <a:gd name="connsiteX3" fmla="*/ 0 w 12244818"/>
              <a:gd name="connsiteY3" fmla="*/ 1392172 h 3255336"/>
              <a:gd name="connsiteX4" fmla="*/ 12233356 w 12244818"/>
              <a:gd name="connsiteY4" fmla="*/ 0 h 3255336"/>
              <a:gd name="connsiteX0" fmla="*/ 12252489 w 12253106"/>
              <a:gd name="connsiteY0" fmla="*/ 0 h 3255336"/>
              <a:gd name="connsiteX1" fmla="*/ 12244818 w 12253106"/>
              <a:gd name="connsiteY1" fmla="*/ 3255336 h 3255336"/>
              <a:gd name="connsiteX2" fmla="*/ 0 w 12253106"/>
              <a:gd name="connsiteY2" fmla="*/ 3255336 h 3255336"/>
              <a:gd name="connsiteX3" fmla="*/ 0 w 12253106"/>
              <a:gd name="connsiteY3" fmla="*/ 1392172 h 3255336"/>
              <a:gd name="connsiteX4" fmla="*/ 12252489 w 12253106"/>
              <a:gd name="connsiteY4" fmla="*/ 0 h 3255336"/>
              <a:gd name="connsiteX0" fmla="*/ 12252489 w 12253106"/>
              <a:gd name="connsiteY0" fmla="*/ 0 h 3236286"/>
              <a:gd name="connsiteX1" fmla="*/ 12244818 w 12253106"/>
              <a:gd name="connsiteY1" fmla="*/ 3236286 h 3236286"/>
              <a:gd name="connsiteX2" fmla="*/ 0 w 12253106"/>
              <a:gd name="connsiteY2" fmla="*/ 3236286 h 3236286"/>
              <a:gd name="connsiteX3" fmla="*/ 0 w 12253106"/>
              <a:gd name="connsiteY3" fmla="*/ 1373122 h 3236286"/>
              <a:gd name="connsiteX4" fmla="*/ 12252489 w 12253106"/>
              <a:gd name="connsiteY4" fmla="*/ 0 h 3236286"/>
              <a:gd name="connsiteX0" fmla="*/ 12252489 w 12253106"/>
              <a:gd name="connsiteY0" fmla="*/ 0 h 3236286"/>
              <a:gd name="connsiteX1" fmla="*/ 12244818 w 12253106"/>
              <a:gd name="connsiteY1" fmla="*/ 3236286 h 3236286"/>
              <a:gd name="connsiteX2" fmla="*/ 0 w 12253106"/>
              <a:gd name="connsiteY2" fmla="*/ 3236286 h 3236286"/>
              <a:gd name="connsiteX3" fmla="*/ 0 w 12253106"/>
              <a:gd name="connsiteY3" fmla="*/ 1363597 h 3236286"/>
              <a:gd name="connsiteX4" fmla="*/ 12252489 w 12253106"/>
              <a:gd name="connsiteY4" fmla="*/ 0 h 3236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53106" h="3236286">
                <a:moveTo>
                  <a:pt x="12252489" y="0"/>
                </a:moveTo>
                <a:cubicBezTo>
                  <a:pt x="12256310" y="1085112"/>
                  <a:pt x="12240997" y="2151174"/>
                  <a:pt x="12244818" y="3236286"/>
                </a:cubicBezTo>
                <a:lnTo>
                  <a:pt x="0" y="3236286"/>
                </a:lnTo>
                <a:lnTo>
                  <a:pt x="0" y="1363597"/>
                </a:lnTo>
                <a:lnTo>
                  <a:pt x="1225248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9" name="Graphic 754">
            <a:extLst>
              <a:ext uri="{FF2B5EF4-FFF2-40B4-BE49-F238E27FC236}">
                <a16:creationId xmlns:a16="http://schemas.microsoft.com/office/drawing/2014/main" id="{E387D468-1709-429D-AEA6-ACD02ADD5A52}"/>
              </a:ext>
            </a:extLst>
          </p:cNvPr>
          <p:cNvGrpSpPr/>
          <p:nvPr/>
        </p:nvGrpSpPr>
        <p:grpSpPr>
          <a:xfrm flipV="1">
            <a:off x="5327247" y="2815212"/>
            <a:ext cx="252796" cy="252796"/>
            <a:chOff x="5067300" y="2400300"/>
            <a:chExt cx="2057400" cy="2057400"/>
          </a:xfrm>
          <a:solidFill>
            <a:schemeClr val="accent2">
              <a:lumMod val="50000"/>
            </a:schemeClr>
          </a:solidFill>
        </p:grpSpPr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4684D5BA-8B14-4737-BD06-C2B627EE909B}"/>
                </a:ext>
              </a:extLst>
            </p:cNvPr>
            <p:cNvSpPr/>
            <p:nvPr/>
          </p:nvSpPr>
          <p:spPr>
            <a:xfrm>
              <a:off x="5059918" y="2392918"/>
              <a:ext cx="2066925" cy="2066925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FE0C4E7-C263-447D-973B-128BFB6AA00F}"/>
                </a:ext>
              </a:extLst>
            </p:cNvPr>
            <p:cNvSpPr/>
            <p:nvPr/>
          </p:nvSpPr>
          <p:spPr>
            <a:xfrm>
              <a:off x="5753576" y="3086576"/>
              <a:ext cx="676275" cy="676275"/>
            </a:xfrm>
            <a:custGeom>
              <a:avLst/>
              <a:gdLst>
                <a:gd name="connsiteX0" fmla="*/ 340519 w 676275"/>
                <a:gd name="connsiteY0" fmla="*/ 673894 h 676275"/>
                <a:gd name="connsiteX1" fmla="*/ 7144 w 676275"/>
                <a:gd name="connsiteY1" fmla="*/ 340519 h 676275"/>
                <a:gd name="connsiteX2" fmla="*/ 340519 w 676275"/>
                <a:gd name="connsiteY2" fmla="*/ 7144 h 676275"/>
                <a:gd name="connsiteX3" fmla="*/ 673894 w 676275"/>
                <a:gd name="connsiteY3" fmla="*/ 340519 h 676275"/>
                <a:gd name="connsiteX4" fmla="*/ 340519 w 676275"/>
                <a:gd name="connsiteY4" fmla="*/ 673894 h 676275"/>
                <a:gd name="connsiteX5" fmla="*/ 340519 w 676275"/>
                <a:gd name="connsiteY5" fmla="*/ 35719 h 676275"/>
                <a:gd name="connsiteX6" fmla="*/ 35719 w 676275"/>
                <a:gd name="connsiteY6" fmla="*/ 340519 h 676275"/>
                <a:gd name="connsiteX7" fmla="*/ 340519 w 676275"/>
                <a:gd name="connsiteY7" fmla="*/ 645319 h 676275"/>
                <a:gd name="connsiteX8" fmla="*/ 645319 w 676275"/>
                <a:gd name="connsiteY8" fmla="*/ 340519 h 676275"/>
                <a:gd name="connsiteX9" fmla="*/ 340519 w 676275"/>
                <a:gd name="connsiteY9" fmla="*/ 35719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6275" h="676275">
                  <a:moveTo>
                    <a:pt x="340519" y="673894"/>
                  </a:moveTo>
                  <a:cubicBezTo>
                    <a:pt x="156686" y="673894"/>
                    <a:pt x="7144" y="524351"/>
                    <a:pt x="7144" y="340519"/>
                  </a:cubicBezTo>
                  <a:cubicBezTo>
                    <a:pt x="7144" y="156686"/>
                    <a:pt x="156686" y="7144"/>
                    <a:pt x="340519" y="7144"/>
                  </a:cubicBezTo>
                  <a:cubicBezTo>
                    <a:pt x="524351" y="7144"/>
                    <a:pt x="673894" y="156686"/>
                    <a:pt x="673894" y="340519"/>
                  </a:cubicBezTo>
                  <a:cubicBezTo>
                    <a:pt x="673894" y="524351"/>
                    <a:pt x="524351" y="673894"/>
                    <a:pt x="340519" y="673894"/>
                  </a:cubicBezTo>
                  <a:close/>
                  <a:moveTo>
                    <a:pt x="340519" y="35719"/>
                  </a:moveTo>
                  <a:cubicBezTo>
                    <a:pt x="172879" y="35719"/>
                    <a:pt x="35719" y="172879"/>
                    <a:pt x="35719" y="340519"/>
                  </a:cubicBezTo>
                  <a:cubicBezTo>
                    <a:pt x="35719" y="508159"/>
                    <a:pt x="172879" y="645319"/>
                    <a:pt x="340519" y="645319"/>
                  </a:cubicBezTo>
                  <a:cubicBezTo>
                    <a:pt x="508159" y="645319"/>
                    <a:pt x="645319" y="508159"/>
                    <a:pt x="645319" y="340519"/>
                  </a:cubicBezTo>
                  <a:cubicBezTo>
                    <a:pt x="645319" y="172879"/>
                    <a:pt x="509111" y="35719"/>
                    <a:pt x="340519" y="35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8" name="Oval 57">
            <a:extLst>
              <a:ext uri="{FF2B5EF4-FFF2-40B4-BE49-F238E27FC236}">
                <a16:creationId xmlns:a16="http://schemas.microsoft.com/office/drawing/2014/main" id="{CE898232-C8B1-4DBD-B22A-2BF07F7B271C}"/>
              </a:ext>
            </a:extLst>
          </p:cNvPr>
          <p:cNvSpPr/>
          <p:nvPr/>
        </p:nvSpPr>
        <p:spPr>
          <a:xfrm>
            <a:off x="3769234" y="5256951"/>
            <a:ext cx="468000" cy="468000"/>
          </a:xfrm>
          <a:prstGeom prst="ellipse">
            <a:avLst/>
          </a:prstGeom>
          <a:solidFill>
            <a:schemeClr val="bg1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7909C3D5-3A6A-4438-B126-9FE1DAF02B10}"/>
              </a:ext>
            </a:extLst>
          </p:cNvPr>
          <p:cNvSpPr txBox="1"/>
          <p:nvPr/>
        </p:nvSpPr>
        <p:spPr>
          <a:xfrm>
            <a:off x="4275523" y="5363498"/>
            <a:ext cx="13312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537BB65A-C52D-4B63-A1C4-3AF8AD8E6931}"/>
              </a:ext>
            </a:extLst>
          </p:cNvPr>
          <p:cNvSpPr txBox="1"/>
          <p:nvPr/>
        </p:nvSpPr>
        <p:spPr>
          <a:xfrm>
            <a:off x="3769235" y="5829631"/>
            <a:ext cx="20221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1" name="Oval 73">
            <a:extLst>
              <a:ext uri="{FF2B5EF4-FFF2-40B4-BE49-F238E27FC236}">
                <a16:creationId xmlns:a16="http://schemas.microsoft.com/office/drawing/2014/main" id="{B5D2BD05-6CD3-409C-8E46-5B764F431BAA}"/>
              </a:ext>
            </a:extLst>
          </p:cNvPr>
          <p:cNvSpPr/>
          <p:nvPr/>
        </p:nvSpPr>
        <p:spPr>
          <a:xfrm>
            <a:off x="1154836" y="5256951"/>
            <a:ext cx="468000" cy="468000"/>
          </a:xfrm>
          <a:prstGeom prst="ellipse">
            <a:avLst/>
          </a:prstGeom>
          <a:solidFill>
            <a:schemeClr val="bg1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DFDAA09B-3A8B-4BCB-AD3D-9A32DA801BC1}"/>
              </a:ext>
            </a:extLst>
          </p:cNvPr>
          <p:cNvSpPr txBox="1"/>
          <p:nvPr/>
        </p:nvSpPr>
        <p:spPr>
          <a:xfrm>
            <a:off x="1661125" y="5363498"/>
            <a:ext cx="13312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E78E5415-C32E-4CDB-B330-C5B5BDD036B9}"/>
              </a:ext>
            </a:extLst>
          </p:cNvPr>
          <p:cNvSpPr txBox="1"/>
          <p:nvPr/>
        </p:nvSpPr>
        <p:spPr>
          <a:xfrm>
            <a:off x="1154837" y="5829631"/>
            <a:ext cx="20221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4" name="Rectangle 16">
            <a:extLst>
              <a:ext uri="{FF2B5EF4-FFF2-40B4-BE49-F238E27FC236}">
                <a16:creationId xmlns:a16="http://schemas.microsoft.com/office/drawing/2014/main" id="{A2DAE378-A0F8-4566-BAEB-ADB5EA5A93F7}"/>
              </a:ext>
            </a:extLst>
          </p:cNvPr>
          <p:cNvSpPr/>
          <p:nvPr/>
        </p:nvSpPr>
        <p:spPr>
          <a:xfrm rot="2700000">
            <a:off x="1308243" y="5361291"/>
            <a:ext cx="163086" cy="29238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55" name="Rectangle 9">
            <a:extLst>
              <a:ext uri="{FF2B5EF4-FFF2-40B4-BE49-F238E27FC236}">
                <a16:creationId xmlns:a16="http://schemas.microsoft.com/office/drawing/2014/main" id="{6E7B1DCA-DA8D-4EF2-8191-BEFD7C45FF9B}"/>
              </a:ext>
            </a:extLst>
          </p:cNvPr>
          <p:cNvSpPr/>
          <p:nvPr/>
        </p:nvSpPr>
        <p:spPr>
          <a:xfrm>
            <a:off x="3878532" y="5378715"/>
            <a:ext cx="254766" cy="23848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56" name="Oval 57">
            <a:extLst>
              <a:ext uri="{FF2B5EF4-FFF2-40B4-BE49-F238E27FC236}">
                <a16:creationId xmlns:a16="http://schemas.microsoft.com/office/drawing/2014/main" id="{946F7DF5-A5FB-4EC4-A226-4866C7A48E78}"/>
              </a:ext>
            </a:extLst>
          </p:cNvPr>
          <p:cNvSpPr/>
          <p:nvPr/>
        </p:nvSpPr>
        <p:spPr>
          <a:xfrm>
            <a:off x="8998029" y="5256951"/>
            <a:ext cx="468000" cy="468000"/>
          </a:xfrm>
          <a:prstGeom prst="ellipse">
            <a:avLst/>
          </a:prstGeom>
          <a:solidFill>
            <a:schemeClr val="bg1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53C30151-3ECC-4794-B1B9-9A2B68AB5CF2}"/>
              </a:ext>
            </a:extLst>
          </p:cNvPr>
          <p:cNvSpPr txBox="1"/>
          <p:nvPr/>
        </p:nvSpPr>
        <p:spPr>
          <a:xfrm>
            <a:off x="9504319" y="5363498"/>
            <a:ext cx="13312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987C8A73-341D-4FE6-8F83-915F6234260F}"/>
              </a:ext>
            </a:extLst>
          </p:cNvPr>
          <p:cNvSpPr txBox="1"/>
          <p:nvPr/>
        </p:nvSpPr>
        <p:spPr>
          <a:xfrm>
            <a:off x="8998031" y="5829631"/>
            <a:ext cx="20221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9" name="Oval 73">
            <a:extLst>
              <a:ext uri="{FF2B5EF4-FFF2-40B4-BE49-F238E27FC236}">
                <a16:creationId xmlns:a16="http://schemas.microsoft.com/office/drawing/2014/main" id="{56E4AE1E-9B0E-4401-A8CB-49CD528D35FB}"/>
              </a:ext>
            </a:extLst>
          </p:cNvPr>
          <p:cNvSpPr/>
          <p:nvPr/>
        </p:nvSpPr>
        <p:spPr>
          <a:xfrm>
            <a:off x="6383632" y="5256951"/>
            <a:ext cx="468000" cy="468000"/>
          </a:xfrm>
          <a:prstGeom prst="ellipse">
            <a:avLst/>
          </a:prstGeom>
          <a:solidFill>
            <a:schemeClr val="bg1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06EB6AFF-CC58-400B-8E45-C1ED7F59EFA4}"/>
              </a:ext>
            </a:extLst>
          </p:cNvPr>
          <p:cNvSpPr txBox="1"/>
          <p:nvPr/>
        </p:nvSpPr>
        <p:spPr>
          <a:xfrm>
            <a:off x="6889921" y="5363498"/>
            <a:ext cx="13312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3A303C63-9EE0-405C-B43B-36F144DCF348}"/>
              </a:ext>
            </a:extLst>
          </p:cNvPr>
          <p:cNvSpPr txBox="1"/>
          <p:nvPr/>
        </p:nvSpPr>
        <p:spPr>
          <a:xfrm>
            <a:off x="6383633" y="5829631"/>
            <a:ext cx="20221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4" name="Rounded Rectangle 27">
            <a:extLst>
              <a:ext uri="{FF2B5EF4-FFF2-40B4-BE49-F238E27FC236}">
                <a16:creationId xmlns:a16="http://schemas.microsoft.com/office/drawing/2014/main" id="{3D091F96-1342-4FB2-B06D-6706126E9DCB}"/>
              </a:ext>
            </a:extLst>
          </p:cNvPr>
          <p:cNvSpPr/>
          <p:nvPr/>
        </p:nvSpPr>
        <p:spPr>
          <a:xfrm>
            <a:off x="9095279" y="5385713"/>
            <a:ext cx="278747" cy="214116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65" name="Rounded Rectangle 7">
            <a:extLst>
              <a:ext uri="{FF2B5EF4-FFF2-40B4-BE49-F238E27FC236}">
                <a16:creationId xmlns:a16="http://schemas.microsoft.com/office/drawing/2014/main" id="{F781EF87-5C60-4836-B578-AC75B38D7D86}"/>
              </a:ext>
            </a:extLst>
          </p:cNvPr>
          <p:cNvSpPr/>
          <p:nvPr/>
        </p:nvSpPr>
        <p:spPr>
          <a:xfrm>
            <a:off x="6477468" y="5349647"/>
            <a:ext cx="294521" cy="25416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8677684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19">
            <a:extLst>
              <a:ext uri="{FF2B5EF4-FFF2-40B4-BE49-F238E27FC236}">
                <a16:creationId xmlns:a16="http://schemas.microsoft.com/office/drawing/2014/main" id="{3E11E763-B781-4A19-9D38-A4EE80339B04}"/>
              </a:ext>
            </a:extLst>
          </p:cNvPr>
          <p:cNvGrpSpPr/>
          <p:nvPr/>
        </p:nvGrpSpPr>
        <p:grpSpPr>
          <a:xfrm>
            <a:off x="777332" y="5042773"/>
            <a:ext cx="2422710" cy="1049863"/>
            <a:chOff x="386010" y="4557961"/>
            <a:chExt cx="2025749" cy="1049863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BF4D2FF-3C89-42FA-9DE2-B06DBC2D7EAC}"/>
                </a:ext>
              </a:extLst>
            </p:cNvPr>
            <p:cNvSpPr txBox="1"/>
            <p:nvPr/>
          </p:nvSpPr>
          <p:spPr>
            <a:xfrm>
              <a:off x="386010" y="4557961"/>
              <a:ext cx="2025749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D38A5263-C416-4911-BB8E-9E27D5A8D905}"/>
                </a:ext>
              </a:extLst>
            </p:cNvPr>
            <p:cNvSpPr txBox="1"/>
            <p:nvPr/>
          </p:nvSpPr>
          <p:spPr>
            <a:xfrm>
              <a:off x="386010" y="4869160"/>
              <a:ext cx="2025749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35" name="Group 20">
            <a:extLst>
              <a:ext uri="{FF2B5EF4-FFF2-40B4-BE49-F238E27FC236}">
                <a16:creationId xmlns:a16="http://schemas.microsoft.com/office/drawing/2014/main" id="{F2AC94FB-1B0E-4504-B4FE-D1AB6E632BA2}"/>
              </a:ext>
            </a:extLst>
          </p:cNvPr>
          <p:cNvGrpSpPr/>
          <p:nvPr/>
        </p:nvGrpSpPr>
        <p:grpSpPr>
          <a:xfrm>
            <a:off x="3470828" y="5042773"/>
            <a:ext cx="2422710" cy="1049863"/>
            <a:chOff x="386010" y="4557961"/>
            <a:chExt cx="2025749" cy="1049863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1F18F78-D12A-423B-80A9-110DCCCB5BBB}"/>
                </a:ext>
              </a:extLst>
            </p:cNvPr>
            <p:cNvSpPr txBox="1"/>
            <p:nvPr/>
          </p:nvSpPr>
          <p:spPr>
            <a:xfrm>
              <a:off x="386010" y="4557961"/>
              <a:ext cx="2025749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C0AA8F2F-706D-4B5B-9CA7-CE5AF4990D11}"/>
                </a:ext>
              </a:extLst>
            </p:cNvPr>
            <p:cNvSpPr txBox="1"/>
            <p:nvPr/>
          </p:nvSpPr>
          <p:spPr>
            <a:xfrm>
              <a:off x="386010" y="4869160"/>
              <a:ext cx="2025749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43" name="Group 23">
            <a:extLst>
              <a:ext uri="{FF2B5EF4-FFF2-40B4-BE49-F238E27FC236}">
                <a16:creationId xmlns:a16="http://schemas.microsoft.com/office/drawing/2014/main" id="{C6D31F91-A35B-4702-9C16-A701D0FBFEE3}"/>
              </a:ext>
            </a:extLst>
          </p:cNvPr>
          <p:cNvGrpSpPr/>
          <p:nvPr/>
        </p:nvGrpSpPr>
        <p:grpSpPr>
          <a:xfrm>
            <a:off x="6164324" y="5042773"/>
            <a:ext cx="2422710" cy="1049863"/>
            <a:chOff x="386010" y="4557961"/>
            <a:chExt cx="2025749" cy="1049863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F80600D-D13F-4E11-BD93-4F27AC656EC0}"/>
                </a:ext>
              </a:extLst>
            </p:cNvPr>
            <p:cNvSpPr txBox="1"/>
            <p:nvPr/>
          </p:nvSpPr>
          <p:spPr>
            <a:xfrm>
              <a:off x="386010" y="4557961"/>
              <a:ext cx="2025749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BC0AE9E-F513-48EE-A341-8254A7600E3F}"/>
                </a:ext>
              </a:extLst>
            </p:cNvPr>
            <p:cNvSpPr txBox="1"/>
            <p:nvPr/>
          </p:nvSpPr>
          <p:spPr>
            <a:xfrm>
              <a:off x="386010" y="4869160"/>
              <a:ext cx="2025749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46" name="Group 26">
            <a:extLst>
              <a:ext uri="{FF2B5EF4-FFF2-40B4-BE49-F238E27FC236}">
                <a16:creationId xmlns:a16="http://schemas.microsoft.com/office/drawing/2014/main" id="{42F233E9-C5FA-4134-A8E7-873C36A45838}"/>
              </a:ext>
            </a:extLst>
          </p:cNvPr>
          <p:cNvGrpSpPr/>
          <p:nvPr/>
        </p:nvGrpSpPr>
        <p:grpSpPr>
          <a:xfrm>
            <a:off x="8857821" y="5042773"/>
            <a:ext cx="2422710" cy="1049863"/>
            <a:chOff x="386010" y="4557961"/>
            <a:chExt cx="2025749" cy="1049863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0BF4C317-E916-488D-867F-7434E4650759}"/>
                </a:ext>
              </a:extLst>
            </p:cNvPr>
            <p:cNvSpPr txBox="1"/>
            <p:nvPr/>
          </p:nvSpPr>
          <p:spPr>
            <a:xfrm>
              <a:off x="386010" y="4557961"/>
              <a:ext cx="2025749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1003AC84-E15C-4C6E-A189-F11AE1A3B07A}"/>
                </a:ext>
              </a:extLst>
            </p:cNvPr>
            <p:cNvSpPr txBox="1"/>
            <p:nvPr/>
          </p:nvSpPr>
          <p:spPr>
            <a:xfrm>
              <a:off x="386010" y="4869160"/>
              <a:ext cx="2025749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Easy to change colors, photos and Text.</a:t>
              </a:r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id="{C7AC82E2-3D34-46AC-AD86-A3D0630D56A2}"/>
              </a:ext>
            </a:extLst>
          </p:cNvPr>
          <p:cNvSpPr txBox="1"/>
          <p:nvPr/>
        </p:nvSpPr>
        <p:spPr>
          <a:xfrm>
            <a:off x="1404161" y="1812327"/>
            <a:ext cx="1305671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accent1"/>
                </a:solidFill>
              </a:rPr>
              <a:t>Option A</a:t>
            </a:r>
          </a:p>
        </p:txBody>
      </p:sp>
      <p:cxnSp>
        <p:nvCxnSpPr>
          <p:cNvPr id="50" name="Straight Connector 33">
            <a:extLst>
              <a:ext uri="{FF2B5EF4-FFF2-40B4-BE49-F238E27FC236}">
                <a16:creationId xmlns:a16="http://schemas.microsoft.com/office/drawing/2014/main" id="{B90A587C-5BBB-49D0-9ADB-C89D09F51B98}"/>
              </a:ext>
            </a:extLst>
          </p:cNvPr>
          <p:cNvCxnSpPr>
            <a:cxnSpLocks/>
            <a:stCxn id="49" idx="3"/>
            <a:endCxn id="51" idx="1"/>
          </p:cNvCxnSpPr>
          <p:nvPr/>
        </p:nvCxnSpPr>
        <p:spPr>
          <a:xfrm>
            <a:off x="2709832" y="1950827"/>
            <a:ext cx="1387825" cy="1117"/>
          </a:xfrm>
          <a:prstGeom prst="line">
            <a:avLst/>
          </a:prstGeom>
          <a:ln w="15875">
            <a:solidFill>
              <a:schemeClr val="accent1"/>
            </a:solidFill>
            <a:prstDash val="sys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3E9D5F02-4F8B-48B4-9CF4-43D0DA3A24D2}"/>
              </a:ext>
            </a:extLst>
          </p:cNvPr>
          <p:cNvSpPr txBox="1"/>
          <p:nvPr/>
        </p:nvSpPr>
        <p:spPr>
          <a:xfrm>
            <a:off x="4097657" y="1813444"/>
            <a:ext cx="1305671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accent4"/>
                </a:solidFill>
              </a:rPr>
              <a:t>Option B</a:t>
            </a:r>
          </a:p>
        </p:txBody>
      </p:sp>
      <p:cxnSp>
        <p:nvCxnSpPr>
          <p:cNvPr id="52" name="Straight Connector 38">
            <a:extLst>
              <a:ext uri="{FF2B5EF4-FFF2-40B4-BE49-F238E27FC236}">
                <a16:creationId xmlns:a16="http://schemas.microsoft.com/office/drawing/2014/main" id="{FA15DAC6-DAC5-45EC-A440-484A14898D69}"/>
              </a:ext>
            </a:extLst>
          </p:cNvPr>
          <p:cNvCxnSpPr>
            <a:cxnSpLocks/>
            <a:stCxn id="51" idx="3"/>
            <a:endCxn id="53" idx="1"/>
          </p:cNvCxnSpPr>
          <p:nvPr/>
        </p:nvCxnSpPr>
        <p:spPr>
          <a:xfrm>
            <a:off x="5403328" y="1951944"/>
            <a:ext cx="1387825" cy="1117"/>
          </a:xfrm>
          <a:prstGeom prst="line">
            <a:avLst/>
          </a:prstGeom>
          <a:ln w="15875">
            <a:solidFill>
              <a:schemeClr val="accent4"/>
            </a:solidFill>
            <a:prstDash val="sys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7E604E56-EC6C-4420-BF42-1D5B3488DFBB}"/>
              </a:ext>
            </a:extLst>
          </p:cNvPr>
          <p:cNvSpPr txBox="1"/>
          <p:nvPr/>
        </p:nvSpPr>
        <p:spPr>
          <a:xfrm>
            <a:off x="6791153" y="1814561"/>
            <a:ext cx="1305671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>
                <a:solidFill>
                  <a:schemeClr val="accent1"/>
                </a:solidFill>
              </a:rPr>
              <a:t>Option C</a:t>
            </a:r>
            <a:endParaRPr lang="en-US" altLang="ko-KR" dirty="0">
              <a:solidFill>
                <a:schemeClr val="accent1"/>
              </a:solidFill>
            </a:endParaRPr>
          </a:p>
        </p:txBody>
      </p:sp>
      <p:cxnSp>
        <p:nvCxnSpPr>
          <p:cNvPr id="54" name="Straight Connector 40">
            <a:extLst>
              <a:ext uri="{FF2B5EF4-FFF2-40B4-BE49-F238E27FC236}">
                <a16:creationId xmlns:a16="http://schemas.microsoft.com/office/drawing/2014/main" id="{8CBC92A6-5837-4028-B7BE-7FC66E4D6CE8}"/>
              </a:ext>
            </a:extLst>
          </p:cNvPr>
          <p:cNvCxnSpPr>
            <a:cxnSpLocks/>
            <a:stCxn id="53" idx="3"/>
            <a:endCxn id="55" idx="1"/>
          </p:cNvCxnSpPr>
          <p:nvPr/>
        </p:nvCxnSpPr>
        <p:spPr>
          <a:xfrm>
            <a:off x="8096824" y="1953061"/>
            <a:ext cx="1387826" cy="1117"/>
          </a:xfrm>
          <a:prstGeom prst="line">
            <a:avLst/>
          </a:prstGeom>
          <a:ln w="15875">
            <a:solidFill>
              <a:schemeClr val="accent1"/>
            </a:solidFill>
            <a:prstDash val="sysDash"/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5AD8E8DA-32C1-421A-8857-0E9CCBAE49C9}"/>
              </a:ext>
            </a:extLst>
          </p:cNvPr>
          <p:cNvSpPr txBox="1"/>
          <p:nvPr/>
        </p:nvSpPr>
        <p:spPr>
          <a:xfrm>
            <a:off x="9484650" y="1815678"/>
            <a:ext cx="1305671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accent4"/>
                </a:solidFill>
              </a:rPr>
              <a:t>Option D</a:t>
            </a:r>
          </a:p>
        </p:txBody>
      </p:sp>
      <p:sp>
        <p:nvSpPr>
          <p:cNvPr id="28" name="Text Placeholder 1">
            <a:extLst>
              <a:ext uri="{FF2B5EF4-FFF2-40B4-BE49-F238E27FC236}">
                <a16:creationId xmlns:a16="http://schemas.microsoft.com/office/drawing/2014/main" id="{8BEFF70D-FC31-4965-86DC-65AF8DABE86A}"/>
              </a:ext>
            </a:extLst>
          </p:cNvPr>
          <p:cNvSpPr txBox="1">
            <a:spLocks/>
          </p:cNvSpPr>
          <p:nvPr/>
        </p:nvSpPr>
        <p:spPr>
          <a:xfrm>
            <a:off x="309402" y="485429"/>
            <a:ext cx="11573197" cy="724247"/>
          </a:xfrm>
          <a:prstGeom prst="rect">
            <a:avLst/>
          </a:prstGeom>
        </p:spPr>
        <p:txBody>
          <a:bodyPr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5400"/>
              <a:t>Infographic Style</a:t>
            </a:r>
            <a:endParaRPr lang="en-US" sz="5400" dirty="0"/>
          </a:p>
        </p:txBody>
      </p:sp>
      <p:grpSp>
        <p:nvGrpSpPr>
          <p:cNvPr id="29" name="Graphic 103">
            <a:extLst>
              <a:ext uri="{FF2B5EF4-FFF2-40B4-BE49-F238E27FC236}">
                <a16:creationId xmlns:a16="http://schemas.microsoft.com/office/drawing/2014/main" id="{65CFB085-CCFE-4BC6-ADE7-615934E59571}"/>
              </a:ext>
            </a:extLst>
          </p:cNvPr>
          <p:cNvGrpSpPr/>
          <p:nvPr/>
        </p:nvGrpSpPr>
        <p:grpSpPr>
          <a:xfrm rot="20706504" flipH="1">
            <a:off x="3122949" y="62676"/>
            <a:ext cx="615022" cy="973785"/>
            <a:chOff x="5524500" y="2524125"/>
            <a:chExt cx="1143000" cy="1809750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4784E10-C72A-4405-B198-475925D4D762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0BD609D-FEE3-43DE-9232-E345E56C799B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F07AE4B-984B-4605-B869-288CE4CD3235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EC6E075-5FB7-4C87-9A85-5F3EBC7A2179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A0DC5646-C260-4BC6-B452-37B0A090914C}"/>
              </a:ext>
            </a:extLst>
          </p:cNvPr>
          <p:cNvSpPr/>
          <p:nvPr/>
        </p:nvSpPr>
        <p:spPr>
          <a:xfrm>
            <a:off x="3565764" y="1197816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F298181-3A6A-4ACA-8032-5E335237893A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ADF7A43-CBD7-419D-8D91-FC583E51BB39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BE29914-9F68-40F2-9C91-870C6E208D69}"/>
              </a:ext>
            </a:extLst>
          </p:cNvPr>
          <p:cNvSpPr>
            <a:spLocks noGrp="1"/>
          </p:cNvSpPr>
          <p:nvPr>
            <p:ph type="pic" sz="quarter" idx="44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B3C10764-EB92-44DC-8DEA-62E2BA0AA365}"/>
              </a:ext>
            </a:extLst>
          </p:cNvPr>
          <p:cNvSpPr>
            <a:spLocks noGrp="1"/>
          </p:cNvSpPr>
          <p:nvPr>
            <p:ph type="pic" sz="quarter" idx="45"/>
          </p:nvPr>
        </p:nvSpPr>
        <p:spPr/>
      </p:sp>
    </p:spTree>
    <p:extLst>
      <p:ext uri="{BB962C8B-B14F-4D97-AF65-F5344CB8AC3E}">
        <p14:creationId xmlns:p14="http://schemas.microsoft.com/office/powerpoint/2010/main" val="65887994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5316CD90-BB99-4397-A3F5-F50A9364058D}"/>
              </a:ext>
            </a:extLst>
          </p:cNvPr>
          <p:cNvGrpSpPr/>
          <p:nvPr/>
        </p:nvGrpSpPr>
        <p:grpSpPr>
          <a:xfrm flipH="1">
            <a:off x="7650426" y="1276025"/>
            <a:ext cx="4026156" cy="4831891"/>
            <a:chOff x="1146062" y="2523286"/>
            <a:chExt cx="3272288" cy="3927156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5CBC623-3A64-49F4-902D-5DDB68EEC715}"/>
                </a:ext>
              </a:extLst>
            </p:cNvPr>
            <p:cNvSpPr/>
            <p:nvPr/>
          </p:nvSpPr>
          <p:spPr>
            <a:xfrm rot="15104253">
              <a:off x="3969181" y="4688410"/>
              <a:ext cx="403601" cy="494737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87EB089-EE6C-41C1-BC2A-239072533688}"/>
                </a:ext>
              </a:extLst>
            </p:cNvPr>
            <p:cNvSpPr/>
            <p:nvPr/>
          </p:nvSpPr>
          <p:spPr>
            <a:xfrm>
              <a:off x="1304245" y="4468676"/>
              <a:ext cx="650970" cy="885319"/>
            </a:xfrm>
            <a:custGeom>
              <a:avLst/>
              <a:gdLst>
                <a:gd name="connsiteX0" fmla="*/ 618096 w 650969"/>
                <a:gd name="connsiteY0" fmla="*/ 279445 h 885318"/>
                <a:gd name="connsiteX1" fmla="*/ 314744 w 650969"/>
                <a:gd name="connsiteY1" fmla="*/ 882243 h 885318"/>
                <a:gd name="connsiteX2" fmla="*/ 4882 w 650969"/>
                <a:gd name="connsiteY2" fmla="*/ 720151 h 885318"/>
                <a:gd name="connsiteX3" fmla="*/ 306281 w 650969"/>
                <a:gd name="connsiteY3" fmla="*/ 121259 h 885318"/>
                <a:gd name="connsiteX4" fmla="*/ 618096 w 650969"/>
                <a:gd name="connsiteY4" fmla="*/ 2794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969" h="885318">
                  <a:moveTo>
                    <a:pt x="618096" y="279445"/>
                  </a:moveTo>
                  <a:lnTo>
                    <a:pt x="314744" y="882243"/>
                  </a:lnTo>
                  <a:cubicBezTo>
                    <a:pt x="178040" y="897866"/>
                    <a:pt x="75838" y="841232"/>
                    <a:pt x="4882" y="720151"/>
                  </a:cubicBezTo>
                  <a:lnTo>
                    <a:pt x="306281" y="121259"/>
                  </a:lnTo>
                  <a:cubicBezTo>
                    <a:pt x="431919" y="-111137"/>
                    <a:pt x="745035" y="37284"/>
                    <a:pt x="618096" y="27944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660CD1D-AA89-4231-BBBC-9809F0990962}"/>
                </a:ext>
              </a:extLst>
            </p:cNvPr>
            <p:cNvSpPr/>
            <p:nvPr/>
          </p:nvSpPr>
          <p:spPr>
            <a:xfrm>
              <a:off x="1146062" y="5206580"/>
              <a:ext cx="403601" cy="494737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CD01F04-3CB7-4029-B3E6-F0010DD2DE99}"/>
                </a:ext>
              </a:extLst>
            </p:cNvPr>
            <p:cNvSpPr/>
            <p:nvPr/>
          </p:nvSpPr>
          <p:spPr>
            <a:xfrm>
              <a:off x="1228845" y="5141993"/>
              <a:ext cx="429640" cy="299446"/>
            </a:xfrm>
            <a:custGeom>
              <a:avLst/>
              <a:gdLst>
                <a:gd name="connsiteX0" fmla="*/ 96557 w 429640"/>
                <a:gd name="connsiteY0" fmla="*/ 8427 h 299446"/>
                <a:gd name="connsiteX1" fmla="*/ 402513 w 429640"/>
                <a:gd name="connsiteY1" fmla="*/ 167915 h 299446"/>
                <a:gd name="connsiteX2" fmla="*/ 425948 w 429640"/>
                <a:gd name="connsiteY2" fmla="*/ 257097 h 299446"/>
                <a:gd name="connsiteX3" fmla="*/ 330255 w 429640"/>
                <a:gd name="connsiteY3" fmla="*/ 292901 h 299446"/>
                <a:gd name="connsiteX4" fmla="*/ 33413 w 429640"/>
                <a:gd name="connsiteY4" fmla="*/ 136668 h 299446"/>
                <a:gd name="connsiteX5" fmla="*/ 15837 w 429640"/>
                <a:gd name="connsiteY5" fmla="*/ 44230 h 299446"/>
                <a:gd name="connsiteX6" fmla="*/ 96557 w 429640"/>
                <a:gd name="connsiteY6" fmla="*/ 8427 h 29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40" h="299446">
                  <a:moveTo>
                    <a:pt x="96557" y="8427"/>
                  </a:moveTo>
                  <a:cubicBezTo>
                    <a:pt x="174673" y="81987"/>
                    <a:pt x="320490" y="152942"/>
                    <a:pt x="402513" y="167915"/>
                  </a:cubicBezTo>
                  <a:cubicBezTo>
                    <a:pt x="427900" y="172471"/>
                    <a:pt x="433108" y="242776"/>
                    <a:pt x="425948" y="257097"/>
                  </a:cubicBezTo>
                  <a:cubicBezTo>
                    <a:pt x="405117" y="300713"/>
                    <a:pt x="371266" y="299411"/>
                    <a:pt x="330255" y="292901"/>
                  </a:cubicBezTo>
                  <a:cubicBezTo>
                    <a:pt x="222194" y="275976"/>
                    <a:pt x="103717" y="213482"/>
                    <a:pt x="33413" y="136668"/>
                  </a:cubicBezTo>
                  <a:cubicBezTo>
                    <a:pt x="6723" y="107374"/>
                    <a:pt x="-5645" y="83288"/>
                    <a:pt x="15837" y="44230"/>
                  </a:cubicBezTo>
                  <a:cubicBezTo>
                    <a:pt x="25601" y="26654"/>
                    <a:pt x="80934" y="-5894"/>
                    <a:pt x="96557" y="842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27BED12-30BF-4276-98ED-8987287E0BD3}"/>
                </a:ext>
              </a:extLst>
            </p:cNvPr>
            <p:cNvSpPr/>
            <p:nvPr/>
          </p:nvSpPr>
          <p:spPr>
            <a:xfrm>
              <a:off x="1984473" y="6014292"/>
              <a:ext cx="481718" cy="436150"/>
            </a:xfrm>
            <a:custGeom>
              <a:avLst/>
              <a:gdLst>
                <a:gd name="connsiteX0" fmla="*/ 88242 w 481717"/>
                <a:gd name="connsiteY0" fmla="*/ 98261 h 436149"/>
                <a:gd name="connsiteX1" fmla="*/ 4918 w 481717"/>
                <a:gd name="connsiteY1" fmla="*/ 246031 h 436149"/>
                <a:gd name="connsiteX2" fmla="*/ 270514 w 481717"/>
                <a:gd name="connsiteY2" fmla="*/ 427001 h 436149"/>
                <a:gd name="connsiteX3" fmla="*/ 463201 w 481717"/>
                <a:gd name="connsiteY3" fmla="*/ 94356 h 436149"/>
                <a:gd name="connsiteX4" fmla="*/ 88242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88242" y="98261"/>
                  </a:moveTo>
                  <a:cubicBezTo>
                    <a:pt x="81732" y="134065"/>
                    <a:pt x="2965" y="166613"/>
                    <a:pt x="4918" y="246031"/>
                  </a:cubicBezTo>
                  <a:cubicBezTo>
                    <a:pt x="6871" y="325450"/>
                    <a:pt x="43976" y="457597"/>
                    <a:pt x="270514" y="427001"/>
                  </a:cubicBezTo>
                  <a:cubicBezTo>
                    <a:pt x="480777" y="398359"/>
                    <a:pt x="500957" y="221295"/>
                    <a:pt x="463201" y="94356"/>
                  </a:cubicBezTo>
                  <a:cubicBezTo>
                    <a:pt x="425444" y="-32584"/>
                    <a:pt x="110375" y="-18262"/>
                    <a:pt x="88242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ECF2334-0DB6-446F-8104-251E4AA6EEA0}"/>
                </a:ext>
              </a:extLst>
            </p:cNvPr>
            <p:cNvSpPr/>
            <p:nvPr/>
          </p:nvSpPr>
          <p:spPr>
            <a:xfrm>
              <a:off x="2054163" y="5006881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F5CD198A-912B-4500-9FF7-04D7D3D28BA1}"/>
                </a:ext>
              </a:extLst>
            </p:cNvPr>
            <p:cNvSpPr/>
            <p:nvPr/>
          </p:nvSpPr>
          <p:spPr>
            <a:xfrm>
              <a:off x="2003326" y="5914019"/>
              <a:ext cx="475208" cy="247369"/>
            </a:xfrm>
            <a:custGeom>
              <a:avLst/>
              <a:gdLst>
                <a:gd name="connsiteX0" fmla="*/ 435234 w 475207"/>
                <a:gd name="connsiteY0" fmla="*/ 6498 h 247368"/>
                <a:gd name="connsiteX1" fmla="*/ 57672 w 475207"/>
                <a:gd name="connsiteY1" fmla="*/ 6498 h 247368"/>
                <a:gd name="connsiteX2" fmla="*/ 20567 w 475207"/>
                <a:gd name="connsiteY2" fmla="*/ 42301 h 247368"/>
                <a:gd name="connsiteX3" fmla="*/ 4943 w 475207"/>
                <a:gd name="connsiteY3" fmla="*/ 119116 h 247368"/>
                <a:gd name="connsiteX4" fmla="*/ 64832 w 475207"/>
                <a:gd name="connsiteY4" fmla="*/ 215459 h 247368"/>
                <a:gd name="connsiteX5" fmla="*/ 431329 w 475207"/>
                <a:gd name="connsiteY5" fmla="*/ 214808 h 247368"/>
                <a:gd name="connsiteX6" fmla="*/ 472991 w 475207"/>
                <a:gd name="connsiteY6" fmla="*/ 71595 h 247368"/>
                <a:gd name="connsiteX7" fmla="*/ 472991 w 475207"/>
                <a:gd name="connsiteY7" fmla="*/ 42952 h 247368"/>
                <a:gd name="connsiteX8" fmla="*/ 435234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35234" y="6498"/>
                  </a:moveTo>
                  <a:cubicBezTo>
                    <a:pt x="322617" y="37745"/>
                    <a:pt x="145553" y="33188"/>
                    <a:pt x="57672" y="6498"/>
                  </a:cubicBezTo>
                  <a:cubicBezTo>
                    <a:pt x="30982" y="-1965"/>
                    <a:pt x="20567" y="24725"/>
                    <a:pt x="20567" y="42301"/>
                  </a:cubicBezTo>
                  <a:cubicBezTo>
                    <a:pt x="19916" y="53368"/>
                    <a:pt x="4292" y="108049"/>
                    <a:pt x="4943" y="119116"/>
                  </a:cubicBezTo>
                  <a:cubicBezTo>
                    <a:pt x="3641" y="171844"/>
                    <a:pt x="23170" y="199836"/>
                    <a:pt x="64832" y="215459"/>
                  </a:cubicBezTo>
                  <a:cubicBezTo>
                    <a:pt x="175497" y="256470"/>
                    <a:pt x="322617" y="255168"/>
                    <a:pt x="431329" y="214808"/>
                  </a:cubicBezTo>
                  <a:cubicBezTo>
                    <a:pt x="471689" y="199836"/>
                    <a:pt x="474293" y="121720"/>
                    <a:pt x="472991" y="71595"/>
                  </a:cubicBezTo>
                  <a:cubicBezTo>
                    <a:pt x="472991" y="61830"/>
                    <a:pt x="472991" y="52066"/>
                    <a:pt x="472991" y="42952"/>
                  </a:cubicBezTo>
                  <a:cubicBezTo>
                    <a:pt x="472991" y="19517"/>
                    <a:pt x="457367" y="639"/>
                    <a:pt x="435234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82E453F-0D4D-4FE2-9810-91008529D985}"/>
                </a:ext>
              </a:extLst>
            </p:cNvPr>
            <p:cNvSpPr/>
            <p:nvPr/>
          </p:nvSpPr>
          <p:spPr>
            <a:xfrm>
              <a:off x="2507469" y="6014292"/>
              <a:ext cx="481718" cy="436150"/>
            </a:xfrm>
            <a:custGeom>
              <a:avLst/>
              <a:gdLst>
                <a:gd name="connsiteX0" fmla="*/ 395233 w 481717"/>
                <a:gd name="connsiteY0" fmla="*/ 98261 h 436149"/>
                <a:gd name="connsiteX1" fmla="*/ 478557 w 481717"/>
                <a:gd name="connsiteY1" fmla="*/ 246031 h 436149"/>
                <a:gd name="connsiteX2" fmla="*/ 212961 w 481717"/>
                <a:gd name="connsiteY2" fmla="*/ 427001 h 436149"/>
                <a:gd name="connsiteX3" fmla="*/ 20274 w 481717"/>
                <a:gd name="connsiteY3" fmla="*/ 94356 h 436149"/>
                <a:gd name="connsiteX4" fmla="*/ 395233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395233" y="98261"/>
                  </a:moveTo>
                  <a:cubicBezTo>
                    <a:pt x="401742" y="134065"/>
                    <a:pt x="480510" y="166613"/>
                    <a:pt x="478557" y="246031"/>
                  </a:cubicBezTo>
                  <a:cubicBezTo>
                    <a:pt x="476604" y="325450"/>
                    <a:pt x="439498" y="457597"/>
                    <a:pt x="212961" y="427001"/>
                  </a:cubicBezTo>
                  <a:cubicBezTo>
                    <a:pt x="2698" y="398359"/>
                    <a:pt x="-17482" y="221295"/>
                    <a:pt x="20274" y="94356"/>
                  </a:cubicBezTo>
                  <a:cubicBezTo>
                    <a:pt x="58681" y="-32584"/>
                    <a:pt x="373750" y="-18262"/>
                    <a:pt x="395233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A9B5DC2-2541-423B-AD89-00589DC2883E}"/>
                </a:ext>
              </a:extLst>
            </p:cNvPr>
            <p:cNvSpPr/>
            <p:nvPr/>
          </p:nvSpPr>
          <p:spPr>
            <a:xfrm>
              <a:off x="2529371" y="5006881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3D092B4-96FD-4217-9F22-063169032662}"/>
                </a:ext>
              </a:extLst>
            </p:cNvPr>
            <p:cNvSpPr/>
            <p:nvPr/>
          </p:nvSpPr>
          <p:spPr>
            <a:xfrm>
              <a:off x="2493975" y="5914019"/>
              <a:ext cx="475208" cy="247369"/>
            </a:xfrm>
            <a:custGeom>
              <a:avLst/>
              <a:gdLst>
                <a:gd name="connsiteX0" fmla="*/ 42881 w 475207"/>
                <a:gd name="connsiteY0" fmla="*/ 6498 h 247368"/>
                <a:gd name="connsiteX1" fmla="*/ 420444 w 475207"/>
                <a:gd name="connsiteY1" fmla="*/ 6498 h 247368"/>
                <a:gd name="connsiteX2" fmla="*/ 457549 w 475207"/>
                <a:gd name="connsiteY2" fmla="*/ 42301 h 247368"/>
                <a:gd name="connsiteX3" fmla="*/ 473172 w 475207"/>
                <a:gd name="connsiteY3" fmla="*/ 110002 h 247368"/>
                <a:gd name="connsiteX4" fmla="*/ 413283 w 475207"/>
                <a:gd name="connsiteY4" fmla="*/ 214808 h 247368"/>
                <a:gd name="connsiteX5" fmla="*/ 46787 w 475207"/>
                <a:gd name="connsiteY5" fmla="*/ 214157 h 247368"/>
                <a:gd name="connsiteX6" fmla="*/ 5125 w 475207"/>
                <a:gd name="connsiteY6" fmla="*/ 70944 h 247368"/>
                <a:gd name="connsiteX7" fmla="*/ 5125 w 475207"/>
                <a:gd name="connsiteY7" fmla="*/ 42301 h 247368"/>
                <a:gd name="connsiteX8" fmla="*/ 42881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2881" y="6498"/>
                  </a:moveTo>
                  <a:cubicBezTo>
                    <a:pt x="155499" y="37745"/>
                    <a:pt x="332563" y="33188"/>
                    <a:pt x="420444" y="6498"/>
                  </a:cubicBezTo>
                  <a:cubicBezTo>
                    <a:pt x="447134" y="-1965"/>
                    <a:pt x="456898" y="24725"/>
                    <a:pt x="457549" y="42301"/>
                  </a:cubicBezTo>
                  <a:cubicBezTo>
                    <a:pt x="458200" y="53368"/>
                    <a:pt x="473824" y="99587"/>
                    <a:pt x="473172" y="110002"/>
                  </a:cubicBezTo>
                  <a:cubicBezTo>
                    <a:pt x="474475" y="162731"/>
                    <a:pt x="454945" y="199836"/>
                    <a:pt x="413283" y="214808"/>
                  </a:cubicBezTo>
                  <a:cubicBezTo>
                    <a:pt x="302618" y="255820"/>
                    <a:pt x="155499" y="254518"/>
                    <a:pt x="46787" y="214157"/>
                  </a:cubicBezTo>
                  <a:cubicBezTo>
                    <a:pt x="6427" y="199185"/>
                    <a:pt x="3823" y="121069"/>
                    <a:pt x="5125" y="70944"/>
                  </a:cubicBezTo>
                  <a:cubicBezTo>
                    <a:pt x="5125" y="61179"/>
                    <a:pt x="5125" y="51415"/>
                    <a:pt x="5125" y="42301"/>
                  </a:cubicBezTo>
                  <a:cubicBezTo>
                    <a:pt x="5776" y="19517"/>
                    <a:pt x="20748" y="639"/>
                    <a:pt x="42881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4925739-45E8-407B-BF1F-4BD6AE3F39A7}"/>
                </a:ext>
              </a:extLst>
            </p:cNvPr>
            <p:cNvSpPr/>
            <p:nvPr/>
          </p:nvSpPr>
          <p:spPr>
            <a:xfrm rot="1259715">
              <a:off x="2968410" y="4523923"/>
              <a:ext cx="989474" cy="423130"/>
            </a:xfrm>
            <a:custGeom>
              <a:avLst/>
              <a:gdLst>
                <a:gd name="connsiteX0" fmla="*/ 183186 w 989474"/>
                <a:gd name="connsiteY0" fmla="*/ 75838 h 423130"/>
                <a:gd name="connsiteX1" fmla="*/ 905112 w 989474"/>
                <a:gd name="connsiteY1" fmla="*/ 4882 h 423130"/>
                <a:gd name="connsiteX2" fmla="*/ 948727 w 989474"/>
                <a:gd name="connsiteY2" fmla="*/ 351849 h 423130"/>
                <a:gd name="connsiteX3" fmla="*/ 230707 w 989474"/>
                <a:gd name="connsiteY3" fmla="*/ 422154 h 423130"/>
                <a:gd name="connsiteX4" fmla="*/ 183186 w 989474"/>
                <a:gd name="connsiteY4" fmla="*/ 75838 h 4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474" h="423130">
                  <a:moveTo>
                    <a:pt x="183186" y="75838"/>
                  </a:moveTo>
                  <a:lnTo>
                    <a:pt x="905112" y="4882"/>
                  </a:lnTo>
                  <a:cubicBezTo>
                    <a:pt x="995597" y="108386"/>
                    <a:pt x="1007965" y="224259"/>
                    <a:pt x="948727" y="351849"/>
                  </a:cubicBezTo>
                  <a:lnTo>
                    <a:pt x="230707" y="422154"/>
                  </a:lnTo>
                  <a:cubicBezTo>
                    <a:pt x="-31634" y="451448"/>
                    <a:pt x="-88268" y="109688"/>
                    <a:pt x="183186" y="7583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E8E185D7-C787-4493-BE34-2ED14E43F6A3}"/>
                </a:ext>
              </a:extLst>
            </p:cNvPr>
            <p:cNvSpPr/>
            <p:nvPr/>
          </p:nvSpPr>
          <p:spPr>
            <a:xfrm rot="1259715">
              <a:off x="3819060" y="4664530"/>
              <a:ext cx="201801" cy="455679"/>
            </a:xfrm>
            <a:custGeom>
              <a:avLst/>
              <a:gdLst>
                <a:gd name="connsiteX0" fmla="*/ 49772 w 201800"/>
                <a:gd name="connsiteY0" fmla="*/ 406312 h 455678"/>
                <a:gd name="connsiteX1" fmla="*/ 6808 w 201800"/>
                <a:gd name="connsiteY1" fmla="*/ 63902 h 455678"/>
                <a:gd name="connsiteX2" fmla="*/ 46517 w 201800"/>
                <a:gd name="connsiteY2" fmla="*/ 6617 h 455678"/>
                <a:gd name="connsiteX3" fmla="*/ 150672 w 201800"/>
                <a:gd name="connsiteY3" fmla="*/ 52185 h 455678"/>
                <a:gd name="connsiteX4" fmla="*/ 191683 w 201800"/>
                <a:gd name="connsiteY4" fmla="*/ 384830 h 455678"/>
                <a:gd name="connsiteX5" fmla="*/ 116171 w 201800"/>
                <a:gd name="connsiteY5" fmla="*/ 453833 h 455678"/>
                <a:gd name="connsiteX6" fmla="*/ 49772 w 201800"/>
                <a:gd name="connsiteY6" fmla="*/ 406312 h 45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800" h="455678">
                  <a:moveTo>
                    <a:pt x="49772" y="406312"/>
                  </a:moveTo>
                  <a:cubicBezTo>
                    <a:pt x="65395" y="300204"/>
                    <a:pt x="40658" y="140066"/>
                    <a:pt x="6808" y="63902"/>
                  </a:cubicBezTo>
                  <a:cubicBezTo>
                    <a:pt x="-3608" y="40467"/>
                    <a:pt x="30894" y="9221"/>
                    <a:pt x="46517" y="6617"/>
                  </a:cubicBezTo>
                  <a:cubicBezTo>
                    <a:pt x="94038" y="-544"/>
                    <a:pt x="132445" y="14429"/>
                    <a:pt x="150672" y="52185"/>
                  </a:cubicBezTo>
                  <a:cubicBezTo>
                    <a:pt x="198193" y="150481"/>
                    <a:pt x="214467" y="283279"/>
                    <a:pt x="191683" y="384830"/>
                  </a:cubicBezTo>
                  <a:cubicBezTo>
                    <a:pt x="183221" y="423238"/>
                    <a:pt x="160437" y="449277"/>
                    <a:pt x="116171" y="453833"/>
                  </a:cubicBezTo>
                  <a:cubicBezTo>
                    <a:pt x="95340" y="455786"/>
                    <a:pt x="46517" y="427143"/>
                    <a:pt x="49772" y="40631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8B0D48C-4CE0-4675-9D93-981DD49A42C4}"/>
                </a:ext>
              </a:extLst>
            </p:cNvPr>
            <p:cNvSpPr/>
            <p:nvPr/>
          </p:nvSpPr>
          <p:spPr>
            <a:xfrm>
              <a:off x="1614351" y="4057360"/>
              <a:ext cx="1744599" cy="1731580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D38FD1C-D245-4FCD-A97B-F6D0C354CEE5}"/>
                </a:ext>
              </a:extLst>
            </p:cNvPr>
            <p:cNvSpPr/>
            <p:nvPr/>
          </p:nvSpPr>
          <p:spPr>
            <a:xfrm>
              <a:off x="1654060" y="5134064"/>
              <a:ext cx="1666483" cy="371053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B38FD3C-472F-40E5-9E64-C3C6CB9D66C7}"/>
                </a:ext>
              </a:extLst>
            </p:cNvPr>
            <p:cNvSpPr/>
            <p:nvPr/>
          </p:nvSpPr>
          <p:spPr>
            <a:xfrm>
              <a:off x="1445099" y="340443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69408FE-834C-4A6A-8545-FB006308B67C}"/>
                </a:ext>
              </a:extLst>
            </p:cNvPr>
            <p:cNvSpPr/>
            <p:nvPr/>
          </p:nvSpPr>
          <p:spPr>
            <a:xfrm>
              <a:off x="1454212" y="366417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C121CAC-89A2-44F1-BA5F-460D1BC94EF3}"/>
                </a:ext>
              </a:extLst>
            </p:cNvPr>
            <p:cNvSpPr/>
            <p:nvPr/>
          </p:nvSpPr>
          <p:spPr>
            <a:xfrm>
              <a:off x="1757564" y="330939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580DDD1-40A8-4BA0-8578-2AA20B6CEFF2}"/>
                </a:ext>
              </a:extLst>
            </p:cNvPr>
            <p:cNvSpPr/>
            <p:nvPr/>
          </p:nvSpPr>
          <p:spPr>
            <a:xfrm>
              <a:off x="1715658" y="387419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A9F5D85-7E75-4394-AF3B-25D5B16BB250}"/>
                </a:ext>
              </a:extLst>
            </p:cNvPr>
            <p:cNvSpPr/>
            <p:nvPr/>
          </p:nvSpPr>
          <p:spPr>
            <a:xfrm>
              <a:off x="2389412" y="387419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8A4BBA4-4B17-4136-935F-E8B19EB3B874}"/>
                </a:ext>
              </a:extLst>
            </p:cNvPr>
            <p:cNvSpPr/>
            <p:nvPr/>
          </p:nvSpPr>
          <p:spPr>
            <a:xfrm>
              <a:off x="1606539" y="4173233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4A68E65-BC31-47F9-82BF-A43BE5389ABE}"/>
                </a:ext>
              </a:extLst>
            </p:cNvPr>
            <p:cNvSpPr/>
            <p:nvPr/>
          </p:nvSpPr>
          <p:spPr>
            <a:xfrm>
              <a:off x="1467232" y="408339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9AFFAC1-38EF-4C82-9246-3569238C28F8}"/>
                </a:ext>
              </a:extLst>
            </p:cNvPr>
            <p:cNvSpPr/>
            <p:nvPr/>
          </p:nvSpPr>
          <p:spPr>
            <a:xfrm>
              <a:off x="2916941" y="408339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17606F6-B0AC-4587-A235-58809286FBC6}"/>
                </a:ext>
              </a:extLst>
            </p:cNvPr>
            <p:cNvSpPr/>
            <p:nvPr/>
          </p:nvSpPr>
          <p:spPr>
            <a:xfrm>
              <a:off x="2569974" y="4173884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4FC66F73-B4F4-4A8B-B968-2ED4BC76FC02}"/>
                </a:ext>
              </a:extLst>
            </p:cNvPr>
            <p:cNvSpPr/>
            <p:nvPr/>
          </p:nvSpPr>
          <p:spPr>
            <a:xfrm>
              <a:off x="1901428" y="4675781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0598936-207E-4D6C-88E8-7D5DA37206B2}"/>
                </a:ext>
              </a:extLst>
            </p:cNvPr>
            <p:cNvSpPr/>
            <p:nvPr/>
          </p:nvSpPr>
          <p:spPr>
            <a:xfrm>
              <a:off x="2630515" y="4675781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E72D090-34E6-473A-83B9-7F2E0C58BF7C}"/>
                </a:ext>
              </a:extLst>
            </p:cNvPr>
            <p:cNvSpPr/>
            <p:nvPr/>
          </p:nvSpPr>
          <p:spPr>
            <a:xfrm>
              <a:off x="2078492" y="4416695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AFFF11A-6A74-4FF5-A859-518811B439B4}"/>
                </a:ext>
              </a:extLst>
            </p:cNvPr>
            <p:cNvSpPr/>
            <p:nvPr/>
          </p:nvSpPr>
          <p:spPr>
            <a:xfrm>
              <a:off x="2286803" y="372796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6A0D9B51-C571-4F38-AEB3-16FAFF9DCA0B}"/>
                </a:ext>
              </a:extLst>
            </p:cNvPr>
            <p:cNvSpPr/>
            <p:nvPr/>
          </p:nvSpPr>
          <p:spPr>
            <a:xfrm>
              <a:off x="2589678" y="351961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9347EFC-37DB-4F0D-8356-CB6ABFD99D39}"/>
                </a:ext>
              </a:extLst>
            </p:cNvPr>
            <p:cNvSpPr/>
            <p:nvPr/>
          </p:nvSpPr>
          <p:spPr>
            <a:xfrm>
              <a:off x="2015434" y="351961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AAAD474-3C76-448A-8DFC-0FC939C89069}"/>
                </a:ext>
              </a:extLst>
            </p:cNvPr>
            <p:cNvSpPr/>
            <p:nvPr/>
          </p:nvSpPr>
          <p:spPr>
            <a:xfrm>
              <a:off x="2294767" y="413432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97057BC-2E4E-420E-A606-0B22F076E6C9}"/>
                </a:ext>
              </a:extLst>
            </p:cNvPr>
            <p:cNvSpPr/>
            <p:nvPr/>
          </p:nvSpPr>
          <p:spPr>
            <a:xfrm>
              <a:off x="1523100" y="2523286"/>
              <a:ext cx="1580586" cy="687568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585" h="687568">
                  <a:moveTo>
                    <a:pt x="1552109" y="686593"/>
                  </a:moveTo>
                  <a:cubicBezTo>
                    <a:pt x="1703422" y="267907"/>
                    <a:pt x="1229160" y="-34726"/>
                    <a:pt x="663535" y="3210"/>
                  </a:cubicBezTo>
                  <a:cubicBezTo>
                    <a:pt x="46415" y="175717"/>
                    <a:pt x="-371661" y="307304"/>
                    <a:pt x="485169" y="402906"/>
                  </a:cubicBezTo>
                  <a:cubicBezTo>
                    <a:pt x="859770" y="634986"/>
                    <a:pt x="1169989" y="696358"/>
                    <a:pt x="1552109" y="68659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2556F23-D264-4C2F-9274-A05E1C32509C}"/>
                </a:ext>
              </a:extLst>
            </p:cNvPr>
            <p:cNvSpPr/>
            <p:nvPr/>
          </p:nvSpPr>
          <p:spPr>
            <a:xfrm>
              <a:off x="1270267" y="2599816"/>
              <a:ext cx="475208" cy="475208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6439A86-073E-4703-822C-6962D3B07463}"/>
                </a:ext>
              </a:extLst>
            </p:cNvPr>
            <p:cNvSpPr/>
            <p:nvPr/>
          </p:nvSpPr>
          <p:spPr>
            <a:xfrm>
              <a:off x="1753007" y="291490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C9C52FF-52FE-44D0-A86C-23A9CB882A61}"/>
                </a:ext>
              </a:extLst>
            </p:cNvPr>
            <p:cNvSpPr/>
            <p:nvPr/>
          </p:nvSpPr>
          <p:spPr>
            <a:xfrm>
              <a:off x="2316747" y="5291599"/>
              <a:ext cx="338504" cy="273407"/>
            </a:xfrm>
            <a:custGeom>
              <a:avLst/>
              <a:gdLst>
                <a:gd name="connsiteX0" fmla="*/ 82104 w 338504"/>
                <a:gd name="connsiteY0" fmla="*/ 3337 h 273407"/>
                <a:gd name="connsiteX1" fmla="*/ 259819 w 338504"/>
                <a:gd name="connsiteY1" fmla="*/ 3337 h 273407"/>
                <a:gd name="connsiteX2" fmla="*/ 315151 w 338504"/>
                <a:gd name="connsiteY2" fmla="*/ 26772 h 273407"/>
                <a:gd name="connsiteX3" fmla="*/ 315151 w 338504"/>
                <a:gd name="connsiteY3" fmla="*/ 26772 h 273407"/>
                <a:gd name="connsiteX4" fmla="*/ 338586 w 338504"/>
                <a:gd name="connsiteY4" fmla="*/ 82104 h 273407"/>
                <a:gd name="connsiteX5" fmla="*/ 338586 w 338504"/>
                <a:gd name="connsiteY5" fmla="*/ 193420 h 273407"/>
                <a:gd name="connsiteX6" fmla="*/ 315151 w 338504"/>
                <a:gd name="connsiteY6" fmla="*/ 248752 h 273407"/>
                <a:gd name="connsiteX7" fmla="*/ 315151 w 338504"/>
                <a:gd name="connsiteY7" fmla="*/ 248752 h 273407"/>
                <a:gd name="connsiteX8" fmla="*/ 259819 w 338504"/>
                <a:gd name="connsiteY8" fmla="*/ 272187 h 273407"/>
                <a:gd name="connsiteX9" fmla="*/ 82104 w 338504"/>
                <a:gd name="connsiteY9" fmla="*/ 272187 h 273407"/>
                <a:gd name="connsiteX10" fmla="*/ 26772 w 338504"/>
                <a:gd name="connsiteY10" fmla="*/ 248752 h 273407"/>
                <a:gd name="connsiteX11" fmla="*/ 26772 w 338504"/>
                <a:gd name="connsiteY11" fmla="*/ 248752 h 273407"/>
                <a:gd name="connsiteX12" fmla="*/ 3337 w 338504"/>
                <a:gd name="connsiteY12" fmla="*/ 193420 h 273407"/>
                <a:gd name="connsiteX13" fmla="*/ 3337 w 338504"/>
                <a:gd name="connsiteY13" fmla="*/ 82104 h 273407"/>
                <a:gd name="connsiteX14" fmla="*/ 26772 w 338504"/>
                <a:gd name="connsiteY14" fmla="*/ 26772 h 273407"/>
                <a:gd name="connsiteX15" fmla="*/ 26772 w 338504"/>
                <a:gd name="connsiteY15" fmla="*/ 26772 h 273407"/>
                <a:gd name="connsiteX16" fmla="*/ 82104 w 338504"/>
                <a:gd name="connsiteY16" fmla="*/ 3337 h 273407"/>
                <a:gd name="connsiteX17" fmla="*/ 82104 w 338504"/>
                <a:gd name="connsiteY17" fmla="*/ 3337 h 273407"/>
                <a:gd name="connsiteX18" fmla="*/ 259819 w 338504"/>
                <a:gd name="connsiteY18" fmla="*/ 71037 h 273407"/>
                <a:gd name="connsiteX19" fmla="*/ 82104 w 338504"/>
                <a:gd name="connsiteY19" fmla="*/ 71037 h 273407"/>
                <a:gd name="connsiteX20" fmla="*/ 74292 w 338504"/>
                <a:gd name="connsiteY20" fmla="*/ 74292 h 273407"/>
                <a:gd name="connsiteX21" fmla="*/ 74292 w 338504"/>
                <a:gd name="connsiteY21" fmla="*/ 74292 h 273407"/>
                <a:gd name="connsiteX22" fmla="*/ 71038 w 338504"/>
                <a:gd name="connsiteY22" fmla="*/ 82104 h 273407"/>
                <a:gd name="connsiteX23" fmla="*/ 71038 w 338504"/>
                <a:gd name="connsiteY23" fmla="*/ 193420 h 273407"/>
                <a:gd name="connsiteX24" fmla="*/ 74292 w 338504"/>
                <a:gd name="connsiteY24" fmla="*/ 201231 h 273407"/>
                <a:gd name="connsiteX25" fmla="*/ 74292 w 338504"/>
                <a:gd name="connsiteY25" fmla="*/ 201231 h 273407"/>
                <a:gd name="connsiteX26" fmla="*/ 82104 w 338504"/>
                <a:gd name="connsiteY26" fmla="*/ 204486 h 273407"/>
                <a:gd name="connsiteX27" fmla="*/ 259819 w 338504"/>
                <a:gd name="connsiteY27" fmla="*/ 204486 h 273407"/>
                <a:gd name="connsiteX28" fmla="*/ 267630 w 338504"/>
                <a:gd name="connsiteY28" fmla="*/ 201231 h 273407"/>
                <a:gd name="connsiteX29" fmla="*/ 267630 w 338504"/>
                <a:gd name="connsiteY29" fmla="*/ 201231 h 273407"/>
                <a:gd name="connsiteX30" fmla="*/ 270885 w 338504"/>
                <a:gd name="connsiteY30" fmla="*/ 193420 h 273407"/>
                <a:gd name="connsiteX31" fmla="*/ 270885 w 338504"/>
                <a:gd name="connsiteY31" fmla="*/ 82104 h 273407"/>
                <a:gd name="connsiteX32" fmla="*/ 267630 w 338504"/>
                <a:gd name="connsiteY32" fmla="*/ 74292 h 273407"/>
                <a:gd name="connsiteX33" fmla="*/ 267630 w 338504"/>
                <a:gd name="connsiteY33" fmla="*/ 74292 h 273407"/>
                <a:gd name="connsiteX34" fmla="*/ 259819 w 338504"/>
                <a:gd name="connsiteY34" fmla="*/ 71037 h 2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8504" h="273407">
                  <a:moveTo>
                    <a:pt x="82104" y="3337"/>
                  </a:moveTo>
                  <a:lnTo>
                    <a:pt x="259819" y="3337"/>
                  </a:lnTo>
                  <a:cubicBezTo>
                    <a:pt x="281301" y="3337"/>
                    <a:pt x="301481" y="12450"/>
                    <a:pt x="315151" y="26772"/>
                  </a:cubicBezTo>
                  <a:lnTo>
                    <a:pt x="315151" y="26772"/>
                  </a:lnTo>
                  <a:cubicBezTo>
                    <a:pt x="329473" y="41093"/>
                    <a:pt x="338586" y="60622"/>
                    <a:pt x="338586" y="82104"/>
                  </a:cubicBezTo>
                  <a:lnTo>
                    <a:pt x="338586" y="193420"/>
                  </a:lnTo>
                  <a:cubicBezTo>
                    <a:pt x="338586" y="214902"/>
                    <a:pt x="329473" y="235082"/>
                    <a:pt x="315151" y="248752"/>
                  </a:cubicBezTo>
                  <a:lnTo>
                    <a:pt x="315151" y="248752"/>
                  </a:lnTo>
                  <a:cubicBezTo>
                    <a:pt x="300830" y="263074"/>
                    <a:pt x="281301" y="272187"/>
                    <a:pt x="259819" y="272187"/>
                  </a:cubicBezTo>
                  <a:lnTo>
                    <a:pt x="82104" y="272187"/>
                  </a:lnTo>
                  <a:cubicBezTo>
                    <a:pt x="60622" y="272187"/>
                    <a:pt x="40442" y="263074"/>
                    <a:pt x="26772" y="248752"/>
                  </a:cubicBezTo>
                  <a:lnTo>
                    <a:pt x="26772" y="248752"/>
                  </a:lnTo>
                  <a:cubicBezTo>
                    <a:pt x="12450" y="234431"/>
                    <a:pt x="3337" y="214902"/>
                    <a:pt x="3337" y="193420"/>
                  </a:cubicBezTo>
                  <a:lnTo>
                    <a:pt x="3337" y="82104"/>
                  </a:lnTo>
                  <a:cubicBezTo>
                    <a:pt x="3337" y="60622"/>
                    <a:pt x="12450" y="40442"/>
                    <a:pt x="26772" y="26772"/>
                  </a:cubicBezTo>
                  <a:lnTo>
                    <a:pt x="26772" y="26772"/>
                  </a:lnTo>
                  <a:cubicBezTo>
                    <a:pt x="41093" y="12450"/>
                    <a:pt x="60622" y="3337"/>
                    <a:pt x="82104" y="3337"/>
                  </a:cubicBezTo>
                  <a:lnTo>
                    <a:pt x="82104" y="3337"/>
                  </a:lnTo>
                  <a:close/>
                  <a:moveTo>
                    <a:pt x="259819" y="71037"/>
                  </a:moveTo>
                  <a:lnTo>
                    <a:pt x="82104" y="71037"/>
                  </a:lnTo>
                  <a:cubicBezTo>
                    <a:pt x="78849" y="71037"/>
                    <a:pt x="76245" y="72340"/>
                    <a:pt x="74292" y="74292"/>
                  </a:cubicBezTo>
                  <a:lnTo>
                    <a:pt x="74292" y="74292"/>
                  </a:lnTo>
                  <a:cubicBezTo>
                    <a:pt x="72339" y="76245"/>
                    <a:pt x="71038" y="78849"/>
                    <a:pt x="71038" y="82104"/>
                  </a:cubicBezTo>
                  <a:lnTo>
                    <a:pt x="71038" y="193420"/>
                  </a:lnTo>
                  <a:cubicBezTo>
                    <a:pt x="71038" y="196675"/>
                    <a:pt x="72339" y="199279"/>
                    <a:pt x="74292" y="201231"/>
                  </a:cubicBezTo>
                  <a:lnTo>
                    <a:pt x="74292" y="201231"/>
                  </a:lnTo>
                  <a:cubicBezTo>
                    <a:pt x="76245" y="203184"/>
                    <a:pt x="79500" y="204486"/>
                    <a:pt x="82104" y="204486"/>
                  </a:cubicBezTo>
                  <a:lnTo>
                    <a:pt x="259819" y="204486"/>
                  </a:lnTo>
                  <a:cubicBezTo>
                    <a:pt x="263074" y="204486"/>
                    <a:pt x="265677" y="203184"/>
                    <a:pt x="267630" y="201231"/>
                  </a:cubicBezTo>
                  <a:lnTo>
                    <a:pt x="267630" y="201231"/>
                  </a:lnTo>
                  <a:cubicBezTo>
                    <a:pt x="269583" y="199279"/>
                    <a:pt x="270885" y="196024"/>
                    <a:pt x="270885" y="193420"/>
                  </a:cubicBezTo>
                  <a:lnTo>
                    <a:pt x="270885" y="82104"/>
                  </a:lnTo>
                  <a:cubicBezTo>
                    <a:pt x="270885" y="78849"/>
                    <a:pt x="269583" y="76245"/>
                    <a:pt x="267630" y="74292"/>
                  </a:cubicBezTo>
                  <a:lnTo>
                    <a:pt x="267630" y="74292"/>
                  </a:lnTo>
                  <a:cubicBezTo>
                    <a:pt x="265677" y="72340"/>
                    <a:pt x="263074" y="71037"/>
                    <a:pt x="259819" y="71037"/>
                  </a:cubicBez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B732806-56E9-48EB-B6F9-BDB788793654}"/>
                </a:ext>
              </a:extLst>
            </p:cNvPr>
            <p:cNvSpPr/>
            <p:nvPr/>
          </p:nvSpPr>
          <p:spPr>
            <a:xfrm>
              <a:off x="2191110" y="368175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46B0288-C490-43CD-BC52-AD2BA6379ABD}"/>
                </a:ext>
              </a:extLst>
            </p:cNvPr>
            <p:cNvSpPr/>
            <p:nvPr/>
          </p:nvSpPr>
          <p:spPr>
            <a:xfrm>
              <a:off x="2731415" y="367263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28935F1-E412-47FB-BDA1-908CCC82DB4F}"/>
                </a:ext>
              </a:extLst>
            </p:cNvPr>
            <p:cNvSpPr/>
            <p:nvPr/>
          </p:nvSpPr>
          <p:spPr>
            <a:xfrm>
              <a:off x="2514642" y="5413330"/>
              <a:ext cx="78116" cy="32548"/>
            </a:xfrm>
            <a:custGeom>
              <a:avLst/>
              <a:gdLst>
                <a:gd name="connsiteX0" fmla="*/ 3337 w 78116"/>
                <a:gd name="connsiteY0" fmla="*/ 3337 h 32548"/>
                <a:gd name="connsiteX1" fmla="*/ 74943 w 78116"/>
                <a:gd name="connsiteY1" fmla="*/ 3337 h 32548"/>
                <a:gd name="connsiteX2" fmla="*/ 74943 w 78116"/>
                <a:gd name="connsiteY2" fmla="*/ 33932 h 32548"/>
                <a:gd name="connsiteX3" fmla="*/ 3337 w 78116"/>
                <a:gd name="connsiteY3" fmla="*/ 33932 h 3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16" h="32548">
                  <a:moveTo>
                    <a:pt x="3337" y="3337"/>
                  </a:moveTo>
                  <a:lnTo>
                    <a:pt x="74943" y="3337"/>
                  </a:lnTo>
                  <a:lnTo>
                    <a:pt x="74943" y="33932"/>
                  </a:lnTo>
                  <a:lnTo>
                    <a:pt x="3337" y="33932"/>
                  </a:ln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8EBA4129-1D66-4AA5-A4D4-22DC9D8CDE5B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6F95AFF-D1E5-4864-98CD-900BD8AC4BC6}"/>
              </a:ext>
            </a:extLst>
          </p:cNvPr>
          <p:cNvSpPr txBox="1"/>
          <p:nvPr/>
        </p:nvSpPr>
        <p:spPr>
          <a:xfrm>
            <a:off x="852855" y="1987425"/>
            <a:ext cx="531606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48" name="Graphic 103">
            <a:extLst>
              <a:ext uri="{FF2B5EF4-FFF2-40B4-BE49-F238E27FC236}">
                <a16:creationId xmlns:a16="http://schemas.microsoft.com/office/drawing/2014/main" id="{71C329B1-08E5-4FD0-A2C8-365E3A0C73A7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72D0A89-B534-4C4B-A225-E79A9E4D9813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BE362A1-136C-4E03-8DBA-206C019A799B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2D7FB1E-BA8E-4C2B-9E12-1A44E781F0EE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9112B73-9DCC-4540-9E62-6F2FF020393A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C02E5EE9-CCAE-474F-83AB-C12B63445370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187FF77-0905-4901-9D70-0323211D0ABB}"/>
              </a:ext>
            </a:extLst>
          </p:cNvPr>
          <p:cNvGrpSpPr/>
          <p:nvPr/>
        </p:nvGrpSpPr>
        <p:grpSpPr>
          <a:xfrm>
            <a:off x="6773186" y="2863072"/>
            <a:ext cx="1724736" cy="1457446"/>
            <a:chOff x="6773186" y="2863072"/>
            <a:chExt cx="1724736" cy="1457446"/>
          </a:xfrm>
        </p:grpSpPr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A59D2A4-6D65-4853-873D-6CE1015FD812}"/>
                </a:ext>
              </a:extLst>
            </p:cNvPr>
            <p:cNvSpPr/>
            <p:nvPr/>
          </p:nvSpPr>
          <p:spPr>
            <a:xfrm rot="21252091">
              <a:off x="6773186" y="2905185"/>
              <a:ext cx="1664332" cy="312062"/>
            </a:xfrm>
            <a:custGeom>
              <a:avLst/>
              <a:gdLst>
                <a:gd name="connsiteX0" fmla="*/ 7144 w 1676400"/>
                <a:gd name="connsiteY0" fmla="*/ 167164 h 314325"/>
                <a:gd name="connsiteX1" fmla="*/ 800576 w 1676400"/>
                <a:gd name="connsiteY1" fmla="*/ 7144 h 314325"/>
                <a:gd name="connsiteX2" fmla="*/ 1678781 w 1676400"/>
                <a:gd name="connsiteY2" fmla="*/ 138589 h 314325"/>
                <a:gd name="connsiteX3" fmla="*/ 987266 w 1676400"/>
                <a:gd name="connsiteY3" fmla="*/ 310991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6400" h="314325">
                  <a:moveTo>
                    <a:pt x="7144" y="167164"/>
                  </a:moveTo>
                  <a:lnTo>
                    <a:pt x="800576" y="7144"/>
                  </a:lnTo>
                  <a:lnTo>
                    <a:pt x="1678781" y="138589"/>
                  </a:lnTo>
                  <a:lnTo>
                    <a:pt x="987266" y="310991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3D05194-7B98-4970-BD6D-8CB557CE176C}"/>
                </a:ext>
              </a:extLst>
            </p:cNvPr>
            <p:cNvSpPr/>
            <p:nvPr/>
          </p:nvSpPr>
          <p:spPr>
            <a:xfrm rot="21252091">
              <a:off x="7601877" y="2863072"/>
              <a:ext cx="879448" cy="1163141"/>
            </a:xfrm>
            <a:custGeom>
              <a:avLst/>
              <a:gdLst>
                <a:gd name="connsiteX0" fmla="*/ 7144 w 885825"/>
                <a:gd name="connsiteY0" fmla="*/ 7144 h 1171575"/>
                <a:gd name="connsiteX1" fmla="*/ 29051 w 885825"/>
                <a:gd name="connsiteY1" fmla="*/ 1033939 h 1171575"/>
                <a:gd name="connsiteX2" fmla="*/ 792956 w 885825"/>
                <a:gd name="connsiteY2" fmla="*/ 1164431 h 1171575"/>
                <a:gd name="connsiteX3" fmla="*/ 885349 w 885825"/>
                <a:gd name="connsiteY3" fmla="*/ 138589 h 117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1171575">
                  <a:moveTo>
                    <a:pt x="7144" y="7144"/>
                  </a:moveTo>
                  <a:lnTo>
                    <a:pt x="29051" y="1033939"/>
                  </a:lnTo>
                  <a:lnTo>
                    <a:pt x="792956" y="1164431"/>
                  </a:lnTo>
                  <a:lnTo>
                    <a:pt x="885349" y="13858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4AA72D86-42C5-46F3-BD4A-180FBFD90FC9}"/>
                </a:ext>
              </a:extLst>
            </p:cNvPr>
            <p:cNvSpPr/>
            <p:nvPr/>
          </p:nvSpPr>
          <p:spPr>
            <a:xfrm rot="21252091">
              <a:off x="6836898" y="3091182"/>
              <a:ext cx="983469" cy="1229336"/>
            </a:xfrm>
            <a:custGeom>
              <a:avLst/>
              <a:gdLst>
                <a:gd name="connsiteX0" fmla="*/ 987266 w 990600"/>
                <a:gd name="connsiteY0" fmla="*/ 1231106 h 1238250"/>
                <a:gd name="connsiteX1" fmla="*/ 121444 w 990600"/>
                <a:gd name="connsiteY1" fmla="*/ 1030129 h 1238250"/>
                <a:gd name="connsiteX2" fmla="*/ 7144 w 990600"/>
                <a:gd name="connsiteY2" fmla="*/ 7144 h 1238250"/>
                <a:gd name="connsiteX3" fmla="*/ 987266 w 990600"/>
                <a:gd name="connsiteY3" fmla="*/ 150971 h 123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0600" h="1238250">
                  <a:moveTo>
                    <a:pt x="987266" y="1231106"/>
                  </a:moveTo>
                  <a:lnTo>
                    <a:pt x="121444" y="1030129"/>
                  </a:lnTo>
                  <a:lnTo>
                    <a:pt x="7144" y="7144"/>
                  </a:lnTo>
                  <a:lnTo>
                    <a:pt x="987266" y="15097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4DA806E-1EC8-4E3C-AE6C-0EA63E5F0B46}"/>
                </a:ext>
              </a:extLst>
            </p:cNvPr>
            <p:cNvSpPr/>
            <p:nvPr/>
          </p:nvSpPr>
          <p:spPr>
            <a:xfrm rot="21252091">
              <a:off x="7811385" y="2985951"/>
              <a:ext cx="686537" cy="1243864"/>
            </a:xfrm>
            <a:custGeom>
              <a:avLst/>
              <a:gdLst>
                <a:gd name="connsiteX0" fmla="*/ 11906 w 704850"/>
                <a:gd name="connsiteY0" fmla="*/ 1255871 h 1257300"/>
                <a:gd name="connsiteX1" fmla="*/ 7144 w 704850"/>
                <a:gd name="connsiteY1" fmla="*/ 179546 h 1257300"/>
                <a:gd name="connsiteX2" fmla="*/ 698659 w 704850"/>
                <a:gd name="connsiteY2" fmla="*/ 7144 h 1257300"/>
                <a:gd name="connsiteX3" fmla="*/ 611029 w 704850"/>
                <a:gd name="connsiteY3" fmla="*/ 1030129 h 1257300"/>
                <a:gd name="connsiteX0" fmla="*/ 116984 w 691515"/>
                <a:gd name="connsiteY0" fmla="*/ 1277821 h 1277821"/>
                <a:gd name="connsiteX1" fmla="*/ 0 w 691515"/>
                <a:gd name="connsiteY1" fmla="*/ 172402 h 1277821"/>
                <a:gd name="connsiteX2" fmla="*/ 691515 w 691515"/>
                <a:gd name="connsiteY2" fmla="*/ 0 h 1277821"/>
                <a:gd name="connsiteX3" fmla="*/ 603885 w 691515"/>
                <a:gd name="connsiteY3" fmla="*/ 1022985 h 1277821"/>
                <a:gd name="connsiteX0" fmla="*/ 606 w 691515"/>
                <a:gd name="connsiteY0" fmla="*/ 1252883 h 1252883"/>
                <a:gd name="connsiteX1" fmla="*/ 0 w 691515"/>
                <a:gd name="connsiteY1" fmla="*/ 172402 h 1252883"/>
                <a:gd name="connsiteX2" fmla="*/ 691515 w 691515"/>
                <a:gd name="connsiteY2" fmla="*/ 0 h 1252883"/>
                <a:gd name="connsiteX3" fmla="*/ 603885 w 691515"/>
                <a:gd name="connsiteY3" fmla="*/ 1022985 h 12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1515" h="1252883">
                  <a:moveTo>
                    <a:pt x="606" y="1252883"/>
                  </a:moveTo>
                  <a:lnTo>
                    <a:pt x="0" y="172402"/>
                  </a:lnTo>
                  <a:lnTo>
                    <a:pt x="691515" y="0"/>
                  </a:lnTo>
                  <a:lnTo>
                    <a:pt x="603885" y="1022985"/>
                  </a:lnTo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99F758AF-0B32-4DF8-BDDF-230A73104CD9}"/>
                </a:ext>
              </a:extLst>
            </p:cNvPr>
            <p:cNvSpPr/>
            <p:nvPr/>
          </p:nvSpPr>
          <p:spPr>
            <a:xfrm rot="21252091">
              <a:off x="8060864" y="3018272"/>
              <a:ext cx="264780" cy="1106402"/>
            </a:xfrm>
            <a:custGeom>
              <a:avLst/>
              <a:gdLst>
                <a:gd name="connsiteX0" fmla="*/ 7144 w 266700"/>
                <a:gd name="connsiteY0" fmla="*/ 1115854 h 1114425"/>
                <a:gd name="connsiteX1" fmla="*/ 190024 w 266700"/>
                <a:gd name="connsiteY1" fmla="*/ 1048226 h 1114425"/>
                <a:gd name="connsiteX2" fmla="*/ 261461 w 266700"/>
                <a:gd name="connsiteY2" fmla="*/ 7144 h 1114425"/>
                <a:gd name="connsiteX3" fmla="*/ 52864 w 266700"/>
                <a:gd name="connsiteY3" fmla="*/ 60484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700" h="1114425">
                  <a:moveTo>
                    <a:pt x="7144" y="1115854"/>
                  </a:moveTo>
                  <a:lnTo>
                    <a:pt x="190024" y="1048226"/>
                  </a:lnTo>
                  <a:lnTo>
                    <a:pt x="261461" y="7144"/>
                  </a:lnTo>
                  <a:lnTo>
                    <a:pt x="52864" y="6048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9584AB46-4B34-47CD-8AD4-624C923D09F2}"/>
                </a:ext>
              </a:extLst>
            </p:cNvPr>
            <p:cNvSpPr/>
            <p:nvPr/>
          </p:nvSpPr>
          <p:spPr>
            <a:xfrm rot="21252091">
              <a:off x="7106820" y="3136002"/>
              <a:ext cx="340432" cy="1096946"/>
            </a:xfrm>
            <a:custGeom>
              <a:avLst/>
              <a:gdLst>
                <a:gd name="connsiteX0" fmla="*/ 118586 w 342900"/>
                <a:gd name="connsiteY0" fmla="*/ 1052989 h 1104900"/>
                <a:gd name="connsiteX1" fmla="*/ 7144 w 342900"/>
                <a:gd name="connsiteY1" fmla="*/ 7144 h 1104900"/>
                <a:gd name="connsiteX2" fmla="*/ 255746 w 342900"/>
                <a:gd name="connsiteY2" fmla="*/ 43339 h 1104900"/>
                <a:gd name="connsiteX3" fmla="*/ 344329 w 342900"/>
                <a:gd name="connsiteY3" fmla="*/ 1103471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900" h="1104900">
                  <a:moveTo>
                    <a:pt x="118586" y="1052989"/>
                  </a:moveTo>
                  <a:lnTo>
                    <a:pt x="7144" y="7144"/>
                  </a:lnTo>
                  <a:lnTo>
                    <a:pt x="255746" y="43339"/>
                  </a:lnTo>
                  <a:lnTo>
                    <a:pt x="344329" y="1103471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F2DD9267-C295-4088-B227-27F928EF3271}"/>
              </a:ext>
            </a:extLst>
          </p:cNvPr>
          <p:cNvGrpSpPr/>
          <p:nvPr/>
        </p:nvGrpSpPr>
        <p:grpSpPr>
          <a:xfrm rot="20960458">
            <a:off x="6225555" y="1659977"/>
            <a:ext cx="2261802" cy="1293073"/>
            <a:chOff x="6419683" y="1357425"/>
            <a:chExt cx="2261802" cy="1293073"/>
          </a:xfrm>
        </p:grpSpPr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CB94CD5-AE95-43E5-B7C1-9900F6374640}"/>
                </a:ext>
              </a:extLst>
            </p:cNvPr>
            <p:cNvSpPr/>
            <p:nvPr/>
          </p:nvSpPr>
          <p:spPr>
            <a:xfrm rot="21252091">
              <a:off x="7778737" y="1974371"/>
              <a:ext cx="652494" cy="482278"/>
            </a:xfrm>
            <a:custGeom>
              <a:avLst/>
              <a:gdLst>
                <a:gd name="connsiteX0" fmla="*/ 654844 w 657225"/>
                <a:gd name="connsiteY0" fmla="*/ 7144 h 485775"/>
                <a:gd name="connsiteX1" fmla="*/ 7144 w 657225"/>
                <a:gd name="connsiteY1" fmla="*/ 253841 h 485775"/>
                <a:gd name="connsiteX2" fmla="*/ 19526 w 657225"/>
                <a:gd name="connsiteY2" fmla="*/ 487204 h 485775"/>
                <a:gd name="connsiteX3" fmla="*/ 644366 w 657225"/>
                <a:gd name="connsiteY3" fmla="*/ 225266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7225" h="485775">
                  <a:moveTo>
                    <a:pt x="654844" y="7144"/>
                  </a:moveTo>
                  <a:lnTo>
                    <a:pt x="7144" y="253841"/>
                  </a:lnTo>
                  <a:lnTo>
                    <a:pt x="19526" y="487204"/>
                  </a:lnTo>
                  <a:lnTo>
                    <a:pt x="644366" y="225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1A2403C-8DC0-43F0-8F25-2E71CB0EF369}"/>
                </a:ext>
              </a:extLst>
            </p:cNvPr>
            <p:cNvSpPr/>
            <p:nvPr/>
          </p:nvSpPr>
          <p:spPr>
            <a:xfrm rot="21252091">
              <a:off x="6658666" y="1971617"/>
              <a:ext cx="1758896" cy="312062"/>
            </a:xfrm>
            <a:custGeom>
              <a:avLst/>
              <a:gdLst>
                <a:gd name="connsiteX0" fmla="*/ 1771174 w 1771650"/>
                <a:gd name="connsiteY0" fmla="*/ 67151 h 314325"/>
                <a:gd name="connsiteX1" fmla="*/ 1092041 w 1771650"/>
                <a:gd name="connsiteY1" fmla="*/ 21431 h 314325"/>
                <a:gd name="connsiteX2" fmla="*/ 865346 w 1771650"/>
                <a:gd name="connsiteY2" fmla="*/ 7144 h 314325"/>
                <a:gd name="connsiteX3" fmla="*/ 7144 w 1771650"/>
                <a:gd name="connsiteY3" fmla="*/ 276701 h 314325"/>
                <a:gd name="connsiteX4" fmla="*/ 1123474 w 1771650"/>
                <a:gd name="connsiteY4" fmla="*/ 313849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650" h="314325">
                  <a:moveTo>
                    <a:pt x="1771174" y="67151"/>
                  </a:moveTo>
                  <a:lnTo>
                    <a:pt x="1092041" y="21431"/>
                  </a:lnTo>
                  <a:lnTo>
                    <a:pt x="865346" y="7144"/>
                  </a:lnTo>
                  <a:lnTo>
                    <a:pt x="7144" y="276701"/>
                  </a:lnTo>
                  <a:lnTo>
                    <a:pt x="1123474" y="313849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2174E80-0DBD-4A35-852C-747E81BE8E12}"/>
                </a:ext>
              </a:extLst>
            </p:cNvPr>
            <p:cNvSpPr/>
            <p:nvPr/>
          </p:nvSpPr>
          <p:spPr>
            <a:xfrm rot="21252091">
              <a:off x="6685389" y="2269488"/>
              <a:ext cx="1134772" cy="274237"/>
            </a:xfrm>
            <a:custGeom>
              <a:avLst/>
              <a:gdLst>
                <a:gd name="connsiteX0" fmla="*/ 56674 w 1143000"/>
                <a:gd name="connsiteY0" fmla="*/ 213836 h 276225"/>
                <a:gd name="connsiteX1" fmla="*/ 1135856 w 1143000"/>
                <a:gd name="connsiteY1" fmla="*/ 277654 h 276225"/>
                <a:gd name="connsiteX2" fmla="*/ 1123474 w 1143000"/>
                <a:gd name="connsiteY2" fmla="*/ 44291 h 276225"/>
                <a:gd name="connsiteX3" fmla="*/ 7144 w 1143000"/>
                <a:gd name="connsiteY3" fmla="*/ 7144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0" h="276225">
                  <a:moveTo>
                    <a:pt x="56674" y="213836"/>
                  </a:moveTo>
                  <a:lnTo>
                    <a:pt x="1135856" y="277654"/>
                  </a:lnTo>
                  <a:lnTo>
                    <a:pt x="1123474" y="4429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A637609-E301-4918-AD3C-C8DBE2CB5943}"/>
                </a:ext>
              </a:extLst>
            </p:cNvPr>
            <p:cNvSpPr/>
            <p:nvPr/>
          </p:nvSpPr>
          <p:spPr>
            <a:xfrm rot="21252091">
              <a:off x="6950881" y="2294199"/>
              <a:ext cx="283693" cy="236411"/>
            </a:xfrm>
            <a:custGeom>
              <a:avLst/>
              <a:gdLst>
                <a:gd name="connsiteX0" fmla="*/ 7144 w 285750"/>
                <a:gd name="connsiteY0" fmla="*/ 7144 h 238125"/>
                <a:gd name="connsiteX1" fmla="*/ 232886 w 285750"/>
                <a:gd name="connsiteY1" fmla="*/ 17621 h 238125"/>
                <a:gd name="connsiteX2" fmla="*/ 281464 w 285750"/>
                <a:gd name="connsiteY2" fmla="*/ 234791 h 238125"/>
                <a:gd name="connsiteX3" fmla="*/ 81439 w 285750"/>
                <a:gd name="connsiteY3" fmla="*/ 22240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0" h="238125">
                  <a:moveTo>
                    <a:pt x="7144" y="7144"/>
                  </a:moveTo>
                  <a:lnTo>
                    <a:pt x="232886" y="17621"/>
                  </a:lnTo>
                  <a:lnTo>
                    <a:pt x="281464" y="234791"/>
                  </a:lnTo>
                  <a:lnTo>
                    <a:pt x="81439" y="222409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FCAF948-D571-4D38-B8FD-7C85C3567442}"/>
                </a:ext>
              </a:extLst>
            </p:cNvPr>
            <p:cNvSpPr/>
            <p:nvPr/>
          </p:nvSpPr>
          <p:spPr>
            <a:xfrm rot="21252091">
              <a:off x="6924943" y="1996692"/>
              <a:ext cx="1011838" cy="283693"/>
            </a:xfrm>
            <a:custGeom>
              <a:avLst/>
              <a:gdLst>
                <a:gd name="connsiteX0" fmla="*/ 7144 w 1019175"/>
                <a:gd name="connsiteY0" fmla="*/ 270986 h 285750"/>
                <a:gd name="connsiteX1" fmla="*/ 824389 w 1019175"/>
                <a:gd name="connsiteY1" fmla="*/ 7144 h 285750"/>
                <a:gd name="connsiteX2" fmla="*/ 1013936 w 1019175"/>
                <a:gd name="connsiteY2" fmla="*/ 20479 h 285750"/>
                <a:gd name="connsiteX3" fmla="*/ 232886 w 1019175"/>
                <a:gd name="connsiteY3" fmla="*/ 281464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175" h="285750">
                  <a:moveTo>
                    <a:pt x="7144" y="270986"/>
                  </a:moveTo>
                  <a:lnTo>
                    <a:pt x="824389" y="7144"/>
                  </a:lnTo>
                  <a:lnTo>
                    <a:pt x="1013936" y="20479"/>
                  </a:lnTo>
                  <a:lnTo>
                    <a:pt x="232886" y="28146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CB6B185-613D-4293-9589-32FC90FA9775}"/>
                </a:ext>
              </a:extLst>
            </p:cNvPr>
            <p:cNvSpPr/>
            <p:nvPr/>
          </p:nvSpPr>
          <p:spPr>
            <a:xfrm rot="21252091">
              <a:off x="8078664" y="2039683"/>
              <a:ext cx="160759" cy="293149"/>
            </a:xfrm>
            <a:custGeom>
              <a:avLst/>
              <a:gdLst>
                <a:gd name="connsiteX0" fmla="*/ 20479 w 161925"/>
                <a:gd name="connsiteY0" fmla="*/ 64294 h 295275"/>
                <a:gd name="connsiteX1" fmla="*/ 7144 w 161925"/>
                <a:gd name="connsiteY1" fmla="*/ 292894 h 295275"/>
                <a:gd name="connsiteX2" fmla="*/ 147161 w 161925"/>
                <a:gd name="connsiteY2" fmla="*/ 234791 h 295275"/>
                <a:gd name="connsiteX3" fmla="*/ 161449 w 161925"/>
                <a:gd name="connsiteY3" fmla="*/ 714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295275">
                  <a:moveTo>
                    <a:pt x="20479" y="64294"/>
                  </a:moveTo>
                  <a:lnTo>
                    <a:pt x="7144" y="292894"/>
                  </a:lnTo>
                  <a:lnTo>
                    <a:pt x="147161" y="234791"/>
                  </a:lnTo>
                  <a:lnTo>
                    <a:pt x="161449" y="714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E563867-B02E-4F8A-80E6-5527DF8B24E3}"/>
                </a:ext>
              </a:extLst>
            </p:cNvPr>
            <p:cNvSpPr/>
            <p:nvPr/>
          </p:nvSpPr>
          <p:spPr>
            <a:xfrm rot="21252091">
              <a:off x="6726327" y="1895624"/>
              <a:ext cx="765971" cy="293149"/>
            </a:xfrm>
            <a:custGeom>
              <a:avLst/>
              <a:gdLst>
                <a:gd name="connsiteX0" fmla="*/ 764381 w 771525"/>
                <a:gd name="connsiteY0" fmla="*/ 250708 h 295275"/>
                <a:gd name="connsiteX1" fmla="*/ 7144 w 771525"/>
                <a:gd name="connsiteY1" fmla="*/ 37347 h 295275"/>
                <a:gd name="connsiteX2" fmla="*/ 10954 w 771525"/>
                <a:gd name="connsiteY2" fmla="*/ 288808 h 295275"/>
                <a:gd name="connsiteX3" fmla="*/ 723424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64381" y="250708"/>
                  </a:moveTo>
                  <a:cubicBezTo>
                    <a:pt x="764381" y="250708"/>
                    <a:pt x="349091" y="-95050"/>
                    <a:pt x="7144" y="37347"/>
                  </a:cubicBezTo>
                  <a:lnTo>
                    <a:pt x="10954" y="288808"/>
                  </a:lnTo>
                  <a:cubicBezTo>
                    <a:pt x="10954" y="288808"/>
                    <a:pt x="544354" y="107833"/>
                    <a:pt x="723424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BE8AD05C-892B-46EB-A84B-AFEEB780133C}"/>
                </a:ext>
              </a:extLst>
            </p:cNvPr>
            <p:cNvSpPr/>
            <p:nvPr/>
          </p:nvSpPr>
          <p:spPr>
            <a:xfrm rot="21252091">
              <a:off x="7071865" y="2045891"/>
              <a:ext cx="1163141" cy="113477"/>
            </a:xfrm>
            <a:custGeom>
              <a:avLst/>
              <a:gdLst>
                <a:gd name="connsiteX0" fmla="*/ 1164431 w 1171575"/>
                <a:gd name="connsiteY0" fmla="*/ 51911 h 114300"/>
                <a:gd name="connsiteX1" fmla="*/ 168116 w 1171575"/>
                <a:gd name="connsiteY1" fmla="*/ 7144 h 114300"/>
                <a:gd name="connsiteX2" fmla="*/ 7144 w 1171575"/>
                <a:gd name="connsiteY2" fmla="*/ 58579 h 114300"/>
                <a:gd name="connsiteX3" fmla="*/ 1023461 w 1171575"/>
                <a:gd name="connsiteY3" fmla="*/ 10906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575" h="114300">
                  <a:moveTo>
                    <a:pt x="1164431" y="51911"/>
                  </a:moveTo>
                  <a:lnTo>
                    <a:pt x="168116" y="7144"/>
                  </a:lnTo>
                  <a:lnTo>
                    <a:pt x="7144" y="58579"/>
                  </a:lnTo>
                  <a:lnTo>
                    <a:pt x="1023461" y="109061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55DB3F35-2F7D-4433-9132-C40B8E8674C7}"/>
                </a:ext>
              </a:extLst>
            </p:cNvPr>
            <p:cNvSpPr/>
            <p:nvPr/>
          </p:nvSpPr>
          <p:spPr>
            <a:xfrm rot="21252091">
              <a:off x="6872348" y="1509246"/>
              <a:ext cx="661950" cy="633581"/>
            </a:xfrm>
            <a:custGeom>
              <a:avLst/>
              <a:gdLst>
                <a:gd name="connsiteX0" fmla="*/ 7144 w 666750"/>
                <a:gd name="connsiteY0" fmla="*/ 332026 h 638175"/>
                <a:gd name="connsiteX1" fmla="*/ 565309 w 666750"/>
                <a:gd name="connsiteY1" fmla="*/ 635874 h 638175"/>
                <a:gd name="connsiteX2" fmla="*/ 668179 w 666750"/>
                <a:gd name="connsiteY2" fmla="*/ 607299 h 638175"/>
                <a:gd name="connsiteX3" fmla="*/ 227171 w 666750"/>
                <a:gd name="connsiteY3" fmla="*/ 321549 h 638175"/>
                <a:gd name="connsiteX4" fmla="*/ 227171 w 666750"/>
                <a:gd name="connsiteY4" fmla="*/ 321549 h 638175"/>
                <a:gd name="connsiteX5" fmla="*/ 366236 w 666750"/>
                <a:gd name="connsiteY5" fmla="*/ 71041 h 638175"/>
                <a:gd name="connsiteX6" fmla="*/ 366236 w 666750"/>
                <a:gd name="connsiteY6" fmla="*/ 71041 h 638175"/>
                <a:gd name="connsiteX7" fmla="*/ 326231 w 666750"/>
                <a:gd name="connsiteY7" fmla="*/ 10081 h 638175"/>
                <a:gd name="connsiteX8" fmla="*/ 199549 w 666750"/>
                <a:gd name="connsiteY8" fmla="*/ 60564 h 638175"/>
                <a:gd name="connsiteX9" fmla="*/ 70009 w 666750"/>
                <a:gd name="connsiteY9" fmla="*/ 185341 h 638175"/>
                <a:gd name="connsiteX10" fmla="*/ 7144 w 666750"/>
                <a:gd name="connsiteY10" fmla="*/ 332026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6750" h="638175">
                  <a:moveTo>
                    <a:pt x="7144" y="332026"/>
                  </a:moveTo>
                  <a:cubicBezTo>
                    <a:pt x="7144" y="332026"/>
                    <a:pt x="260509" y="625396"/>
                    <a:pt x="565309" y="635874"/>
                  </a:cubicBezTo>
                  <a:cubicBezTo>
                    <a:pt x="635794" y="628254"/>
                    <a:pt x="668179" y="607299"/>
                    <a:pt x="668179" y="607299"/>
                  </a:cubicBezTo>
                  <a:lnTo>
                    <a:pt x="227171" y="321549"/>
                  </a:lnTo>
                  <a:lnTo>
                    <a:pt x="227171" y="321549"/>
                  </a:lnTo>
                  <a:cubicBezTo>
                    <a:pt x="249079" y="226299"/>
                    <a:pt x="296704" y="139621"/>
                    <a:pt x="366236" y="71041"/>
                  </a:cubicBezTo>
                  <a:lnTo>
                    <a:pt x="366236" y="71041"/>
                  </a:lnTo>
                  <a:cubicBezTo>
                    <a:pt x="394811" y="42466"/>
                    <a:pt x="364331" y="-5159"/>
                    <a:pt x="326231" y="10081"/>
                  </a:cubicBezTo>
                  <a:lnTo>
                    <a:pt x="199549" y="60564"/>
                  </a:lnTo>
                  <a:lnTo>
                    <a:pt x="70009" y="185341"/>
                  </a:lnTo>
                  <a:lnTo>
                    <a:pt x="7144" y="33202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401D22C-5CC7-4795-AEAB-F781A85C2637}"/>
                </a:ext>
              </a:extLst>
            </p:cNvPr>
            <p:cNvSpPr/>
            <p:nvPr/>
          </p:nvSpPr>
          <p:spPr>
            <a:xfrm rot="21252091">
              <a:off x="6868046" y="1432826"/>
              <a:ext cx="699776" cy="699776"/>
            </a:xfrm>
            <a:custGeom>
              <a:avLst/>
              <a:gdLst>
                <a:gd name="connsiteX0" fmla="*/ 636746 w 704850"/>
                <a:gd name="connsiteY0" fmla="*/ 703518 h 704850"/>
                <a:gd name="connsiteX1" fmla="*/ 388144 w 704850"/>
                <a:gd name="connsiteY1" fmla="*/ 256796 h 704850"/>
                <a:gd name="connsiteX2" fmla="*/ 363379 w 704850"/>
                <a:gd name="connsiteY2" fmla="*/ 239651 h 704850"/>
                <a:gd name="connsiteX3" fmla="*/ 173831 w 704850"/>
                <a:gd name="connsiteY3" fmla="*/ 264416 h 704850"/>
                <a:gd name="connsiteX4" fmla="*/ 7144 w 704850"/>
                <a:gd name="connsiteY4" fmla="*/ 406338 h 704850"/>
                <a:gd name="connsiteX5" fmla="*/ 70009 w 704850"/>
                <a:gd name="connsiteY5" fmla="*/ 260606 h 704850"/>
                <a:gd name="connsiteX6" fmla="*/ 147161 w 704850"/>
                <a:gd name="connsiteY6" fmla="*/ 151068 h 704850"/>
                <a:gd name="connsiteX7" fmla="*/ 147161 w 704850"/>
                <a:gd name="connsiteY7" fmla="*/ 151068 h 704850"/>
                <a:gd name="connsiteX8" fmla="*/ 367189 w 704850"/>
                <a:gd name="connsiteY8" fmla="*/ 12003 h 704850"/>
                <a:gd name="connsiteX9" fmla="*/ 441484 w 704850"/>
                <a:gd name="connsiteY9" fmla="*/ 8193 h 704850"/>
                <a:gd name="connsiteX10" fmla="*/ 511969 w 704850"/>
                <a:gd name="connsiteY10" fmla="*/ 51056 h 704850"/>
                <a:gd name="connsiteX11" fmla="*/ 702469 w 704850"/>
                <a:gd name="connsiteY11" fmla="*/ 660656 h 704850"/>
                <a:gd name="connsiteX12" fmla="*/ 636746 w 704850"/>
                <a:gd name="connsiteY12" fmla="*/ 703518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4850" h="704850">
                  <a:moveTo>
                    <a:pt x="636746" y="703518"/>
                  </a:moveTo>
                  <a:lnTo>
                    <a:pt x="388144" y="256796"/>
                  </a:lnTo>
                  <a:cubicBezTo>
                    <a:pt x="383381" y="247271"/>
                    <a:pt x="373856" y="241556"/>
                    <a:pt x="363379" y="239651"/>
                  </a:cubicBezTo>
                  <a:cubicBezTo>
                    <a:pt x="331946" y="234888"/>
                    <a:pt x="259556" y="230126"/>
                    <a:pt x="173831" y="264416"/>
                  </a:cubicBezTo>
                  <a:cubicBezTo>
                    <a:pt x="57626" y="310136"/>
                    <a:pt x="7144" y="406338"/>
                    <a:pt x="7144" y="406338"/>
                  </a:cubicBezTo>
                  <a:lnTo>
                    <a:pt x="70009" y="260606"/>
                  </a:lnTo>
                  <a:cubicBezTo>
                    <a:pt x="88106" y="218696"/>
                    <a:pt x="113824" y="181548"/>
                    <a:pt x="147161" y="151068"/>
                  </a:cubicBezTo>
                  <a:lnTo>
                    <a:pt x="147161" y="151068"/>
                  </a:lnTo>
                  <a:cubicBezTo>
                    <a:pt x="208121" y="92966"/>
                    <a:pt x="284321" y="26291"/>
                    <a:pt x="367189" y="12003"/>
                  </a:cubicBezTo>
                  <a:lnTo>
                    <a:pt x="441484" y="8193"/>
                  </a:lnTo>
                  <a:cubicBezTo>
                    <a:pt x="471964" y="2478"/>
                    <a:pt x="502444" y="20576"/>
                    <a:pt x="511969" y="51056"/>
                  </a:cubicBezTo>
                  <a:lnTo>
                    <a:pt x="702469" y="660656"/>
                  </a:lnTo>
                  <a:lnTo>
                    <a:pt x="636746" y="703518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1025812-7586-488E-9667-4977DC8734F1}"/>
                </a:ext>
              </a:extLst>
            </p:cNvPr>
            <p:cNvSpPr/>
            <p:nvPr/>
          </p:nvSpPr>
          <p:spPr>
            <a:xfrm rot="21252091">
              <a:off x="7592942" y="1804861"/>
              <a:ext cx="729815" cy="279312"/>
            </a:xfrm>
            <a:custGeom>
              <a:avLst/>
              <a:gdLst>
                <a:gd name="connsiteX0" fmla="*/ 7144 w 771525"/>
                <a:gd name="connsiteY0" fmla="*/ 250708 h 295275"/>
                <a:gd name="connsiteX1" fmla="*/ 764381 w 771525"/>
                <a:gd name="connsiteY1" fmla="*/ 37347 h 295275"/>
                <a:gd name="connsiteX2" fmla="*/ 760571 w 771525"/>
                <a:gd name="connsiteY2" fmla="*/ 288808 h 295275"/>
                <a:gd name="connsiteX3" fmla="*/ 48101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144" y="250708"/>
                  </a:moveTo>
                  <a:cubicBezTo>
                    <a:pt x="7144" y="250708"/>
                    <a:pt x="422434" y="-95050"/>
                    <a:pt x="764381" y="37347"/>
                  </a:cubicBezTo>
                  <a:lnTo>
                    <a:pt x="760571" y="288808"/>
                  </a:lnTo>
                  <a:cubicBezTo>
                    <a:pt x="760571" y="288808"/>
                    <a:pt x="227171" y="107832"/>
                    <a:pt x="48101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C87F7B12-6D95-4A94-8ABB-9FE9E9FFA876}"/>
                </a:ext>
              </a:extLst>
            </p:cNvPr>
            <p:cNvSpPr/>
            <p:nvPr/>
          </p:nvSpPr>
          <p:spPr>
            <a:xfrm rot="21252091">
              <a:off x="7522601" y="1390100"/>
              <a:ext cx="595755" cy="671407"/>
            </a:xfrm>
            <a:custGeom>
              <a:avLst/>
              <a:gdLst>
                <a:gd name="connsiteX0" fmla="*/ 595789 w 600075"/>
                <a:gd name="connsiteY0" fmla="*/ 255366 h 676275"/>
                <a:gd name="connsiteX1" fmla="*/ 113824 w 600075"/>
                <a:gd name="connsiteY1" fmla="*/ 669704 h 676275"/>
                <a:gd name="connsiteX2" fmla="*/ 7144 w 600075"/>
                <a:gd name="connsiteY2" fmla="*/ 663989 h 676275"/>
                <a:gd name="connsiteX3" fmla="*/ 378619 w 600075"/>
                <a:gd name="connsiteY3" fmla="*/ 291561 h 676275"/>
                <a:gd name="connsiteX4" fmla="*/ 378619 w 600075"/>
                <a:gd name="connsiteY4" fmla="*/ 291561 h 676275"/>
                <a:gd name="connsiteX5" fmla="*/ 190024 w 600075"/>
                <a:gd name="connsiteY5" fmla="*/ 76296 h 676275"/>
                <a:gd name="connsiteX6" fmla="*/ 190024 w 600075"/>
                <a:gd name="connsiteY6" fmla="*/ 76296 h 676275"/>
                <a:gd name="connsiteX7" fmla="*/ 216694 w 600075"/>
                <a:gd name="connsiteY7" fmla="*/ 7716 h 676275"/>
                <a:gd name="connsiteX8" fmla="*/ 349091 w 600075"/>
                <a:gd name="connsiteY8" fmla="*/ 29624 h 676275"/>
                <a:gd name="connsiteX9" fmla="*/ 502444 w 600075"/>
                <a:gd name="connsiteY9" fmla="*/ 125826 h 676275"/>
                <a:gd name="connsiteX10" fmla="*/ 595789 w 600075"/>
                <a:gd name="connsiteY10" fmla="*/ 255366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75" h="676275">
                  <a:moveTo>
                    <a:pt x="595789" y="255366"/>
                  </a:moveTo>
                  <a:cubicBezTo>
                    <a:pt x="595789" y="255366"/>
                    <a:pt x="410051" y="595409"/>
                    <a:pt x="113824" y="669704"/>
                  </a:cubicBezTo>
                  <a:cubicBezTo>
                    <a:pt x="43339" y="677324"/>
                    <a:pt x="7144" y="663989"/>
                    <a:pt x="7144" y="663989"/>
                  </a:cubicBezTo>
                  <a:lnTo>
                    <a:pt x="378619" y="291561"/>
                  </a:lnTo>
                  <a:lnTo>
                    <a:pt x="378619" y="291561"/>
                  </a:lnTo>
                  <a:cubicBezTo>
                    <a:pt x="337661" y="202979"/>
                    <a:pt x="271939" y="128684"/>
                    <a:pt x="190024" y="76296"/>
                  </a:cubicBezTo>
                  <a:lnTo>
                    <a:pt x="190024" y="76296"/>
                  </a:lnTo>
                  <a:cubicBezTo>
                    <a:pt x="155734" y="54389"/>
                    <a:pt x="176689" y="1049"/>
                    <a:pt x="216694" y="7716"/>
                  </a:cubicBezTo>
                  <a:lnTo>
                    <a:pt x="349091" y="29624"/>
                  </a:lnTo>
                  <a:lnTo>
                    <a:pt x="502444" y="125826"/>
                  </a:lnTo>
                  <a:lnTo>
                    <a:pt x="595789" y="25536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A438DBC-D3C4-464C-A304-93D7FA10D464}"/>
                </a:ext>
              </a:extLst>
            </p:cNvPr>
            <p:cNvSpPr/>
            <p:nvPr/>
          </p:nvSpPr>
          <p:spPr>
            <a:xfrm rot="21252091">
              <a:off x="7483280" y="1357425"/>
              <a:ext cx="633581" cy="709232"/>
            </a:xfrm>
            <a:custGeom>
              <a:avLst/>
              <a:gdLst>
                <a:gd name="connsiteX0" fmla="*/ 80486 w 638175"/>
                <a:gd name="connsiteY0" fmla="*/ 712242 h 714375"/>
                <a:gd name="connsiteX1" fmla="*/ 229076 w 638175"/>
                <a:gd name="connsiteY1" fmla="*/ 223609 h 714375"/>
                <a:gd name="connsiteX2" fmla="*/ 250031 w 638175"/>
                <a:gd name="connsiteY2" fmla="*/ 201702 h 714375"/>
                <a:gd name="connsiteX3" fmla="*/ 440531 w 638175"/>
                <a:gd name="connsiteY3" fmla="*/ 186462 h 714375"/>
                <a:gd name="connsiteX4" fmla="*/ 632936 w 638175"/>
                <a:gd name="connsiteY4" fmla="*/ 290284 h 714375"/>
                <a:gd name="connsiteX5" fmla="*/ 540544 w 638175"/>
                <a:gd name="connsiteY5" fmla="*/ 160744 h 714375"/>
                <a:gd name="connsiteX6" fmla="*/ 442436 w 638175"/>
                <a:gd name="connsiteY6" fmla="*/ 69304 h 714375"/>
                <a:gd name="connsiteX7" fmla="*/ 442436 w 638175"/>
                <a:gd name="connsiteY7" fmla="*/ 69304 h 714375"/>
                <a:gd name="connsiteX8" fmla="*/ 204311 w 638175"/>
                <a:gd name="connsiteY8" fmla="*/ 7392 h 714375"/>
                <a:gd name="connsiteX9" fmla="*/ 129064 w 638175"/>
                <a:gd name="connsiteY9" fmla="*/ 10249 h 714375"/>
                <a:gd name="connsiteX10" fmla="*/ 69056 w 638175"/>
                <a:gd name="connsiteY10" fmla="*/ 66447 h 714375"/>
                <a:gd name="connsiteX11" fmla="*/ 7144 w 638175"/>
                <a:gd name="connsiteY11" fmla="*/ 683667 h 714375"/>
                <a:gd name="connsiteX12" fmla="*/ 80486 w 638175"/>
                <a:gd name="connsiteY12" fmla="*/ 712242 h 71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8175" h="714375">
                  <a:moveTo>
                    <a:pt x="80486" y="712242"/>
                  </a:moveTo>
                  <a:lnTo>
                    <a:pt x="229076" y="223609"/>
                  </a:lnTo>
                  <a:cubicBezTo>
                    <a:pt x="231934" y="213132"/>
                    <a:pt x="239554" y="205512"/>
                    <a:pt x="250031" y="201702"/>
                  </a:cubicBezTo>
                  <a:cubicBezTo>
                    <a:pt x="279559" y="190272"/>
                    <a:pt x="349091" y="171222"/>
                    <a:pt x="440531" y="186462"/>
                  </a:cubicBezTo>
                  <a:cubicBezTo>
                    <a:pt x="564356" y="207417"/>
                    <a:pt x="632936" y="290284"/>
                    <a:pt x="632936" y="290284"/>
                  </a:cubicBezTo>
                  <a:lnTo>
                    <a:pt x="540544" y="160744"/>
                  </a:lnTo>
                  <a:cubicBezTo>
                    <a:pt x="513874" y="123597"/>
                    <a:pt x="480536" y="93117"/>
                    <a:pt x="442436" y="69304"/>
                  </a:cubicBezTo>
                  <a:lnTo>
                    <a:pt x="442436" y="69304"/>
                  </a:lnTo>
                  <a:cubicBezTo>
                    <a:pt x="370999" y="26442"/>
                    <a:pt x="288131" y="4534"/>
                    <a:pt x="204311" y="7392"/>
                  </a:cubicBezTo>
                  <a:lnTo>
                    <a:pt x="129064" y="10249"/>
                  </a:lnTo>
                  <a:cubicBezTo>
                    <a:pt x="97631" y="11202"/>
                    <a:pt x="71914" y="35967"/>
                    <a:pt x="69056" y="66447"/>
                  </a:cubicBezTo>
                  <a:lnTo>
                    <a:pt x="7144" y="683667"/>
                  </a:lnTo>
                  <a:lnTo>
                    <a:pt x="80486" y="712242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97DF884-A995-4AE2-A67C-028BD421FBF0}"/>
                </a:ext>
              </a:extLst>
            </p:cNvPr>
            <p:cNvSpPr/>
            <p:nvPr/>
          </p:nvSpPr>
          <p:spPr>
            <a:xfrm rot="21252091">
              <a:off x="8064027" y="1806790"/>
              <a:ext cx="324362" cy="459513"/>
            </a:xfrm>
            <a:custGeom>
              <a:avLst/>
              <a:gdLst>
                <a:gd name="connsiteX0" fmla="*/ 277654 w 342900"/>
                <a:gd name="connsiteY0" fmla="*/ 7144 h 485775"/>
                <a:gd name="connsiteX1" fmla="*/ 7144 w 342900"/>
                <a:gd name="connsiteY1" fmla="*/ 296704 h 485775"/>
                <a:gd name="connsiteX2" fmla="*/ 154781 w 342900"/>
                <a:gd name="connsiteY2" fmla="*/ 484346 h 485775"/>
                <a:gd name="connsiteX3" fmla="*/ 337661 w 342900"/>
                <a:gd name="connsiteY3" fmla="*/ 301466 h 485775"/>
                <a:gd name="connsiteX4" fmla="*/ 277654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277654" y="7144"/>
                  </a:moveTo>
                  <a:cubicBezTo>
                    <a:pt x="277654" y="7144"/>
                    <a:pt x="263366" y="139541"/>
                    <a:pt x="7144" y="296704"/>
                  </a:cubicBezTo>
                  <a:lnTo>
                    <a:pt x="154781" y="484346"/>
                  </a:lnTo>
                  <a:cubicBezTo>
                    <a:pt x="154781" y="484346"/>
                    <a:pt x="290989" y="442436"/>
                    <a:pt x="337661" y="301466"/>
                  </a:cubicBezTo>
                  <a:lnTo>
                    <a:pt x="277654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36E9424-78D3-4D7F-BFA5-6D001A4FB300}"/>
                </a:ext>
              </a:extLst>
            </p:cNvPr>
            <p:cNvSpPr/>
            <p:nvPr/>
          </p:nvSpPr>
          <p:spPr>
            <a:xfrm rot="21252091">
              <a:off x="8086821" y="2064951"/>
              <a:ext cx="594664" cy="378423"/>
            </a:xfrm>
            <a:custGeom>
              <a:avLst/>
              <a:gdLst>
                <a:gd name="connsiteX0" fmla="*/ 7144 w 628650"/>
                <a:gd name="connsiteY0" fmla="*/ 7144 h 400050"/>
                <a:gd name="connsiteX1" fmla="*/ 332899 w 628650"/>
                <a:gd name="connsiteY1" fmla="*/ 111919 h 400050"/>
                <a:gd name="connsiteX2" fmla="*/ 625316 w 628650"/>
                <a:gd name="connsiteY2" fmla="*/ 128111 h 400050"/>
                <a:gd name="connsiteX3" fmla="*/ 536734 w 628650"/>
                <a:gd name="connsiteY3" fmla="*/ 252889 h 400050"/>
                <a:gd name="connsiteX4" fmla="*/ 596741 w 628650"/>
                <a:gd name="connsiteY4" fmla="*/ 398621 h 400050"/>
                <a:gd name="connsiteX5" fmla="*/ 360521 w 628650"/>
                <a:gd name="connsiteY5" fmla="*/ 383381 h 400050"/>
                <a:gd name="connsiteX6" fmla="*/ 122396 w 628650"/>
                <a:gd name="connsiteY6" fmla="*/ 314801 h 400050"/>
                <a:gd name="connsiteX7" fmla="*/ 7144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7144" y="7144"/>
                  </a:moveTo>
                  <a:cubicBezTo>
                    <a:pt x="7144" y="7144"/>
                    <a:pt x="110966" y="119539"/>
                    <a:pt x="332899" y="111919"/>
                  </a:cubicBezTo>
                  <a:cubicBezTo>
                    <a:pt x="554831" y="104299"/>
                    <a:pt x="625316" y="128111"/>
                    <a:pt x="625316" y="128111"/>
                  </a:cubicBezTo>
                  <a:lnTo>
                    <a:pt x="536734" y="252889"/>
                  </a:lnTo>
                  <a:lnTo>
                    <a:pt x="596741" y="398621"/>
                  </a:lnTo>
                  <a:cubicBezTo>
                    <a:pt x="596741" y="398621"/>
                    <a:pt x="496729" y="373856"/>
                    <a:pt x="360521" y="383381"/>
                  </a:cubicBezTo>
                  <a:cubicBezTo>
                    <a:pt x="224314" y="393859"/>
                    <a:pt x="122396" y="314801"/>
                    <a:pt x="122396" y="314801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216FF04-27D4-458A-ACB6-F416CCD8C0BE}"/>
                </a:ext>
              </a:extLst>
            </p:cNvPr>
            <p:cNvSpPr/>
            <p:nvPr/>
          </p:nvSpPr>
          <p:spPr>
            <a:xfrm rot="21252091">
              <a:off x="6680729" y="1952489"/>
              <a:ext cx="340432" cy="482278"/>
            </a:xfrm>
            <a:custGeom>
              <a:avLst/>
              <a:gdLst>
                <a:gd name="connsiteX0" fmla="*/ 67151 w 342900"/>
                <a:gd name="connsiteY0" fmla="*/ 7144 h 485775"/>
                <a:gd name="connsiteX1" fmla="*/ 337661 w 342900"/>
                <a:gd name="connsiteY1" fmla="*/ 296704 h 485775"/>
                <a:gd name="connsiteX2" fmla="*/ 190024 w 342900"/>
                <a:gd name="connsiteY2" fmla="*/ 484346 h 485775"/>
                <a:gd name="connsiteX3" fmla="*/ 7144 w 342900"/>
                <a:gd name="connsiteY3" fmla="*/ 301466 h 485775"/>
                <a:gd name="connsiteX4" fmla="*/ 67151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67151" y="7144"/>
                  </a:moveTo>
                  <a:cubicBezTo>
                    <a:pt x="67151" y="7144"/>
                    <a:pt x="81439" y="139541"/>
                    <a:pt x="337661" y="296704"/>
                  </a:cubicBezTo>
                  <a:lnTo>
                    <a:pt x="190024" y="484346"/>
                  </a:lnTo>
                  <a:cubicBezTo>
                    <a:pt x="190024" y="484346"/>
                    <a:pt x="53816" y="442436"/>
                    <a:pt x="7144" y="301466"/>
                  </a:cubicBezTo>
                  <a:lnTo>
                    <a:pt x="67151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96FF99AC-7BEB-41FE-8387-28D4EEDE4274}"/>
                </a:ext>
              </a:extLst>
            </p:cNvPr>
            <p:cNvSpPr/>
            <p:nvPr/>
          </p:nvSpPr>
          <p:spPr>
            <a:xfrm rot="21252091">
              <a:off x="6419683" y="2253328"/>
              <a:ext cx="624124" cy="397170"/>
            </a:xfrm>
            <a:custGeom>
              <a:avLst/>
              <a:gdLst>
                <a:gd name="connsiteX0" fmla="*/ 625316 w 628650"/>
                <a:gd name="connsiteY0" fmla="*/ 7144 h 400050"/>
                <a:gd name="connsiteX1" fmla="*/ 299561 w 628650"/>
                <a:gd name="connsiteY1" fmla="*/ 111919 h 400050"/>
                <a:gd name="connsiteX2" fmla="*/ 7144 w 628650"/>
                <a:gd name="connsiteY2" fmla="*/ 128111 h 400050"/>
                <a:gd name="connsiteX3" fmla="*/ 95726 w 628650"/>
                <a:gd name="connsiteY3" fmla="*/ 252889 h 400050"/>
                <a:gd name="connsiteX4" fmla="*/ 35719 w 628650"/>
                <a:gd name="connsiteY4" fmla="*/ 397669 h 400050"/>
                <a:gd name="connsiteX5" fmla="*/ 271939 w 628650"/>
                <a:gd name="connsiteY5" fmla="*/ 382429 h 400050"/>
                <a:gd name="connsiteX6" fmla="*/ 510064 w 628650"/>
                <a:gd name="connsiteY6" fmla="*/ 313849 h 400050"/>
                <a:gd name="connsiteX7" fmla="*/ 625316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625316" y="7144"/>
                  </a:moveTo>
                  <a:cubicBezTo>
                    <a:pt x="625316" y="7144"/>
                    <a:pt x="521494" y="119539"/>
                    <a:pt x="299561" y="111919"/>
                  </a:cubicBezTo>
                  <a:cubicBezTo>
                    <a:pt x="76676" y="104299"/>
                    <a:pt x="7144" y="128111"/>
                    <a:pt x="7144" y="128111"/>
                  </a:cubicBezTo>
                  <a:lnTo>
                    <a:pt x="95726" y="252889"/>
                  </a:lnTo>
                  <a:lnTo>
                    <a:pt x="35719" y="397669"/>
                  </a:lnTo>
                  <a:cubicBezTo>
                    <a:pt x="35719" y="397669"/>
                    <a:pt x="135731" y="372904"/>
                    <a:pt x="271939" y="382429"/>
                  </a:cubicBezTo>
                  <a:cubicBezTo>
                    <a:pt x="408146" y="392906"/>
                    <a:pt x="510064" y="313849"/>
                    <a:pt x="510064" y="313849"/>
                  </a:cubicBezTo>
                  <a:lnTo>
                    <a:pt x="625316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AA9E2B58-B7F5-4E4E-9EBF-D8BB8F2447BB}"/>
              </a:ext>
            </a:extLst>
          </p:cNvPr>
          <p:cNvSpPr txBox="1"/>
          <p:nvPr/>
        </p:nvSpPr>
        <p:spPr>
          <a:xfrm>
            <a:off x="2667333" y="3759254"/>
            <a:ext cx="1371600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PowerPoint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75F0505C-D77B-4012-8707-F54F0AC6E977}"/>
              </a:ext>
            </a:extLst>
          </p:cNvPr>
          <p:cNvSpPr txBox="1"/>
          <p:nvPr/>
        </p:nvSpPr>
        <p:spPr>
          <a:xfrm>
            <a:off x="932993" y="2636484"/>
            <a:ext cx="520951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9FFB7AB4-8254-4581-87B8-74FDA00DE25C}"/>
              </a:ext>
            </a:extLst>
          </p:cNvPr>
          <p:cNvSpPr txBox="1"/>
          <p:nvPr/>
        </p:nvSpPr>
        <p:spPr>
          <a:xfrm>
            <a:off x="1013925" y="3759254"/>
            <a:ext cx="1371600" cy="307777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F2565C2-BB3D-40CA-8198-03347D9B818D}"/>
              </a:ext>
            </a:extLst>
          </p:cNvPr>
          <p:cNvSpPr txBox="1"/>
          <p:nvPr/>
        </p:nvSpPr>
        <p:spPr>
          <a:xfrm>
            <a:off x="4320741" y="3759254"/>
            <a:ext cx="1371600" cy="307777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BIG SALE</a:t>
            </a:r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1864845E-E1F6-494D-AD91-8BF904565980}"/>
              </a:ext>
            </a:extLst>
          </p:cNvPr>
          <p:cNvSpPr/>
          <p:nvPr/>
        </p:nvSpPr>
        <p:spPr>
          <a:xfrm>
            <a:off x="1008820" y="4470835"/>
            <a:ext cx="576064" cy="576064"/>
          </a:xfrm>
          <a:prstGeom prst="ellipse">
            <a:avLst/>
          </a:prstGeom>
          <a:solidFill>
            <a:schemeClr val="accent4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dirty="0"/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21B514F1-AAAD-4E79-A7F3-A4DA7078F1F7}"/>
              </a:ext>
            </a:extLst>
          </p:cNvPr>
          <p:cNvSpPr txBox="1"/>
          <p:nvPr/>
        </p:nvSpPr>
        <p:spPr>
          <a:xfrm>
            <a:off x="1763728" y="4435704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78F634BD-579F-48A9-BD0B-35D118A0C12C}"/>
              </a:ext>
            </a:extLst>
          </p:cNvPr>
          <p:cNvSpPr/>
          <p:nvPr/>
        </p:nvSpPr>
        <p:spPr>
          <a:xfrm>
            <a:off x="1008924" y="5477596"/>
            <a:ext cx="576064" cy="576064"/>
          </a:xfrm>
          <a:prstGeom prst="ellipse">
            <a:avLst/>
          </a:prstGeom>
          <a:solidFill>
            <a:schemeClr val="accent1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61848AD-BA63-4DC0-8D6A-A408CA917F7B}"/>
              </a:ext>
            </a:extLst>
          </p:cNvPr>
          <p:cNvSpPr txBox="1"/>
          <p:nvPr/>
        </p:nvSpPr>
        <p:spPr>
          <a:xfrm>
            <a:off x="1763728" y="5442465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1" name="Rounded Rectangle 10">
            <a:extLst>
              <a:ext uri="{FF2B5EF4-FFF2-40B4-BE49-F238E27FC236}">
                <a16:creationId xmlns:a16="http://schemas.microsoft.com/office/drawing/2014/main" id="{0A16575F-EC0C-4589-BFB2-A712B64D439A}"/>
              </a:ext>
            </a:extLst>
          </p:cNvPr>
          <p:cNvSpPr/>
          <p:nvPr/>
        </p:nvSpPr>
        <p:spPr>
          <a:xfrm>
            <a:off x="1188584" y="5614498"/>
            <a:ext cx="228398" cy="302259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92" name="Block Arc 10">
            <a:extLst>
              <a:ext uri="{FF2B5EF4-FFF2-40B4-BE49-F238E27FC236}">
                <a16:creationId xmlns:a16="http://schemas.microsoft.com/office/drawing/2014/main" id="{810CDACE-4D3C-4068-9842-0B52030AE7A3}"/>
              </a:ext>
            </a:extLst>
          </p:cNvPr>
          <p:cNvSpPr/>
          <p:nvPr/>
        </p:nvSpPr>
        <p:spPr>
          <a:xfrm>
            <a:off x="1091591" y="4631360"/>
            <a:ext cx="387771" cy="262655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16724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A1154D9F-BBCA-4AFC-B92B-7F043558D759}"/>
              </a:ext>
            </a:extLst>
          </p:cNvPr>
          <p:cNvSpPr/>
          <p:nvPr/>
        </p:nvSpPr>
        <p:spPr>
          <a:xfrm>
            <a:off x="913717" y="2644170"/>
            <a:ext cx="3842719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CHRISTMAS</a:t>
            </a:r>
          </a:p>
          <a:p>
            <a:pPr algn="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SALE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0F4C770-4705-4900-867C-F2046F044F29}"/>
              </a:ext>
            </a:extLst>
          </p:cNvPr>
          <p:cNvSpPr txBox="1"/>
          <p:nvPr/>
        </p:nvSpPr>
        <p:spPr>
          <a:xfrm>
            <a:off x="913717" y="5036071"/>
            <a:ext cx="527671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165CDFA-50C7-4C8D-B8C7-F4EF6C717573}"/>
              </a:ext>
            </a:extLst>
          </p:cNvPr>
          <p:cNvSpPr txBox="1"/>
          <p:nvPr/>
        </p:nvSpPr>
        <p:spPr>
          <a:xfrm>
            <a:off x="913717" y="621600"/>
            <a:ext cx="527671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65AF8D9-41AE-4514-B745-263AF7470C7A}"/>
              </a:ext>
            </a:extLst>
          </p:cNvPr>
          <p:cNvSpPr>
            <a:spLocks noGrp="1"/>
          </p:cNvSpPr>
          <p:nvPr>
            <p:ph type="pic" sz="quarter" idx="65"/>
          </p:nvPr>
        </p:nvSpPr>
        <p:spPr/>
      </p:sp>
    </p:spTree>
    <p:extLst>
      <p:ext uri="{BB962C8B-B14F-4D97-AF65-F5344CB8AC3E}">
        <p14:creationId xmlns:p14="http://schemas.microsoft.com/office/powerpoint/2010/main" val="271782271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" name="Group 99">
            <a:extLst>
              <a:ext uri="{FF2B5EF4-FFF2-40B4-BE49-F238E27FC236}">
                <a16:creationId xmlns:a16="http://schemas.microsoft.com/office/drawing/2014/main" id="{3D5B4409-CBF9-440E-8C7B-84FE2CC08368}"/>
              </a:ext>
            </a:extLst>
          </p:cNvPr>
          <p:cNvGrpSpPr/>
          <p:nvPr/>
        </p:nvGrpSpPr>
        <p:grpSpPr>
          <a:xfrm rot="203323">
            <a:off x="4248835" y="3353920"/>
            <a:ext cx="1406953" cy="1188911"/>
            <a:chOff x="6773186" y="2863072"/>
            <a:chExt cx="1724736" cy="1457446"/>
          </a:xfrm>
        </p:grpSpPr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6A8BC70D-F75B-41F8-8789-89FBFEBDA8B8}"/>
                </a:ext>
              </a:extLst>
            </p:cNvPr>
            <p:cNvSpPr/>
            <p:nvPr/>
          </p:nvSpPr>
          <p:spPr>
            <a:xfrm rot="21252091">
              <a:off x="6773186" y="2905185"/>
              <a:ext cx="1664332" cy="312062"/>
            </a:xfrm>
            <a:custGeom>
              <a:avLst/>
              <a:gdLst>
                <a:gd name="connsiteX0" fmla="*/ 7144 w 1676400"/>
                <a:gd name="connsiteY0" fmla="*/ 167164 h 314325"/>
                <a:gd name="connsiteX1" fmla="*/ 800576 w 1676400"/>
                <a:gd name="connsiteY1" fmla="*/ 7144 h 314325"/>
                <a:gd name="connsiteX2" fmla="*/ 1678781 w 1676400"/>
                <a:gd name="connsiteY2" fmla="*/ 138589 h 314325"/>
                <a:gd name="connsiteX3" fmla="*/ 987266 w 1676400"/>
                <a:gd name="connsiteY3" fmla="*/ 310991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6400" h="314325">
                  <a:moveTo>
                    <a:pt x="7144" y="167164"/>
                  </a:moveTo>
                  <a:lnTo>
                    <a:pt x="800576" y="7144"/>
                  </a:lnTo>
                  <a:lnTo>
                    <a:pt x="1678781" y="138589"/>
                  </a:lnTo>
                  <a:lnTo>
                    <a:pt x="987266" y="310991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B2994E33-A214-4797-A3D5-CB1334D604B0}"/>
                </a:ext>
              </a:extLst>
            </p:cNvPr>
            <p:cNvSpPr/>
            <p:nvPr/>
          </p:nvSpPr>
          <p:spPr>
            <a:xfrm rot="21252091">
              <a:off x="7601877" y="2863072"/>
              <a:ext cx="879448" cy="1163141"/>
            </a:xfrm>
            <a:custGeom>
              <a:avLst/>
              <a:gdLst>
                <a:gd name="connsiteX0" fmla="*/ 7144 w 885825"/>
                <a:gd name="connsiteY0" fmla="*/ 7144 h 1171575"/>
                <a:gd name="connsiteX1" fmla="*/ 29051 w 885825"/>
                <a:gd name="connsiteY1" fmla="*/ 1033939 h 1171575"/>
                <a:gd name="connsiteX2" fmla="*/ 792956 w 885825"/>
                <a:gd name="connsiteY2" fmla="*/ 1164431 h 1171575"/>
                <a:gd name="connsiteX3" fmla="*/ 885349 w 885825"/>
                <a:gd name="connsiteY3" fmla="*/ 138589 h 117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1171575">
                  <a:moveTo>
                    <a:pt x="7144" y="7144"/>
                  </a:moveTo>
                  <a:lnTo>
                    <a:pt x="29051" y="1033939"/>
                  </a:lnTo>
                  <a:lnTo>
                    <a:pt x="792956" y="1164431"/>
                  </a:lnTo>
                  <a:lnTo>
                    <a:pt x="885349" y="13858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5B29FA0-673A-40E3-99F8-1812A837B504}"/>
                </a:ext>
              </a:extLst>
            </p:cNvPr>
            <p:cNvSpPr/>
            <p:nvPr/>
          </p:nvSpPr>
          <p:spPr>
            <a:xfrm rot="21252091">
              <a:off x="6836898" y="3091182"/>
              <a:ext cx="983469" cy="1229336"/>
            </a:xfrm>
            <a:custGeom>
              <a:avLst/>
              <a:gdLst>
                <a:gd name="connsiteX0" fmla="*/ 987266 w 990600"/>
                <a:gd name="connsiteY0" fmla="*/ 1231106 h 1238250"/>
                <a:gd name="connsiteX1" fmla="*/ 121444 w 990600"/>
                <a:gd name="connsiteY1" fmla="*/ 1030129 h 1238250"/>
                <a:gd name="connsiteX2" fmla="*/ 7144 w 990600"/>
                <a:gd name="connsiteY2" fmla="*/ 7144 h 1238250"/>
                <a:gd name="connsiteX3" fmla="*/ 987266 w 990600"/>
                <a:gd name="connsiteY3" fmla="*/ 150971 h 123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0600" h="1238250">
                  <a:moveTo>
                    <a:pt x="987266" y="1231106"/>
                  </a:moveTo>
                  <a:lnTo>
                    <a:pt x="121444" y="1030129"/>
                  </a:lnTo>
                  <a:lnTo>
                    <a:pt x="7144" y="7144"/>
                  </a:lnTo>
                  <a:lnTo>
                    <a:pt x="987266" y="15097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47C7228F-CA03-43C6-B1C4-5FE067DADAFA}"/>
                </a:ext>
              </a:extLst>
            </p:cNvPr>
            <p:cNvSpPr/>
            <p:nvPr/>
          </p:nvSpPr>
          <p:spPr>
            <a:xfrm rot="21252091">
              <a:off x="7811385" y="2985951"/>
              <a:ext cx="686537" cy="1243864"/>
            </a:xfrm>
            <a:custGeom>
              <a:avLst/>
              <a:gdLst>
                <a:gd name="connsiteX0" fmla="*/ 11906 w 704850"/>
                <a:gd name="connsiteY0" fmla="*/ 1255871 h 1257300"/>
                <a:gd name="connsiteX1" fmla="*/ 7144 w 704850"/>
                <a:gd name="connsiteY1" fmla="*/ 179546 h 1257300"/>
                <a:gd name="connsiteX2" fmla="*/ 698659 w 704850"/>
                <a:gd name="connsiteY2" fmla="*/ 7144 h 1257300"/>
                <a:gd name="connsiteX3" fmla="*/ 611029 w 704850"/>
                <a:gd name="connsiteY3" fmla="*/ 1030129 h 1257300"/>
                <a:gd name="connsiteX0" fmla="*/ 116984 w 691515"/>
                <a:gd name="connsiteY0" fmla="*/ 1277821 h 1277821"/>
                <a:gd name="connsiteX1" fmla="*/ 0 w 691515"/>
                <a:gd name="connsiteY1" fmla="*/ 172402 h 1277821"/>
                <a:gd name="connsiteX2" fmla="*/ 691515 w 691515"/>
                <a:gd name="connsiteY2" fmla="*/ 0 h 1277821"/>
                <a:gd name="connsiteX3" fmla="*/ 603885 w 691515"/>
                <a:gd name="connsiteY3" fmla="*/ 1022985 h 1277821"/>
                <a:gd name="connsiteX0" fmla="*/ 606 w 691515"/>
                <a:gd name="connsiteY0" fmla="*/ 1252883 h 1252883"/>
                <a:gd name="connsiteX1" fmla="*/ 0 w 691515"/>
                <a:gd name="connsiteY1" fmla="*/ 172402 h 1252883"/>
                <a:gd name="connsiteX2" fmla="*/ 691515 w 691515"/>
                <a:gd name="connsiteY2" fmla="*/ 0 h 1252883"/>
                <a:gd name="connsiteX3" fmla="*/ 603885 w 691515"/>
                <a:gd name="connsiteY3" fmla="*/ 1022985 h 12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1515" h="1252883">
                  <a:moveTo>
                    <a:pt x="606" y="1252883"/>
                  </a:moveTo>
                  <a:lnTo>
                    <a:pt x="0" y="172402"/>
                  </a:lnTo>
                  <a:lnTo>
                    <a:pt x="691515" y="0"/>
                  </a:lnTo>
                  <a:lnTo>
                    <a:pt x="603885" y="1022985"/>
                  </a:lnTo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5D4371-6F7E-41E8-806B-DF1856122CB3}"/>
                </a:ext>
              </a:extLst>
            </p:cNvPr>
            <p:cNvSpPr/>
            <p:nvPr/>
          </p:nvSpPr>
          <p:spPr>
            <a:xfrm rot="21252091">
              <a:off x="8060864" y="3018272"/>
              <a:ext cx="264780" cy="1106402"/>
            </a:xfrm>
            <a:custGeom>
              <a:avLst/>
              <a:gdLst>
                <a:gd name="connsiteX0" fmla="*/ 7144 w 266700"/>
                <a:gd name="connsiteY0" fmla="*/ 1115854 h 1114425"/>
                <a:gd name="connsiteX1" fmla="*/ 190024 w 266700"/>
                <a:gd name="connsiteY1" fmla="*/ 1048226 h 1114425"/>
                <a:gd name="connsiteX2" fmla="*/ 261461 w 266700"/>
                <a:gd name="connsiteY2" fmla="*/ 7144 h 1114425"/>
                <a:gd name="connsiteX3" fmla="*/ 52864 w 266700"/>
                <a:gd name="connsiteY3" fmla="*/ 60484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700" h="1114425">
                  <a:moveTo>
                    <a:pt x="7144" y="1115854"/>
                  </a:moveTo>
                  <a:lnTo>
                    <a:pt x="190024" y="1048226"/>
                  </a:lnTo>
                  <a:lnTo>
                    <a:pt x="261461" y="7144"/>
                  </a:lnTo>
                  <a:lnTo>
                    <a:pt x="52864" y="6048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B5BBC4DA-703A-4B81-B78E-1398ED116B60}"/>
                </a:ext>
              </a:extLst>
            </p:cNvPr>
            <p:cNvSpPr/>
            <p:nvPr/>
          </p:nvSpPr>
          <p:spPr>
            <a:xfrm rot="21252091">
              <a:off x="7106820" y="3136002"/>
              <a:ext cx="340432" cy="1096946"/>
            </a:xfrm>
            <a:custGeom>
              <a:avLst/>
              <a:gdLst>
                <a:gd name="connsiteX0" fmla="*/ 118586 w 342900"/>
                <a:gd name="connsiteY0" fmla="*/ 1052989 h 1104900"/>
                <a:gd name="connsiteX1" fmla="*/ 7144 w 342900"/>
                <a:gd name="connsiteY1" fmla="*/ 7144 h 1104900"/>
                <a:gd name="connsiteX2" fmla="*/ 255746 w 342900"/>
                <a:gd name="connsiteY2" fmla="*/ 43339 h 1104900"/>
                <a:gd name="connsiteX3" fmla="*/ 344329 w 342900"/>
                <a:gd name="connsiteY3" fmla="*/ 1103471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900" h="1104900">
                  <a:moveTo>
                    <a:pt x="118586" y="1052989"/>
                  </a:moveTo>
                  <a:lnTo>
                    <a:pt x="7144" y="7144"/>
                  </a:lnTo>
                  <a:lnTo>
                    <a:pt x="255746" y="43339"/>
                  </a:lnTo>
                  <a:lnTo>
                    <a:pt x="344329" y="1103471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AD2F91CE-8E9A-4F67-A02F-6D0ED068C9FD}"/>
              </a:ext>
            </a:extLst>
          </p:cNvPr>
          <p:cNvGrpSpPr/>
          <p:nvPr/>
        </p:nvGrpSpPr>
        <p:grpSpPr>
          <a:xfrm rot="20084259">
            <a:off x="3728017" y="2270095"/>
            <a:ext cx="1845064" cy="1054824"/>
            <a:chOff x="6419683" y="1357425"/>
            <a:chExt cx="2261802" cy="1293073"/>
          </a:xfrm>
        </p:grpSpPr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052BEA05-470D-47BF-A8E0-A117C05549C4}"/>
                </a:ext>
              </a:extLst>
            </p:cNvPr>
            <p:cNvSpPr/>
            <p:nvPr/>
          </p:nvSpPr>
          <p:spPr>
            <a:xfrm rot="21252091">
              <a:off x="7778737" y="1974371"/>
              <a:ext cx="652494" cy="482278"/>
            </a:xfrm>
            <a:custGeom>
              <a:avLst/>
              <a:gdLst>
                <a:gd name="connsiteX0" fmla="*/ 654844 w 657225"/>
                <a:gd name="connsiteY0" fmla="*/ 7144 h 485775"/>
                <a:gd name="connsiteX1" fmla="*/ 7144 w 657225"/>
                <a:gd name="connsiteY1" fmla="*/ 253841 h 485775"/>
                <a:gd name="connsiteX2" fmla="*/ 19526 w 657225"/>
                <a:gd name="connsiteY2" fmla="*/ 487204 h 485775"/>
                <a:gd name="connsiteX3" fmla="*/ 644366 w 657225"/>
                <a:gd name="connsiteY3" fmla="*/ 225266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7225" h="485775">
                  <a:moveTo>
                    <a:pt x="654844" y="7144"/>
                  </a:moveTo>
                  <a:lnTo>
                    <a:pt x="7144" y="253841"/>
                  </a:lnTo>
                  <a:lnTo>
                    <a:pt x="19526" y="487204"/>
                  </a:lnTo>
                  <a:lnTo>
                    <a:pt x="644366" y="225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95DC480A-90E3-4597-95A6-60D838535E59}"/>
                </a:ext>
              </a:extLst>
            </p:cNvPr>
            <p:cNvSpPr/>
            <p:nvPr/>
          </p:nvSpPr>
          <p:spPr>
            <a:xfrm rot="21252091">
              <a:off x="6658666" y="1971617"/>
              <a:ext cx="1758896" cy="312062"/>
            </a:xfrm>
            <a:custGeom>
              <a:avLst/>
              <a:gdLst>
                <a:gd name="connsiteX0" fmla="*/ 1771174 w 1771650"/>
                <a:gd name="connsiteY0" fmla="*/ 67151 h 314325"/>
                <a:gd name="connsiteX1" fmla="*/ 1092041 w 1771650"/>
                <a:gd name="connsiteY1" fmla="*/ 21431 h 314325"/>
                <a:gd name="connsiteX2" fmla="*/ 865346 w 1771650"/>
                <a:gd name="connsiteY2" fmla="*/ 7144 h 314325"/>
                <a:gd name="connsiteX3" fmla="*/ 7144 w 1771650"/>
                <a:gd name="connsiteY3" fmla="*/ 276701 h 314325"/>
                <a:gd name="connsiteX4" fmla="*/ 1123474 w 1771650"/>
                <a:gd name="connsiteY4" fmla="*/ 313849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650" h="314325">
                  <a:moveTo>
                    <a:pt x="1771174" y="67151"/>
                  </a:moveTo>
                  <a:lnTo>
                    <a:pt x="1092041" y="21431"/>
                  </a:lnTo>
                  <a:lnTo>
                    <a:pt x="865346" y="7144"/>
                  </a:lnTo>
                  <a:lnTo>
                    <a:pt x="7144" y="276701"/>
                  </a:lnTo>
                  <a:lnTo>
                    <a:pt x="1123474" y="313849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A8A2762-C478-4559-A020-C9039F33C81D}"/>
                </a:ext>
              </a:extLst>
            </p:cNvPr>
            <p:cNvSpPr/>
            <p:nvPr/>
          </p:nvSpPr>
          <p:spPr>
            <a:xfrm rot="21252091">
              <a:off x="6685389" y="2269488"/>
              <a:ext cx="1134772" cy="274237"/>
            </a:xfrm>
            <a:custGeom>
              <a:avLst/>
              <a:gdLst>
                <a:gd name="connsiteX0" fmla="*/ 56674 w 1143000"/>
                <a:gd name="connsiteY0" fmla="*/ 213836 h 276225"/>
                <a:gd name="connsiteX1" fmla="*/ 1135856 w 1143000"/>
                <a:gd name="connsiteY1" fmla="*/ 277654 h 276225"/>
                <a:gd name="connsiteX2" fmla="*/ 1123474 w 1143000"/>
                <a:gd name="connsiteY2" fmla="*/ 44291 h 276225"/>
                <a:gd name="connsiteX3" fmla="*/ 7144 w 1143000"/>
                <a:gd name="connsiteY3" fmla="*/ 7144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0" h="276225">
                  <a:moveTo>
                    <a:pt x="56674" y="213836"/>
                  </a:moveTo>
                  <a:lnTo>
                    <a:pt x="1135856" y="277654"/>
                  </a:lnTo>
                  <a:lnTo>
                    <a:pt x="1123474" y="4429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EE3EA38F-2EF4-4C61-A9D9-F163098733F1}"/>
                </a:ext>
              </a:extLst>
            </p:cNvPr>
            <p:cNvSpPr/>
            <p:nvPr/>
          </p:nvSpPr>
          <p:spPr>
            <a:xfrm rot="21252091">
              <a:off x="6950881" y="2294199"/>
              <a:ext cx="283693" cy="236411"/>
            </a:xfrm>
            <a:custGeom>
              <a:avLst/>
              <a:gdLst>
                <a:gd name="connsiteX0" fmla="*/ 7144 w 285750"/>
                <a:gd name="connsiteY0" fmla="*/ 7144 h 238125"/>
                <a:gd name="connsiteX1" fmla="*/ 232886 w 285750"/>
                <a:gd name="connsiteY1" fmla="*/ 17621 h 238125"/>
                <a:gd name="connsiteX2" fmla="*/ 281464 w 285750"/>
                <a:gd name="connsiteY2" fmla="*/ 234791 h 238125"/>
                <a:gd name="connsiteX3" fmla="*/ 81439 w 285750"/>
                <a:gd name="connsiteY3" fmla="*/ 22240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0" h="238125">
                  <a:moveTo>
                    <a:pt x="7144" y="7144"/>
                  </a:moveTo>
                  <a:lnTo>
                    <a:pt x="232886" y="17621"/>
                  </a:lnTo>
                  <a:lnTo>
                    <a:pt x="281464" y="234791"/>
                  </a:lnTo>
                  <a:lnTo>
                    <a:pt x="81439" y="222409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BDB1E003-65C2-4087-B31A-3B4A2FF2FB1F}"/>
                </a:ext>
              </a:extLst>
            </p:cNvPr>
            <p:cNvSpPr/>
            <p:nvPr/>
          </p:nvSpPr>
          <p:spPr>
            <a:xfrm rot="21252091">
              <a:off x="6924943" y="1996692"/>
              <a:ext cx="1011838" cy="283693"/>
            </a:xfrm>
            <a:custGeom>
              <a:avLst/>
              <a:gdLst>
                <a:gd name="connsiteX0" fmla="*/ 7144 w 1019175"/>
                <a:gd name="connsiteY0" fmla="*/ 270986 h 285750"/>
                <a:gd name="connsiteX1" fmla="*/ 824389 w 1019175"/>
                <a:gd name="connsiteY1" fmla="*/ 7144 h 285750"/>
                <a:gd name="connsiteX2" fmla="*/ 1013936 w 1019175"/>
                <a:gd name="connsiteY2" fmla="*/ 20479 h 285750"/>
                <a:gd name="connsiteX3" fmla="*/ 232886 w 1019175"/>
                <a:gd name="connsiteY3" fmla="*/ 281464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175" h="285750">
                  <a:moveTo>
                    <a:pt x="7144" y="270986"/>
                  </a:moveTo>
                  <a:lnTo>
                    <a:pt x="824389" y="7144"/>
                  </a:lnTo>
                  <a:lnTo>
                    <a:pt x="1013936" y="20479"/>
                  </a:lnTo>
                  <a:lnTo>
                    <a:pt x="232886" y="28146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1D741D19-4A78-40C9-B472-1FE70D376861}"/>
                </a:ext>
              </a:extLst>
            </p:cNvPr>
            <p:cNvSpPr/>
            <p:nvPr/>
          </p:nvSpPr>
          <p:spPr>
            <a:xfrm rot="21252091">
              <a:off x="8078664" y="2039683"/>
              <a:ext cx="160759" cy="293149"/>
            </a:xfrm>
            <a:custGeom>
              <a:avLst/>
              <a:gdLst>
                <a:gd name="connsiteX0" fmla="*/ 20479 w 161925"/>
                <a:gd name="connsiteY0" fmla="*/ 64294 h 295275"/>
                <a:gd name="connsiteX1" fmla="*/ 7144 w 161925"/>
                <a:gd name="connsiteY1" fmla="*/ 292894 h 295275"/>
                <a:gd name="connsiteX2" fmla="*/ 147161 w 161925"/>
                <a:gd name="connsiteY2" fmla="*/ 234791 h 295275"/>
                <a:gd name="connsiteX3" fmla="*/ 161449 w 161925"/>
                <a:gd name="connsiteY3" fmla="*/ 714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295275">
                  <a:moveTo>
                    <a:pt x="20479" y="64294"/>
                  </a:moveTo>
                  <a:lnTo>
                    <a:pt x="7144" y="292894"/>
                  </a:lnTo>
                  <a:lnTo>
                    <a:pt x="147161" y="234791"/>
                  </a:lnTo>
                  <a:lnTo>
                    <a:pt x="161449" y="714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F2234C7-0ED2-4ED9-A3D9-C0498349ED5A}"/>
                </a:ext>
              </a:extLst>
            </p:cNvPr>
            <p:cNvSpPr/>
            <p:nvPr/>
          </p:nvSpPr>
          <p:spPr>
            <a:xfrm rot="21252091">
              <a:off x="6726327" y="1895624"/>
              <a:ext cx="765971" cy="293149"/>
            </a:xfrm>
            <a:custGeom>
              <a:avLst/>
              <a:gdLst>
                <a:gd name="connsiteX0" fmla="*/ 764381 w 771525"/>
                <a:gd name="connsiteY0" fmla="*/ 250708 h 295275"/>
                <a:gd name="connsiteX1" fmla="*/ 7144 w 771525"/>
                <a:gd name="connsiteY1" fmla="*/ 37347 h 295275"/>
                <a:gd name="connsiteX2" fmla="*/ 10954 w 771525"/>
                <a:gd name="connsiteY2" fmla="*/ 288808 h 295275"/>
                <a:gd name="connsiteX3" fmla="*/ 723424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64381" y="250708"/>
                  </a:moveTo>
                  <a:cubicBezTo>
                    <a:pt x="764381" y="250708"/>
                    <a:pt x="349091" y="-95050"/>
                    <a:pt x="7144" y="37347"/>
                  </a:cubicBezTo>
                  <a:lnTo>
                    <a:pt x="10954" y="288808"/>
                  </a:lnTo>
                  <a:cubicBezTo>
                    <a:pt x="10954" y="288808"/>
                    <a:pt x="544354" y="107833"/>
                    <a:pt x="723424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B749E306-C8A4-41CA-BA4F-8C7F818808DE}"/>
                </a:ext>
              </a:extLst>
            </p:cNvPr>
            <p:cNvSpPr/>
            <p:nvPr/>
          </p:nvSpPr>
          <p:spPr>
            <a:xfrm rot="21252091">
              <a:off x="7071865" y="2045891"/>
              <a:ext cx="1163141" cy="113477"/>
            </a:xfrm>
            <a:custGeom>
              <a:avLst/>
              <a:gdLst>
                <a:gd name="connsiteX0" fmla="*/ 1164431 w 1171575"/>
                <a:gd name="connsiteY0" fmla="*/ 51911 h 114300"/>
                <a:gd name="connsiteX1" fmla="*/ 168116 w 1171575"/>
                <a:gd name="connsiteY1" fmla="*/ 7144 h 114300"/>
                <a:gd name="connsiteX2" fmla="*/ 7144 w 1171575"/>
                <a:gd name="connsiteY2" fmla="*/ 58579 h 114300"/>
                <a:gd name="connsiteX3" fmla="*/ 1023461 w 1171575"/>
                <a:gd name="connsiteY3" fmla="*/ 10906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575" h="114300">
                  <a:moveTo>
                    <a:pt x="1164431" y="51911"/>
                  </a:moveTo>
                  <a:lnTo>
                    <a:pt x="168116" y="7144"/>
                  </a:lnTo>
                  <a:lnTo>
                    <a:pt x="7144" y="58579"/>
                  </a:lnTo>
                  <a:lnTo>
                    <a:pt x="1023461" y="109061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14211C37-DC33-413E-BDA2-207853F5D95E}"/>
                </a:ext>
              </a:extLst>
            </p:cNvPr>
            <p:cNvSpPr/>
            <p:nvPr/>
          </p:nvSpPr>
          <p:spPr>
            <a:xfrm rot="21252091">
              <a:off x="6872348" y="1509246"/>
              <a:ext cx="661950" cy="633581"/>
            </a:xfrm>
            <a:custGeom>
              <a:avLst/>
              <a:gdLst>
                <a:gd name="connsiteX0" fmla="*/ 7144 w 666750"/>
                <a:gd name="connsiteY0" fmla="*/ 332026 h 638175"/>
                <a:gd name="connsiteX1" fmla="*/ 565309 w 666750"/>
                <a:gd name="connsiteY1" fmla="*/ 635874 h 638175"/>
                <a:gd name="connsiteX2" fmla="*/ 668179 w 666750"/>
                <a:gd name="connsiteY2" fmla="*/ 607299 h 638175"/>
                <a:gd name="connsiteX3" fmla="*/ 227171 w 666750"/>
                <a:gd name="connsiteY3" fmla="*/ 321549 h 638175"/>
                <a:gd name="connsiteX4" fmla="*/ 227171 w 666750"/>
                <a:gd name="connsiteY4" fmla="*/ 321549 h 638175"/>
                <a:gd name="connsiteX5" fmla="*/ 366236 w 666750"/>
                <a:gd name="connsiteY5" fmla="*/ 71041 h 638175"/>
                <a:gd name="connsiteX6" fmla="*/ 366236 w 666750"/>
                <a:gd name="connsiteY6" fmla="*/ 71041 h 638175"/>
                <a:gd name="connsiteX7" fmla="*/ 326231 w 666750"/>
                <a:gd name="connsiteY7" fmla="*/ 10081 h 638175"/>
                <a:gd name="connsiteX8" fmla="*/ 199549 w 666750"/>
                <a:gd name="connsiteY8" fmla="*/ 60564 h 638175"/>
                <a:gd name="connsiteX9" fmla="*/ 70009 w 666750"/>
                <a:gd name="connsiteY9" fmla="*/ 185341 h 638175"/>
                <a:gd name="connsiteX10" fmla="*/ 7144 w 666750"/>
                <a:gd name="connsiteY10" fmla="*/ 332026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6750" h="638175">
                  <a:moveTo>
                    <a:pt x="7144" y="332026"/>
                  </a:moveTo>
                  <a:cubicBezTo>
                    <a:pt x="7144" y="332026"/>
                    <a:pt x="260509" y="625396"/>
                    <a:pt x="565309" y="635874"/>
                  </a:cubicBezTo>
                  <a:cubicBezTo>
                    <a:pt x="635794" y="628254"/>
                    <a:pt x="668179" y="607299"/>
                    <a:pt x="668179" y="607299"/>
                  </a:cubicBezTo>
                  <a:lnTo>
                    <a:pt x="227171" y="321549"/>
                  </a:lnTo>
                  <a:lnTo>
                    <a:pt x="227171" y="321549"/>
                  </a:lnTo>
                  <a:cubicBezTo>
                    <a:pt x="249079" y="226299"/>
                    <a:pt x="296704" y="139621"/>
                    <a:pt x="366236" y="71041"/>
                  </a:cubicBezTo>
                  <a:lnTo>
                    <a:pt x="366236" y="71041"/>
                  </a:lnTo>
                  <a:cubicBezTo>
                    <a:pt x="394811" y="42466"/>
                    <a:pt x="364331" y="-5159"/>
                    <a:pt x="326231" y="10081"/>
                  </a:cubicBezTo>
                  <a:lnTo>
                    <a:pt x="199549" y="60564"/>
                  </a:lnTo>
                  <a:lnTo>
                    <a:pt x="70009" y="185341"/>
                  </a:lnTo>
                  <a:lnTo>
                    <a:pt x="7144" y="33202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14F61D0A-E688-45D0-9929-B5A079C170D2}"/>
                </a:ext>
              </a:extLst>
            </p:cNvPr>
            <p:cNvSpPr/>
            <p:nvPr/>
          </p:nvSpPr>
          <p:spPr>
            <a:xfrm rot="21252091">
              <a:off x="6868046" y="1432826"/>
              <a:ext cx="699776" cy="699776"/>
            </a:xfrm>
            <a:custGeom>
              <a:avLst/>
              <a:gdLst>
                <a:gd name="connsiteX0" fmla="*/ 636746 w 704850"/>
                <a:gd name="connsiteY0" fmla="*/ 703518 h 704850"/>
                <a:gd name="connsiteX1" fmla="*/ 388144 w 704850"/>
                <a:gd name="connsiteY1" fmla="*/ 256796 h 704850"/>
                <a:gd name="connsiteX2" fmla="*/ 363379 w 704850"/>
                <a:gd name="connsiteY2" fmla="*/ 239651 h 704850"/>
                <a:gd name="connsiteX3" fmla="*/ 173831 w 704850"/>
                <a:gd name="connsiteY3" fmla="*/ 264416 h 704850"/>
                <a:gd name="connsiteX4" fmla="*/ 7144 w 704850"/>
                <a:gd name="connsiteY4" fmla="*/ 406338 h 704850"/>
                <a:gd name="connsiteX5" fmla="*/ 70009 w 704850"/>
                <a:gd name="connsiteY5" fmla="*/ 260606 h 704850"/>
                <a:gd name="connsiteX6" fmla="*/ 147161 w 704850"/>
                <a:gd name="connsiteY6" fmla="*/ 151068 h 704850"/>
                <a:gd name="connsiteX7" fmla="*/ 147161 w 704850"/>
                <a:gd name="connsiteY7" fmla="*/ 151068 h 704850"/>
                <a:gd name="connsiteX8" fmla="*/ 367189 w 704850"/>
                <a:gd name="connsiteY8" fmla="*/ 12003 h 704850"/>
                <a:gd name="connsiteX9" fmla="*/ 441484 w 704850"/>
                <a:gd name="connsiteY9" fmla="*/ 8193 h 704850"/>
                <a:gd name="connsiteX10" fmla="*/ 511969 w 704850"/>
                <a:gd name="connsiteY10" fmla="*/ 51056 h 704850"/>
                <a:gd name="connsiteX11" fmla="*/ 702469 w 704850"/>
                <a:gd name="connsiteY11" fmla="*/ 660656 h 704850"/>
                <a:gd name="connsiteX12" fmla="*/ 636746 w 704850"/>
                <a:gd name="connsiteY12" fmla="*/ 703518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4850" h="704850">
                  <a:moveTo>
                    <a:pt x="636746" y="703518"/>
                  </a:moveTo>
                  <a:lnTo>
                    <a:pt x="388144" y="256796"/>
                  </a:lnTo>
                  <a:cubicBezTo>
                    <a:pt x="383381" y="247271"/>
                    <a:pt x="373856" y="241556"/>
                    <a:pt x="363379" y="239651"/>
                  </a:cubicBezTo>
                  <a:cubicBezTo>
                    <a:pt x="331946" y="234888"/>
                    <a:pt x="259556" y="230126"/>
                    <a:pt x="173831" y="264416"/>
                  </a:cubicBezTo>
                  <a:cubicBezTo>
                    <a:pt x="57626" y="310136"/>
                    <a:pt x="7144" y="406338"/>
                    <a:pt x="7144" y="406338"/>
                  </a:cubicBezTo>
                  <a:lnTo>
                    <a:pt x="70009" y="260606"/>
                  </a:lnTo>
                  <a:cubicBezTo>
                    <a:pt x="88106" y="218696"/>
                    <a:pt x="113824" y="181548"/>
                    <a:pt x="147161" y="151068"/>
                  </a:cubicBezTo>
                  <a:lnTo>
                    <a:pt x="147161" y="151068"/>
                  </a:lnTo>
                  <a:cubicBezTo>
                    <a:pt x="208121" y="92966"/>
                    <a:pt x="284321" y="26291"/>
                    <a:pt x="367189" y="12003"/>
                  </a:cubicBezTo>
                  <a:lnTo>
                    <a:pt x="441484" y="8193"/>
                  </a:lnTo>
                  <a:cubicBezTo>
                    <a:pt x="471964" y="2478"/>
                    <a:pt x="502444" y="20576"/>
                    <a:pt x="511969" y="51056"/>
                  </a:cubicBezTo>
                  <a:lnTo>
                    <a:pt x="702469" y="660656"/>
                  </a:lnTo>
                  <a:lnTo>
                    <a:pt x="636746" y="703518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F0DA18B-11F8-4CC8-AF19-769AE9BD86C3}"/>
                </a:ext>
              </a:extLst>
            </p:cNvPr>
            <p:cNvSpPr/>
            <p:nvPr/>
          </p:nvSpPr>
          <p:spPr>
            <a:xfrm rot="21252091">
              <a:off x="7592942" y="1804861"/>
              <a:ext cx="729815" cy="279312"/>
            </a:xfrm>
            <a:custGeom>
              <a:avLst/>
              <a:gdLst>
                <a:gd name="connsiteX0" fmla="*/ 7144 w 771525"/>
                <a:gd name="connsiteY0" fmla="*/ 250708 h 295275"/>
                <a:gd name="connsiteX1" fmla="*/ 764381 w 771525"/>
                <a:gd name="connsiteY1" fmla="*/ 37347 h 295275"/>
                <a:gd name="connsiteX2" fmla="*/ 760571 w 771525"/>
                <a:gd name="connsiteY2" fmla="*/ 288808 h 295275"/>
                <a:gd name="connsiteX3" fmla="*/ 48101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144" y="250708"/>
                  </a:moveTo>
                  <a:cubicBezTo>
                    <a:pt x="7144" y="250708"/>
                    <a:pt x="422434" y="-95050"/>
                    <a:pt x="764381" y="37347"/>
                  </a:cubicBezTo>
                  <a:lnTo>
                    <a:pt x="760571" y="288808"/>
                  </a:lnTo>
                  <a:cubicBezTo>
                    <a:pt x="760571" y="288808"/>
                    <a:pt x="227171" y="107832"/>
                    <a:pt x="48101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F0601BB4-94AB-4C6A-A365-DC799A7CE9FB}"/>
                </a:ext>
              </a:extLst>
            </p:cNvPr>
            <p:cNvSpPr/>
            <p:nvPr/>
          </p:nvSpPr>
          <p:spPr>
            <a:xfrm rot="21252091">
              <a:off x="7522601" y="1390100"/>
              <a:ext cx="595755" cy="671407"/>
            </a:xfrm>
            <a:custGeom>
              <a:avLst/>
              <a:gdLst>
                <a:gd name="connsiteX0" fmla="*/ 595789 w 600075"/>
                <a:gd name="connsiteY0" fmla="*/ 255366 h 676275"/>
                <a:gd name="connsiteX1" fmla="*/ 113824 w 600075"/>
                <a:gd name="connsiteY1" fmla="*/ 669704 h 676275"/>
                <a:gd name="connsiteX2" fmla="*/ 7144 w 600075"/>
                <a:gd name="connsiteY2" fmla="*/ 663989 h 676275"/>
                <a:gd name="connsiteX3" fmla="*/ 378619 w 600075"/>
                <a:gd name="connsiteY3" fmla="*/ 291561 h 676275"/>
                <a:gd name="connsiteX4" fmla="*/ 378619 w 600075"/>
                <a:gd name="connsiteY4" fmla="*/ 291561 h 676275"/>
                <a:gd name="connsiteX5" fmla="*/ 190024 w 600075"/>
                <a:gd name="connsiteY5" fmla="*/ 76296 h 676275"/>
                <a:gd name="connsiteX6" fmla="*/ 190024 w 600075"/>
                <a:gd name="connsiteY6" fmla="*/ 76296 h 676275"/>
                <a:gd name="connsiteX7" fmla="*/ 216694 w 600075"/>
                <a:gd name="connsiteY7" fmla="*/ 7716 h 676275"/>
                <a:gd name="connsiteX8" fmla="*/ 349091 w 600075"/>
                <a:gd name="connsiteY8" fmla="*/ 29624 h 676275"/>
                <a:gd name="connsiteX9" fmla="*/ 502444 w 600075"/>
                <a:gd name="connsiteY9" fmla="*/ 125826 h 676275"/>
                <a:gd name="connsiteX10" fmla="*/ 595789 w 600075"/>
                <a:gd name="connsiteY10" fmla="*/ 255366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75" h="676275">
                  <a:moveTo>
                    <a:pt x="595789" y="255366"/>
                  </a:moveTo>
                  <a:cubicBezTo>
                    <a:pt x="595789" y="255366"/>
                    <a:pt x="410051" y="595409"/>
                    <a:pt x="113824" y="669704"/>
                  </a:cubicBezTo>
                  <a:cubicBezTo>
                    <a:pt x="43339" y="677324"/>
                    <a:pt x="7144" y="663989"/>
                    <a:pt x="7144" y="663989"/>
                  </a:cubicBezTo>
                  <a:lnTo>
                    <a:pt x="378619" y="291561"/>
                  </a:lnTo>
                  <a:lnTo>
                    <a:pt x="378619" y="291561"/>
                  </a:lnTo>
                  <a:cubicBezTo>
                    <a:pt x="337661" y="202979"/>
                    <a:pt x="271939" y="128684"/>
                    <a:pt x="190024" y="76296"/>
                  </a:cubicBezTo>
                  <a:lnTo>
                    <a:pt x="190024" y="76296"/>
                  </a:lnTo>
                  <a:cubicBezTo>
                    <a:pt x="155734" y="54389"/>
                    <a:pt x="176689" y="1049"/>
                    <a:pt x="216694" y="7716"/>
                  </a:cubicBezTo>
                  <a:lnTo>
                    <a:pt x="349091" y="29624"/>
                  </a:lnTo>
                  <a:lnTo>
                    <a:pt x="502444" y="125826"/>
                  </a:lnTo>
                  <a:lnTo>
                    <a:pt x="595789" y="25536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0B76577-6EF7-4C44-8EC0-1945B38155C8}"/>
                </a:ext>
              </a:extLst>
            </p:cNvPr>
            <p:cNvSpPr/>
            <p:nvPr/>
          </p:nvSpPr>
          <p:spPr>
            <a:xfrm rot="21252091">
              <a:off x="7483280" y="1357425"/>
              <a:ext cx="633581" cy="709232"/>
            </a:xfrm>
            <a:custGeom>
              <a:avLst/>
              <a:gdLst>
                <a:gd name="connsiteX0" fmla="*/ 80486 w 638175"/>
                <a:gd name="connsiteY0" fmla="*/ 712242 h 714375"/>
                <a:gd name="connsiteX1" fmla="*/ 229076 w 638175"/>
                <a:gd name="connsiteY1" fmla="*/ 223609 h 714375"/>
                <a:gd name="connsiteX2" fmla="*/ 250031 w 638175"/>
                <a:gd name="connsiteY2" fmla="*/ 201702 h 714375"/>
                <a:gd name="connsiteX3" fmla="*/ 440531 w 638175"/>
                <a:gd name="connsiteY3" fmla="*/ 186462 h 714375"/>
                <a:gd name="connsiteX4" fmla="*/ 632936 w 638175"/>
                <a:gd name="connsiteY4" fmla="*/ 290284 h 714375"/>
                <a:gd name="connsiteX5" fmla="*/ 540544 w 638175"/>
                <a:gd name="connsiteY5" fmla="*/ 160744 h 714375"/>
                <a:gd name="connsiteX6" fmla="*/ 442436 w 638175"/>
                <a:gd name="connsiteY6" fmla="*/ 69304 h 714375"/>
                <a:gd name="connsiteX7" fmla="*/ 442436 w 638175"/>
                <a:gd name="connsiteY7" fmla="*/ 69304 h 714375"/>
                <a:gd name="connsiteX8" fmla="*/ 204311 w 638175"/>
                <a:gd name="connsiteY8" fmla="*/ 7392 h 714375"/>
                <a:gd name="connsiteX9" fmla="*/ 129064 w 638175"/>
                <a:gd name="connsiteY9" fmla="*/ 10249 h 714375"/>
                <a:gd name="connsiteX10" fmla="*/ 69056 w 638175"/>
                <a:gd name="connsiteY10" fmla="*/ 66447 h 714375"/>
                <a:gd name="connsiteX11" fmla="*/ 7144 w 638175"/>
                <a:gd name="connsiteY11" fmla="*/ 683667 h 714375"/>
                <a:gd name="connsiteX12" fmla="*/ 80486 w 638175"/>
                <a:gd name="connsiteY12" fmla="*/ 712242 h 71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8175" h="714375">
                  <a:moveTo>
                    <a:pt x="80486" y="712242"/>
                  </a:moveTo>
                  <a:lnTo>
                    <a:pt x="229076" y="223609"/>
                  </a:lnTo>
                  <a:cubicBezTo>
                    <a:pt x="231934" y="213132"/>
                    <a:pt x="239554" y="205512"/>
                    <a:pt x="250031" y="201702"/>
                  </a:cubicBezTo>
                  <a:cubicBezTo>
                    <a:pt x="279559" y="190272"/>
                    <a:pt x="349091" y="171222"/>
                    <a:pt x="440531" y="186462"/>
                  </a:cubicBezTo>
                  <a:cubicBezTo>
                    <a:pt x="564356" y="207417"/>
                    <a:pt x="632936" y="290284"/>
                    <a:pt x="632936" y="290284"/>
                  </a:cubicBezTo>
                  <a:lnTo>
                    <a:pt x="540544" y="160744"/>
                  </a:lnTo>
                  <a:cubicBezTo>
                    <a:pt x="513874" y="123597"/>
                    <a:pt x="480536" y="93117"/>
                    <a:pt x="442436" y="69304"/>
                  </a:cubicBezTo>
                  <a:lnTo>
                    <a:pt x="442436" y="69304"/>
                  </a:lnTo>
                  <a:cubicBezTo>
                    <a:pt x="370999" y="26442"/>
                    <a:pt x="288131" y="4534"/>
                    <a:pt x="204311" y="7392"/>
                  </a:cubicBezTo>
                  <a:lnTo>
                    <a:pt x="129064" y="10249"/>
                  </a:lnTo>
                  <a:cubicBezTo>
                    <a:pt x="97631" y="11202"/>
                    <a:pt x="71914" y="35967"/>
                    <a:pt x="69056" y="66447"/>
                  </a:cubicBezTo>
                  <a:lnTo>
                    <a:pt x="7144" y="683667"/>
                  </a:lnTo>
                  <a:lnTo>
                    <a:pt x="80486" y="712242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E183C818-D2DF-4A93-A6A1-BA5D3BE2ACF1}"/>
                </a:ext>
              </a:extLst>
            </p:cNvPr>
            <p:cNvSpPr/>
            <p:nvPr/>
          </p:nvSpPr>
          <p:spPr>
            <a:xfrm rot="21252091">
              <a:off x="8064027" y="1806790"/>
              <a:ext cx="324362" cy="459513"/>
            </a:xfrm>
            <a:custGeom>
              <a:avLst/>
              <a:gdLst>
                <a:gd name="connsiteX0" fmla="*/ 277654 w 342900"/>
                <a:gd name="connsiteY0" fmla="*/ 7144 h 485775"/>
                <a:gd name="connsiteX1" fmla="*/ 7144 w 342900"/>
                <a:gd name="connsiteY1" fmla="*/ 296704 h 485775"/>
                <a:gd name="connsiteX2" fmla="*/ 154781 w 342900"/>
                <a:gd name="connsiteY2" fmla="*/ 484346 h 485775"/>
                <a:gd name="connsiteX3" fmla="*/ 337661 w 342900"/>
                <a:gd name="connsiteY3" fmla="*/ 301466 h 485775"/>
                <a:gd name="connsiteX4" fmla="*/ 277654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277654" y="7144"/>
                  </a:moveTo>
                  <a:cubicBezTo>
                    <a:pt x="277654" y="7144"/>
                    <a:pt x="263366" y="139541"/>
                    <a:pt x="7144" y="296704"/>
                  </a:cubicBezTo>
                  <a:lnTo>
                    <a:pt x="154781" y="484346"/>
                  </a:lnTo>
                  <a:cubicBezTo>
                    <a:pt x="154781" y="484346"/>
                    <a:pt x="290989" y="442436"/>
                    <a:pt x="337661" y="301466"/>
                  </a:cubicBezTo>
                  <a:lnTo>
                    <a:pt x="277654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DD2BA48-B08E-420D-BEAD-2A6B2A1EC841}"/>
                </a:ext>
              </a:extLst>
            </p:cNvPr>
            <p:cNvSpPr/>
            <p:nvPr/>
          </p:nvSpPr>
          <p:spPr>
            <a:xfrm rot="21252091">
              <a:off x="8086821" y="2064951"/>
              <a:ext cx="594664" cy="378423"/>
            </a:xfrm>
            <a:custGeom>
              <a:avLst/>
              <a:gdLst>
                <a:gd name="connsiteX0" fmla="*/ 7144 w 628650"/>
                <a:gd name="connsiteY0" fmla="*/ 7144 h 400050"/>
                <a:gd name="connsiteX1" fmla="*/ 332899 w 628650"/>
                <a:gd name="connsiteY1" fmla="*/ 111919 h 400050"/>
                <a:gd name="connsiteX2" fmla="*/ 625316 w 628650"/>
                <a:gd name="connsiteY2" fmla="*/ 128111 h 400050"/>
                <a:gd name="connsiteX3" fmla="*/ 536734 w 628650"/>
                <a:gd name="connsiteY3" fmla="*/ 252889 h 400050"/>
                <a:gd name="connsiteX4" fmla="*/ 596741 w 628650"/>
                <a:gd name="connsiteY4" fmla="*/ 398621 h 400050"/>
                <a:gd name="connsiteX5" fmla="*/ 360521 w 628650"/>
                <a:gd name="connsiteY5" fmla="*/ 383381 h 400050"/>
                <a:gd name="connsiteX6" fmla="*/ 122396 w 628650"/>
                <a:gd name="connsiteY6" fmla="*/ 314801 h 400050"/>
                <a:gd name="connsiteX7" fmla="*/ 7144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7144" y="7144"/>
                  </a:moveTo>
                  <a:cubicBezTo>
                    <a:pt x="7144" y="7144"/>
                    <a:pt x="110966" y="119539"/>
                    <a:pt x="332899" y="111919"/>
                  </a:cubicBezTo>
                  <a:cubicBezTo>
                    <a:pt x="554831" y="104299"/>
                    <a:pt x="625316" y="128111"/>
                    <a:pt x="625316" y="128111"/>
                  </a:cubicBezTo>
                  <a:lnTo>
                    <a:pt x="536734" y="252889"/>
                  </a:lnTo>
                  <a:lnTo>
                    <a:pt x="596741" y="398621"/>
                  </a:lnTo>
                  <a:cubicBezTo>
                    <a:pt x="596741" y="398621"/>
                    <a:pt x="496729" y="373856"/>
                    <a:pt x="360521" y="383381"/>
                  </a:cubicBezTo>
                  <a:cubicBezTo>
                    <a:pt x="224314" y="393859"/>
                    <a:pt x="122396" y="314801"/>
                    <a:pt x="122396" y="314801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D5D4A3D-C19F-418B-B464-D50842FEE243}"/>
                </a:ext>
              </a:extLst>
            </p:cNvPr>
            <p:cNvSpPr/>
            <p:nvPr/>
          </p:nvSpPr>
          <p:spPr>
            <a:xfrm rot="21252091">
              <a:off x="6680729" y="1952489"/>
              <a:ext cx="340432" cy="482278"/>
            </a:xfrm>
            <a:custGeom>
              <a:avLst/>
              <a:gdLst>
                <a:gd name="connsiteX0" fmla="*/ 67151 w 342900"/>
                <a:gd name="connsiteY0" fmla="*/ 7144 h 485775"/>
                <a:gd name="connsiteX1" fmla="*/ 337661 w 342900"/>
                <a:gd name="connsiteY1" fmla="*/ 296704 h 485775"/>
                <a:gd name="connsiteX2" fmla="*/ 190024 w 342900"/>
                <a:gd name="connsiteY2" fmla="*/ 484346 h 485775"/>
                <a:gd name="connsiteX3" fmla="*/ 7144 w 342900"/>
                <a:gd name="connsiteY3" fmla="*/ 301466 h 485775"/>
                <a:gd name="connsiteX4" fmla="*/ 67151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67151" y="7144"/>
                  </a:moveTo>
                  <a:cubicBezTo>
                    <a:pt x="67151" y="7144"/>
                    <a:pt x="81439" y="139541"/>
                    <a:pt x="337661" y="296704"/>
                  </a:cubicBezTo>
                  <a:lnTo>
                    <a:pt x="190024" y="484346"/>
                  </a:lnTo>
                  <a:cubicBezTo>
                    <a:pt x="190024" y="484346"/>
                    <a:pt x="53816" y="442436"/>
                    <a:pt x="7144" y="301466"/>
                  </a:cubicBezTo>
                  <a:lnTo>
                    <a:pt x="67151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43D9A966-79DA-48A0-9370-88362B3F3C16}"/>
                </a:ext>
              </a:extLst>
            </p:cNvPr>
            <p:cNvSpPr/>
            <p:nvPr/>
          </p:nvSpPr>
          <p:spPr>
            <a:xfrm rot="21252091">
              <a:off x="6419683" y="2253328"/>
              <a:ext cx="624124" cy="397170"/>
            </a:xfrm>
            <a:custGeom>
              <a:avLst/>
              <a:gdLst>
                <a:gd name="connsiteX0" fmla="*/ 625316 w 628650"/>
                <a:gd name="connsiteY0" fmla="*/ 7144 h 400050"/>
                <a:gd name="connsiteX1" fmla="*/ 299561 w 628650"/>
                <a:gd name="connsiteY1" fmla="*/ 111919 h 400050"/>
                <a:gd name="connsiteX2" fmla="*/ 7144 w 628650"/>
                <a:gd name="connsiteY2" fmla="*/ 128111 h 400050"/>
                <a:gd name="connsiteX3" fmla="*/ 95726 w 628650"/>
                <a:gd name="connsiteY3" fmla="*/ 252889 h 400050"/>
                <a:gd name="connsiteX4" fmla="*/ 35719 w 628650"/>
                <a:gd name="connsiteY4" fmla="*/ 397669 h 400050"/>
                <a:gd name="connsiteX5" fmla="*/ 271939 w 628650"/>
                <a:gd name="connsiteY5" fmla="*/ 382429 h 400050"/>
                <a:gd name="connsiteX6" fmla="*/ 510064 w 628650"/>
                <a:gd name="connsiteY6" fmla="*/ 313849 h 400050"/>
                <a:gd name="connsiteX7" fmla="*/ 625316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625316" y="7144"/>
                  </a:moveTo>
                  <a:cubicBezTo>
                    <a:pt x="625316" y="7144"/>
                    <a:pt x="521494" y="119539"/>
                    <a:pt x="299561" y="111919"/>
                  </a:cubicBezTo>
                  <a:cubicBezTo>
                    <a:pt x="76676" y="104299"/>
                    <a:pt x="7144" y="128111"/>
                    <a:pt x="7144" y="128111"/>
                  </a:cubicBezTo>
                  <a:lnTo>
                    <a:pt x="95726" y="252889"/>
                  </a:lnTo>
                  <a:lnTo>
                    <a:pt x="35719" y="397669"/>
                  </a:lnTo>
                  <a:cubicBezTo>
                    <a:pt x="35719" y="397669"/>
                    <a:pt x="135731" y="372904"/>
                    <a:pt x="271939" y="382429"/>
                  </a:cubicBezTo>
                  <a:cubicBezTo>
                    <a:pt x="408146" y="392906"/>
                    <a:pt x="510064" y="313849"/>
                    <a:pt x="510064" y="313849"/>
                  </a:cubicBezTo>
                  <a:lnTo>
                    <a:pt x="625316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A4C5DD5A-E9CD-47A4-B5E3-9933FA3AB8B3}"/>
              </a:ext>
            </a:extLst>
          </p:cNvPr>
          <p:cNvGrpSpPr/>
          <p:nvPr/>
        </p:nvGrpSpPr>
        <p:grpSpPr>
          <a:xfrm>
            <a:off x="5300288" y="3844278"/>
            <a:ext cx="1752656" cy="2081364"/>
            <a:chOff x="3790950" y="1741170"/>
            <a:chExt cx="2447925" cy="2907029"/>
          </a:xfrm>
        </p:grpSpPr>
        <p:grpSp>
          <p:nvGrpSpPr>
            <p:cNvPr id="127" name="Graphic 3">
              <a:extLst>
                <a:ext uri="{FF2B5EF4-FFF2-40B4-BE49-F238E27FC236}">
                  <a16:creationId xmlns:a16="http://schemas.microsoft.com/office/drawing/2014/main" id="{E843AE5C-F6A9-44F9-9403-0FB94FEA1929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6F9AB459-F3C6-470A-811E-0255400E03BE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4786B0BB-5E0C-481C-AB5F-CAFACFE23239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F2540968-264D-4004-91A7-D0B34E2AC29F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C61A97A8-EDEB-4B47-BE9E-6CABE9338CEE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8" name="Rectangle 127">
              <a:extLst>
                <a:ext uri="{FF2B5EF4-FFF2-40B4-BE49-F238E27FC236}">
                  <a16:creationId xmlns:a16="http://schemas.microsoft.com/office/drawing/2014/main" id="{22F07A8F-0392-42F6-A39D-C3BA0B245D3D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4D31197D-8174-4906-981F-728EF504596F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A1D16B3D-8D1B-4C3A-9CD2-4FB1401545F5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AD004DCD-0643-4F6C-89AB-643C2A22B38D}"/>
              </a:ext>
            </a:extLst>
          </p:cNvPr>
          <p:cNvGrpSpPr/>
          <p:nvPr/>
        </p:nvGrpSpPr>
        <p:grpSpPr>
          <a:xfrm rot="343188">
            <a:off x="6312541" y="4011665"/>
            <a:ext cx="2261802" cy="2141892"/>
            <a:chOff x="6795047" y="3752157"/>
            <a:chExt cx="2261802" cy="2141892"/>
          </a:xfrm>
        </p:grpSpPr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C4324392-B2BB-4200-9607-57D32879C4BA}"/>
                </a:ext>
              </a:extLst>
            </p:cNvPr>
            <p:cNvGrpSpPr/>
            <p:nvPr/>
          </p:nvGrpSpPr>
          <p:grpSpPr>
            <a:xfrm>
              <a:off x="7093783" y="4436603"/>
              <a:ext cx="1724736" cy="1457446"/>
              <a:chOff x="6773186" y="2863072"/>
              <a:chExt cx="1724736" cy="1457446"/>
            </a:xfrm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591EE811-28DB-4F0F-9722-D5636155A3E6}"/>
                  </a:ext>
                </a:extLst>
              </p:cNvPr>
              <p:cNvSpPr/>
              <p:nvPr/>
            </p:nvSpPr>
            <p:spPr>
              <a:xfrm rot="21252091">
                <a:off x="6773186" y="2905185"/>
                <a:ext cx="1664332" cy="312062"/>
              </a:xfrm>
              <a:custGeom>
                <a:avLst/>
                <a:gdLst>
                  <a:gd name="connsiteX0" fmla="*/ 7144 w 1676400"/>
                  <a:gd name="connsiteY0" fmla="*/ 167164 h 314325"/>
                  <a:gd name="connsiteX1" fmla="*/ 800576 w 1676400"/>
                  <a:gd name="connsiteY1" fmla="*/ 7144 h 314325"/>
                  <a:gd name="connsiteX2" fmla="*/ 1678781 w 1676400"/>
                  <a:gd name="connsiteY2" fmla="*/ 138589 h 314325"/>
                  <a:gd name="connsiteX3" fmla="*/ 987266 w 1676400"/>
                  <a:gd name="connsiteY3" fmla="*/ 310991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6400" h="314325">
                    <a:moveTo>
                      <a:pt x="7144" y="167164"/>
                    </a:moveTo>
                    <a:lnTo>
                      <a:pt x="800576" y="7144"/>
                    </a:lnTo>
                    <a:lnTo>
                      <a:pt x="1678781" y="138589"/>
                    </a:lnTo>
                    <a:lnTo>
                      <a:pt x="987266" y="31099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39A0D38E-6470-45B7-A854-88347BF332A7}"/>
                  </a:ext>
                </a:extLst>
              </p:cNvPr>
              <p:cNvSpPr/>
              <p:nvPr/>
            </p:nvSpPr>
            <p:spPr>
              <a:xfrm rot="21252091">
                <a:off x="7601877" y="2863072"/>
                <a:ext cx="879448" cy="1163141"/>
              </a:xfrm>
              <a:custGeom>
                <a:avLst/>
                <a:gdLst>
                  <a:gd name="connsiteX0" fmla="*/ 7144 w 885825"/>
                  <a:gd name="connsiteY0" fmla="*/ 7144 h 1171575"/>
                  <a:gd name="connsiteX1" fmla="*/ 29051 w 885825"/>
                  <a:gd name="connsiteY1" fmla="*/ 1033939 h 1171575"/>
                  <a:gd name="connsiteX2" fmla="*/ 792956 w 885825"/>
                  <a:gd name="connsiteY2" fmla="*/ 1164431 h 1171575"/>
                  <a:gd name="connsiteX3" fmla="*/ 885349 w 885825"/>
                  <a:gd name="connsiteY3" fmla="*/ 138589 h 117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1171575">
                    <a:moveTo>
                      <a:pt x="7144" y="7144"/>
                    </a:moveTo>
                    <a:lnTo>
                      <a:pt x="29051" y="1033939"/>
                    </a:lnTo>
                    <a:lnTo>
                      <a:pt x="792956" y="1164431"/>
                    </a:lnTo>
                    <a:lnTo>
                      <a:pt x="885349" y="138589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C381DC0-C6ED-46F9-ABBC-BB5A56D67CE8}"/>
                  </a:ext>
                </a:extLst>
              </p:cNvPr>
              <p:cNvSpPr/>
              <p:nvPr/>
            </p:nvSpPr>
            <p:spPr>
              <a:xfrm rot="21252091">
                <a:off x="6836898" y="3091182"/>
                <a:ext cx="983469" cy="1229336"/>
              </a:xfrm>
              <a:custGeom>
                <a:avLst/>
                <a:gdLst>
                  <a:gd name="connsiteX0" fmla="*/ 987266 w 990600"/>
                  <a:gd name="connsiteY0" fmla="*/ 1231106 h 1238250"/>
                  <a:gd name="connsiteX1" fmla="*/ 121444 w 990600"/>
                  <a:gd name="connsiteY1" fmla="*/ 1030129 h 1238250"/>
                  <a:gd name="connsiteX2" fmla="*/ 7144 w 990600"/>
                  <a:gd name="connsiteY2" fmla="*/ 7144 h 1238250"/>
                  <a:gd name="connsiteX3" fmla="*/ 987266 w 990600"/>
                  <a:gd name="connsiteY3" fmla="*/ 150971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0600" h="1238250">
                    <a:moveTo>
                      <a:pt x="987266" y="1231106"/>
                    </a:moveTo>
                    <a:lnTo>
                      <a:pt x="121444" y="1030129"/>
                    </a:lnTo>
                    <a:lnTo>
                      <a:pt x="7144" y="7144"/>
                    </a:lnTo>
                    <a:lnTo>
                      <a:pt x="987266" y="150971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F24C33AB-9379-42D9-962C-9B28DDDEF72B}"/>
                  </a:ext>
                </a:extLst>
              </p:cNvPr>
              <p:cNvSpPr/>
              <p:nvPr/>
            </p:nvSpPr>
            <p:spPr>
              <a:xfrm rot="21252091">
                <a:off x="7811385" y="2985951"/>
                <a:ext cx="686537" cy="1243864"/>
              </a:xfrm>
              <a:custGeom>
                <a:avLst/>
                <a:gdLst>
                  <a:gd name="connsiteX0" fmla="*/ 11906 w 704850"/>
                  <a:gd name="connsiteY0" fmla="*/ 1255871 h 1257300"/>
                  <a:gd name="connsiteX1" fmla="*/ 7144 w 704850"/>
                  <a:gd name="connsiteY1" fmla="*/ 179546 h 1257300"/>
                  <a:gd name="connsiteX2" fmla="*/ 698659 w 704850"/>
                  <a:gd name="connsiteY2" fmla="*/ 7144 h 1257300"/>
                  <a:gd name="connsiteX3" fmla="*/ 611029 w 704850"/>
                  <a:gd name="connsiteY3" fmla="*/ 1030129 h 1257300"/>
                  <a:gd name="connsiteX0" fmla="*/ 116984 w 691515"/>
                  <a:gd name="connsiteY0" fmla="*/ 1277821 h 1277821"/>
                  <a:gd name="connsiteX1" fmla="*/ 0 w 691515"/>
                  <a:gd name="connsiteY1" fmla="*/ 172402 h 1277821"/>
                  <a:gd name="connsiteX2" fmla="*/ 691515 w 691515"/>
                  <a:gd name="connsiteY2" fmla="*/ 0 h 1277821"/>
                  <a:gd name="connsiteX3" fmla="*/ 603885 w 691515"/>
                  <a:gd name="connsiteY3" fmla="*/ 1022985 h 1277821"/>
                  <a:gd name="connsiteX0" fmla="*/ 606 w 691515"/>
                  <a:gd name="connsiteY0" fmla="*/ 1252883 h 1252883"/>
                  <a:gd name="connsiteX1" fmla="*/ 0 w 691515"/>
                  <a:gd name="connsiteY1" fmla="*/ 172402 h 1252883"/>
                  <a:gd name="connsiteX2" fmla="*/ 691515 w 691515"/>
                  <a:gd name="connsiteY2" fmla="*/ 0 h 1252883"/>
                  <a:gd name="connsiteX3" fmla="*/ 603885 w 691515"/>
                  <a:gd name="connsiteY3" fmla="*/ 1022985 h 1252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15" h="1252883">
                    <a:moveTo>
                      <a:pt x="606" y="1252883"/>
                    </a:moveTo>
                    <a:lnTo>
                      <a:pt x="0" y="172402"/>
                    </a:lnTo>
                    <a:lnTo>
                      <a:pt x="691515" y="0"/>
                    </a:lnTo>
                    <a:lnTo>
                      <a:pt x="603885" y="1022985"/>
                    </a:lnTo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D9CFB53A-E30B-4FE1-9BA5-692A2D775CC6}"/>
                  </a:ext>
                </a:extLst>
              </p:cNvPr>
              <p:cNvSpPr/>
              <p:nvPr/>
            </p:nvSpPr>
            <p:spPr>
              <a:xfrm rot="21252091">
                <a:off x="8060864" y="3018272"/>
                <a:ext cx="264780" cy="1106402"/>
              </a:xfrm>
              <a:custGeom>
                <a:avLst/>
                <a:gdLst>
                  <a:gd name="connsiteX0" fmla="*/ 7144 w 266700"/>
                  <a:gd name="connsiteY0" fmla="*/ 1115854 h 1114425"/>
                  <a:gd name="connsiteX1" fmla="*/ 190024 w 266700"/>
                  <a:gd name="connsiteY1" fmla="*/ 1048226 h 1114425"/>
                  <a:gd name="connsiteX2" fmla="*/ 261461 w 266700"/>
                  <a:gd name="connsiteY2" fmla="*/ 7144 h 1114425"/>
                  <a:gd name="connsiteX3" fmla="*/ 52864 w 266700"/>
                  <a:gd name="connsiteY3" fmla="*/ 60484 h 1114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6700" h="1114425">
                    <a:moveTo>
                      <a:pt x="7144" y="1115854"/>
                    </a:moveTo>
                    <a:lnTo>
                      <a:pt x="190024" y="1048226"/>
                    </a:lnTo>
                    <a:lnTo>
                      <a:pt x="261461" y="7144"/>
                    </a:lnTo>
                    <a:lnTo>
                      <a:pt x="52864" y="60484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A5F70020-BA1F-4E85-9763-95CCB5B14E77}"/>
                  </a:ext>
                </a:extLst>
              </p:cNvPr>
              <p:cNvSpPr/>
              <p:nvPr/>
            </p:nvSpPr>
            <p:spPr>
              <a:xfrm rot="21252091">
                <a:off x="7106820" y="3136002"/>
                <a:ext cx="340432" cy="1096946"/>
              </a:xfrm>
              <a:custGeom>
                <a:avLst/>
                <a:gdLst>
                  <a:gd name="connsiteX0" fmla="*/ 118586 w 342900"/>
                  <a:gd name="connsiteY0" fmla="*/ 1052989 h 1104900"/>
                  <a:gd name="connsiteX1" fmla="*/ 7144 w 342900"/>
                  <a:gd name="connsiteY1" fmla="*/ 7144 h 1104900"/>
                  <a:gd name="connsiteX2" fmla="*/ 255746 w 342900"/>
                  <a:gd name="connsiteY2" fmla="*/ 43339 h 1104900"/>
                  <a:gd name="connsiteX3" fmla="*/ 344329 w 342900"/>
                  <a:gd name="connsiteY3" fmla="*/ 1103471 h 110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900" h="1104900">
                    <a:moveTo>
                      <a:pt x="118586" y="1052989"/>
                    </a:moveTo>
                    <a:lnTo>
                      <a:pt x="7144" y="7144"/>
                    </a:lnTo>
                    <a:lnTo>
                      <a:pt x="255746" y="43339"/>
                    </a:lnTo>
                    <a:lnTo>
                      <a:pt x="344329" y="1103471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9FCBE2C6-AEC4-4995-B508-6E5D460C9F69}"/>
                </a:ext>
              </a:extLst>
            </p:cNvPr>
            <p:cNvGrpSpPr/>
            <p:nvPr/>
          </p:nvGrpSpPr>
          <p:grpSpPr>
            <a:xfrm rot="458881">
              <a:off x="6795047" y="3752157"/>
              <a:ext cx="2261802" cy="1293073"/>
              <a:chOff x="6419683" y="1357425"/>
              <a:chExt cx="2261802" cy="1293073"/>
            </a:xfrm>
          </p:grpSpPr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451D9F4D-5A48-4C82-A21B-E647B28D0FE9}"/>
                  </a:ext>
                </a:extLst>
              </p:cNvPr>
              <p:cNvSpPr/>
              <p:nvPr/>
            </p:nvSpPr>
            <p:spPr>
              <a:xfrm rot="21252091">
                <a:off x="7778737" y="1974371"/>
                <a:ext cx="652494" cy="482278"/>
              </a:xfrm>
              <a:custGeom>
                <a:avLst/>
                <a:gdLst>
                  <a:gd name="connsiteX0" fmla="*/ 654844 w 657225"/>
                  <a:gd name="connsiteY0" fmla="*/ 7144 h 485775"/>
                  <a:gd name="connsiteX1" fmla="*/ 7144 w 657225"/>
                  <a:gd name="connsiteY1" fmla="*/ 253841 h 485775"/>
                  <a:gd name="connsiteX2" fmla="*/ 19526 w 657225"/>
                  <a:gd name="connsiteY2" fmla="*/ 487204 h 485775"/>
                  <a:gd name="connsiteX3" fmla="*/ 644366 w 657225"/>
                  <a:gd name="connsiteY3" fmla="*/ 225266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225" h="485775">
                    <a:moveTo>
                      <a:pt x="654844" y="7144"/>
                    </a:moveTo>
                    <a:lnTo>
                      <a:pt x="7144" y="253841"/>
                    </a:lnTo>
                    <a:lnTo>
                      <a:pt x="19526" y="487204"/>
                    </a:lnTo>
                    <a:lnTo>
                      <a:pt x="644366" y="225266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33CEF8DE-5132-45C3-AC3D-4D2B13A8E27C}"/>
                  </a:ext>
                </a:extLst>
              </p:cNvPr>
              <p:cNvSpPr/>
              <p:nvPr/>
            </p:nvSpPr>
            <p:spPr>
              <a:xfrm rot="21252091">
                <a:off x="6658666" y="1971617"/>
                <a:ext cx="1758896" cy="312062"/>
              </a:xfrm>
              <a:custGeom>
                <a:avLst/>
                <a:gdLst>
                  <a:gd name="connsiteX0" fmla="*/ 1771174 w 1771650"/>
                  <a:gd name="connsiteY0" fmla="*/ 67151 h 314325"/>
                  <a:gd name="connsiteX1" fmla="*/ 1092041 w 1771650"/>
                  <a:gd name="connsiteY1" fmla="*/ 21431 h 314325"/>
                  <a:gd name="connsiteX2" fmla="*/ 865346 w 1771650"/>
                  <a:gd name="connsiteY2" fmla="*/ 7144 h 314325"/>
                  <a:gd name="connsiteX3" fmla="*/ 7144 w 1771650"/>
                  <a:gd name="connsiteY3" fmla="*/ 276701 h 314325"/>
                  <a:gd name="connsiteX4" fmla="*/ 1123474 w 1771650"/>
                  <a:gd name="connsiteY4" fmla="*/ 31384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1650" h="314325">
                    <a:moveTo>
                      <a:pt x="1771174" y="67151"/>
                    </a:moveTo>
                    <a:lnTo>
                      <a:pt x="1092041" y="21431"/>
                    </a:lnTo>
                    <a:lnTo>
                      <a:pt x="865346" y="7144"/>
                    </a:lnTo>
                    <a:lnTo>
                      <a:pt x="7144" y="276701"/>
                    </a:lnTo>
                    <a:lnTo>
                      <a:pt x="1123474" y="313849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64F69D53-F5F7-40B9-A8A2-3560880FD028}"/>
                  </a:ext>
                </a:extLst>
              </p:cNvPr>
              <p:cNvSpPr/>
              <p:nvPr/>
            </p:nvSpPr>
            <p:spPr>
              <a:xfrm rot="21252091">
                <a:off x="6685389" y="2269488"/>
                <a:ext cx="1134772" cy="274237"/>
              </a:xfrm>
              <a:custGeom>
                <a:avLst/>
                <a:gdLst>
                  <a:gd name="connsiteX0" fmla="*/ 56674 w 1143000"/>
                  <a:gd name="connsiteY0" fmla="*/ 213836 h 276225"/>
                  <a:gd name="connsiteX1" fmla="*/ 1135856 w 1143000"/>
                  <a:gd name="connsiteY1" fmla="*/ 277654 h 276225"/>
                  <a:gd name="connsiteX2" fmla="*/ 1123474 w 1143000"/>
                  <a:gd name="connsiteY2" fmla="*/ 44291 h 276225"/>
                  <a:gd name="connsiteX3" fmla="*/ 7144 w 1143000"/>
                  <a:gd name="connsiteY3" fmla="*/ 7144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000" h="276225">
                    <a:moveTo>
                      <a:pt x="56674" y="213836"/>
                    </a:moveTo>
                    <a:lnTo>
                      <a:pt x="1135856" y="277654"/>
                    </a:lnTo>
                    <a:lnTo>
                      <a:pt x="1123474" y="44291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D76FC917-885E-4F02-B230-F59EE28C3544}"/>
                  </a:ext>
                </a:extLst>
              </p:cNvPr>
              <p:cNvSpPr/>
              <p:nvPr/>
            </p:nvSpPr>
            <p:spPr>
              <a:xfrm rot="21252091">
                <a:off x="6950881" y="2294199"/>
                <a:ext cx="283693" cy="236411"/>
              </a:xfrm>
              <a:custGeom>
                <a:avLst/>
                <a:gdLst>
                  <a:gd name="connsiteX0" fmla="*/ 7144 w 285750"/>
                  <a:gd name="connsiteY0" fmla="*/ 7144 h 238125"/>
                  <a:gd name="connsiteX1" fmla="*/ 232886 w 285750"/>
                  <a:gd name="connsiteY1" fmla="*/ 17621 h 238125"/>
                  <a:gd name="connsiteX2" fmla="*/ 281464 w 285750"/>
                  <a:gd name="connsiteY2" fmla="*/ 234791 h 238125"/>
                  <a:gd name="connsiteX3" fmla="*/ 81439 w 285750"/>
                  <a:gd name="connsiteY3" fmla="*/ 222409 h 23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750" h="238125">
                    <a:moveTo>
                      <a:pt x="7144" y="7144"/>
                    </a:moveTo>
                    <a:lnTo>
                      <a:pt x="232886" y="17621"/>
                    </a:lnTo>
                    <a:lnTo>
                      <a:pt x="281464" y="234791"/>
                    </a:lnTo>
                    <a:lnTo>
                      <a:pt x="81439" y="222409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52286A14-5EE8-4723-9DF0-CCD1058B22A9}"/>
                  </a:ext>
                </a:extLst>
              </p:cNvPr>
              <p:cNvSpPr/>
              <p:nvPr/>
            </p:nvSpPr>
            <p:spPr>
              <a:xfrm rot="21252091">
                <a:off x="6924943" y="1996692"/>
                <a:ext cx="1011838" cy="283693"/>
              </a:xfrm>
              <a:custGeom>
                <a:avLst/>
                <a:gdLst>
                  <a:gd name="connsiteX0" fmla="*/ 7144 w 1019175"/>
                  <a:gd name="connsiteY0" fmla="*/ 270986 h 285750"/>
                  <a:gd name="connsiteX1" fmla="*/ 824389 w 1019175"/>
                  <a:gd name="connsiteY1" fmla="*/ 7144 h 285750"/>
                  <a:gd name="connsiteX2" fmla="*/ 1013936 w 1019175"/>
                  <a:gd name="connsiteY2" fmla="*/ 20479 h 285750"/>
                  <a:gd name="connsiteX3" fmla="*/ 232886 w 1019175"/>
                  <a:gd name="connsiteY3" fmla="*/ 281464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9175" h="285750">
                    <a:moveTo>
                      <a:pt x="7144" y="270986"/>
                    </a:moveTo>
                    <a:lnTo>
                      <a:pt x="824389" y="7144"/>
                    </a:lnTo>
                    <a:lnTo>
                      <a:pt x="1013936" y="20479"/>
                    </a:lnTo>
                    <a:lnTo>
                      <a:pt x="232886" y="281464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C2B3D4F7-8C79-414F-9880-589BB97BBE88}"/>
                  </a:ext>
                </a:extLst>
              </p:cNvPr>
              <p:cNvSpPr/>
              <p:nvPr/>
            </p:nvSpPr>
            <p:spPr>
              <a:xfrm rot="21252091">
                <a:off x="8078664" y="2039683"/>
                <a:ext cx="160759" cy="293149"/>
              </a:xfrm>
              <a:custGeom>
                <a:avLst/>
                <a:gdLst>
                  <a:gd name="connsiteX0" fmla="*/ 20479 w 161925"/>
                  <a:gd name="connsiteY0" fmla="*/ 64294 h 295275"/>
                  <a:gd name="connsiteX1" fmla="*/ 7144 w 161925"/>
                  <a:gd name="connsiteY1" fmla="*/ 292894 h 295275"/>
                  <a:gd name="connsiteX2" fmla="*/ 147161 w 161925"/>
                  <a:gd name="connsiteY2" fmla="*/ 234791 h 295275"/>
                  <a:gd name="connsiteX3" fmla="*/ 161449 w 161925"/>
                  <a:gd name="connsiteY3" fmla="*/ 7144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5" h="295275">
                    <a:moveTo>
                      <a:pt x="20479" y="64294"/>
                    </a:moveTo>
                    <a:lnTo>
                      <a:pt x="7144" y="292894"/>
                    </a:lnTo>
                    <a:lnTo>
                      <a:pt x="147161" y="234791"/>
                    </a:lnTo>
                    <a:lnTo>
                      <a:pt x="161449" y="7144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ACDC59F5-5494-4A2A-9825-E7127003C2D1}"/>
                  </a:ext>
                </a:extLst>
              </p:cNvPr>
              <p:cNvSpPr/>
              <p:nvPr/>
            </p:nvSpPr>
            <p:spPr>
              <a:xfrm rot="21252091">
                <a:off x="6726327" y="1895624"/>
                <a:ext cx="765971" cy="293149"/>
              </a:xfrm>
              <a:custGeom>
                <a:avLst/>
                <a:gdLst>
                  <a:gd name="connsiteX0" fmla="*/ 764381 w 771525"/>
                  <a:gd name="connsiteY0" fmla="*/ 250708 h 295275"/>
                  <a:gd name="connsiteX1" fmla="*/ 7144 w 771525"/>
                  <a:gd name="connsiteY1" fmla="*/ 37347 h 295275"/>
                  <a:gd name="connsiteX2" fmla="*/ 10954 w 771525"/>
                  <a:gd name="connsiteY2" fmla="*/ 288808 h 295275"/>
                  <a:gd name="connsiteX3" fmla="*/ 723424 w 771525"/>
                  <a:gd name="connsiteY3" fmla="*/ 253565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1525" h="295275">
                    <a:moveTo>
                      <a:pt x="764381" y="250708"/>
                    </a:moveTo>
                    <a:cubicBezTo>
                      <a:pt x="764381" y="250708"/>
                      <a:pt x="349091" y="-95050"/>
                      <a:pt x="7144" y="37347"/>
                    </a:cubicBezTo>
                    <a:lnTo>
                      <a:pt x="10954" y="288808"/>
                    </a:lnTo>
                    <a:cubicBezTo>
                      <a:pt x="10954" y="288808"/>
                      <a:pt x="544354" y="107833"/>
                      <a:pt x="723424" y="253565"/>
                    </a:cubicBezTo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32CF5BAE-C12C-47E9-8D32-A60B4A90BF88}"/>
                  </a:ext>
                </a:extLst>
              </p:cNvPr>
              <p:cNvSpPr/>
              <p:nvPr/>
            </p:nvSpPr>
            <p:spPr>
              <a:xfrm rot="21252091">
                <a:off x="7071865" y="2045891"/>
                <a:ext cx="1163141" cy="113477"/>
              </a:xfrm>
              <a:custGeom>
                <a:avLst/>
                <a:gdLst>
                  <a:gd name="connsiteX0" fmla="*/ 1164431 w 1171575"/>
                  <a:gd name="connsiteY0" fmla="*/ 51911 h 114300"/>
                  <a:gd name="connsiteX1" fmla="*/ 168116 w 1171575"/>
                  <a:gd name="connsiteY1" fmla="*/ 7144 h 114300"/>
                  <a:gd name="connsiteX2" fmla="*/ 7144 w 1171575"/>
                  <a:gd name="connsiteY2" fmla="*/ 58579 h 114300"/>
                  <a:gd name="connsiteX3" fmla="*/ 1023461 w 1171575"/>
                  <a:gd name="connsiteY3" fmla="*/ 109061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1575" h="114300">
                    <a:moveTo>
                      <a:pt x="1164431" y="51911"/>
                    </a:moveTo>
                    <a:lnTo>
                      <a:pt x="168116" y="7144"/>
                    </a:lnTo>
                    <a:lnTo>
                      <a:pt x="7144" y="58579"/>
                    </a:lnTo>
                    <a:lnTo>
                      <a:pt x="1023461" y="109061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4C0F02AC-AA36-442A-A6E9-AD479BE3AE5E}"/>
                  </a:ext>
                </a:extLst>
              </p:cNvPr>
              <p:cNvSpPr/>
              <p:nvPr/>
            </p:nvSpPr>
            <p:spPr>
              <a:xfrm rot="21252091">
                <a:off x="6872348" y="1509246"/>
                <a:ext cx="661950" cy="633581"/>
              </a:xfrm>
              <a:custGeom>
                <a:avLst/>
                <a:gdLst>
                  <a:gd name="connsiteX0" fmla="*/ 7144 w 666750"/>
                  <a:gd name="connsiteY0" fmla="*/ 332026 h 638175"/>
                  <a:gd name="connsiteX1" fmla="*/ 565309 w 666750"/>
                  <a:gd name="connsiteY1" fmla="*/ 635874 h 638175"/>
                  <a:gd name="connsiteX2" fmla="*/ 668179 w 666750"/>
                  <a:gd name="connsiteY2" fmla="*/ 607299 h 638175"/>
                  <a:gd name="connsiteX3" fmla="*/ 227171 w 666750"/>
                  <a:gd name="connsiteY3" fmla="*/ 321549 h 638175"/>
                  <a:gd name="connsiteX4" fmla="*/ 227171 w 666750"/>
                  <a:gd name="connsiteY4" fmla="*/ 321549 h 638175"/>
                  <a:gd name="connsiteX5" fmla="*/ 366236 w 666750"/>
                  <a:gd name="connsiteY5" fmla="*/ 71041 h 638175"/>
                  <a:gd name="connsiteX6" fmla="*/ 366236 w 666750"/>
                  <a:gd name="connsiteY6" fmla="*/ 71041 h 638175"/>
                  <a:gd name="connsiteX7" fmla="*/ 326231 w 666750"/>
                  <a:gd name="connsiteY7" fmla="*/ 10081 h 638175"/>
                  <a:gd name="connsiteX8" fmla="*/ 199549 w 666750"/>
                  <a:gd name="connsiteY8" fmla="*/ 60564 h 638175"/>
                  <a:gd name="connsiteX9" fmla="*/ 70009 w 666750"/>
                  <a:gd name="connsiteY9" fmla="*/ 185341 h 638175"/>
                  <a:gd name="connsiteX10" fmla="*/ 7144 w 666750"/>
                  <a:gd name="connsiteY10" fmla="*/ 332026 h 638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6750" h="638175">
                    <a:moveTo>
                      <a:pt x="7144" y="332026"/>
                    </a:moveTo>
                    <a:cubicBezTo>
                      <a:pt x="7144" y="332026"/>
                      <a:pt x="260509" y="625396"/>
                      <a:pt x="565309" y="635874"/>
                    </a:cubicBezTo>
                    <a:cubicBezTo>
                      <a:pt x="635794" y="628254"/>
                      <a:pt x="668179" y="607299"/>
                      <a:pt x="668179" y="607299"/>
                    </a:cubicBezTo>
                    <a:lnTo>
                      <a:pt x="227171" y="321549"/>
                    </a:lnTo>
                    <a:lnTo>
                      <a:pt x="227171" y="321549"/>
                    </a:lnTo>
                    <a:cubicBezTo>
                      <a:pt x="249079" y="226299"/>
                      <a:pt x="296704" y="139621"/>
                      <a:pt x="366236" y="71041"/>
                    </a:cubicBezTo>
                    <a:lnTo>
                      <a:pt x="366236" y="71041"/>
                    </a:lnTo>
                    <a:cubicBezTo>
                      <a:pt x="394811" y="42466"/>
                      <a:pt x="364331" y="-5159"/>
                      <a:pt x="326231" y="10081"/>
                    </a:cubicBezTo>
                    <a:lnTo>
                      <a:pt x="199549" y="60564"/>
                    </a:lnTo>
                    <a:lnTo>
                      <a:pt x="70009" y="185341"/>
                    </a:lnTo>
                    <a:lnTo>
                      <a:pt x="7144" y="33202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05AC3298-52E9-42F5-8908-1BB004D923DE}"/>
                  </a:ext>
                </a:extLst>
              </p:cNvPr>
              <p:cNvSpPr/>
              <p:nvPr/>
            </p:nvSpPr>
            <p:spPr>
              <a:xfrm rot="21252091">
                <a:off x="6868046" y="1432826"/>
                <a:ext cx="699776" cy="699776"/>
              </a:xfrm>
              <a:custGeom>
                <a:avLst/>
                <a:gdLst>
                  <a:gd name="connsiteX0" fmla="*/ 636746 w 704850"/>
                  <a:gd name="connsiteY0" fmla="*/ 703518 h 704850"/>
                  <a:gd name="connsiteX1" fmla="*/ 388144 w 704850"/>
                  <a:gd name="connsiteY1" fmla="*/ 256796 h 704850"/>
                  <a:gd name="connsiteX2" fmla="*/ 363379 w 704850"/>
                  <a:gd name="connsiteY2" fmla="*/ 239651 h 704850"/>
                  <a:gd name="connsiteX3" fmla="*/ 173831 w 704850"/>
                  <a:gd name="connsiteY3" fmla="*/ 264416 h 704850"/>
                  <a:gd name="connsiteX4" fmla="*/ 7144 w 704850"/>
                  <a:gd name="connsiteY4" fmla="*/ 406338 h 704850"/>
                  <a:gd name="connsiteX5" fmla="*/ 70009 w 704850"/>
                  <a:gd name="connsiteY5" fmla="*/ 260606 h 704850"/>
                  <a:gd name="connsiteX6" fmla="*/ 147161 w 704850"/>
                  <a:gd name="connsiteY6" fmla="*/ 151068 h 704850"/>
                  <a:gd name="connsiteX7" fmla="*/ 147161 w 704850"/>
                  <a:gd name="connsiteY7" fmla="*/ 151068 h 704850"/>
                  <a:gd name="connsiteX8" fmla="*/ 367189 w 704850"/>
                  <a:gd name="connsiteY8" fmla="*/ 12003 h 704850"/>
                  <a:gd name="connsiteX9" fmla="*/ 441484 w 704850"/>
                  <a:gd name="connsiteY9" fmla="*/ 8193 h 704850"/>
                  <a:gd name="connsiteX10" fmla="*/ 511969 w 704850"/>
                  <a:gd name="connsiteY10" fmla="*/ 51056 h 704850"/>
                  <a:gd name="connsiteX11" fmla="*/ 702469 w 704850"/>
                  <a:gd name="connsiteY11" fmla="*/ 660656 h 704850"/>
                  <a:gd name="connsiteX12" fmla="*/ 636746 w 704850"/>
                  <a:gd name="connsiteY12" fmla="*/ 703518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04850" h="704850">
                    <a:moveTo>
                      <a:pt x="636746" y="703518"/>
                    </a:moveTo>
                    <a:lnTo>
                      <a:pt x="388144" y="256796"/>
                    </a:lnTo>
                    <a:cubicBezTo>
                      <a:pt x="383381" y="247271"/>
                      <a:pt x="373856" y="241556"/>
                      <a:pt x="363379" y="239651"/>
                    </a:cubicBezTo>
                    <a:cubicBezTo>
                      <a:pt x="331946" y="234888"/>
                      <a:pt x="259556" y="230126"/>
                      <a:pt x="173831" y="264416"/>
                    </a:cubicBezTo>
                    <a:cubicBezTo>
                      <a:pt x="57626" y="310136"/>
                      <a:pt x="7144" y="406338"/>
                      <a:pt x="7144" y="406338"/>
                    </a:cubicBezTo>
                    <a:lnTo>
                      <a:pt x="70009" y="260606"/>
                    </a:lnTo>
                    <a:cubicBezTo>
                      <a:pt x="88106" y="218696"/>
                      <a:pt x="113824" y="181548"/>
                      <a:pt x="147161" y="151068"/>
                    </a:cubicBezTo>
                    <a:lnTo>
                      <a:pt x="147161" y="151068"/>
                    </a:lnTo>
                    <a:cubicBezTo>
                      <a:pt x="208121" y="92966"/>
                      <a:pt x="284321" y="26291"/>
                      <a:pt x="367189" y="12003"/>
                    </a:cubicBezTo>
                    <a:lnTo>
                      <a:pt x="441484" y="8193"/>
                    </a:lnTo>
                    <a:cubicBezTo>
                      <a:pt x="471964" y="2478"/>
                      <a:pt x="502444" y="20576"/>
                      <a:pt x="511969" y="51056"/>
                    </a:cubicBezTo>
                    <a:lnTo>
                      <a:pt x="702469" y="660656"/>
                    </a:lnTo>
                    <a:lnTo>
                      <a:pt x="636746" y="703518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2BFA8B20-2148-4184-AF9B-97BF33255EE0}"/>
                  </a:ext>
                </a:extLst>
              </p:cNvPr>
              <p:cNvSpPr/>
              <p:nvPr/>
            </p:nvSpPr>
            <p:spPr>
              <a:xfrm rot="21252091">
                <a:off x="7592942" y="1804861"/>
                <a:ext cx="729815" cy="279312"/>
              </a:xfrm>
              <a:custGeom>
                <a:avLst/>
                <a:gdLst>
                  <a:gd name="connsiteX0" fmla="*/ 7144 w 771525"/>
                  <a:gd name="connsiteY0" fmla="*/ 250708 h 295275"/>
                  <a:gd name="connsiteX1" fmla="*/ 764381 w 771525"/>
                  <a:gd name="connsiteY1" fmla="*/ 37347 h 295275"/>
                  <a:gd name="connsiteX2" fmla="*/ 760571 w 771525"/>
                  <a:gd name="connsiteY2" fmla="*/ 288808 h 295275"/>
                  <a:gd name="connsiteX3" fmla="*/ 48101 w 771525"/>
                  <a:gd name="connsiteY3" fmla="*/ 253565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1525" h="295275">
                    <a:moveTo>
                      <a:pt x="7144" y="250708"/>
                    </a:moveTo>
                    <a:cubicBezTo>
                      <a:pt x="7144" y="250708"/>
                      <a:pt x="422434" y="-95050"/>
                      <a:pt x="764381" y="37347"/>
                    </a:cubicBezTo>
                    <a:lnTo>
                      <a:pt x="760571" y="288808"/>
                    </a:lnTo>
                    <a:cubicBezTo>
                      <a:pt x="760571" y="288808"/>
                      <a:pt x="227171" y="107832"/>
                      <a:pt x="48101" y="253565"/>
                    </a:cubicBezTo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93DB650E-3A60-429C-B80A-8943BBE16A05}"/>
                  </a:ext>
                </a:extLst>
              </p:cNvPr>
              <p:cNvSpPr/>
              <p:nvPr/>
            </p:nvSpPr>
            <p:spPr>
              <a:xfrm rot="21252091">
                <a:off x="7522601" y="1390100"/>
                <a:ext cx="595755" cy="671407"/>
              </a:xfrm>
              <a:custGeom>
                <a:avLst/>
                <a:gdLst>
                  <a:gd name="connsiteX0" fmla="*/ 595789 w 600075"/>
                  <a:gd name="connsiteY0" fmla="*/ 255366 h 676275"/>
                  <a:gd name="connsiteX1" fmla="*/ 113824 w 600075"/>
                  <a:gd name="connsiteY1" fmla="*/ 669704 h 676275"/>
                  <a:gd name="connsiteX2" fmla="*/ 7144 w 600075"/>
                  <a:gd name="connsiteY2" fmla="*/ 663989 h 676275"/>
                  <a:gd name="connsiteX3" fmla="*/ 378619 w 600075"/>
                  <a:gd name="connsiteY3" fmla="*/ 291561 h 676275"/>
                  <a:gd name="connsiteX4" fmla="*/ 378619 w 600075"/>
                  <a:gd name="connsiteY4" fmla="*/ 291561 h 676275"/>
                  <a:gd name="connsiteX5" fmla="*/ 190024 w 600075"/>
                  <a:gd name="connsiteY5" fmla="*/ 76296 h 676275"/>
                  <a:gd name="connsiteX6" fmla="*/ 190024 w 600075"/>
                  <a:gd name="connsiteY6" fmla="*/ 76296 h 676275"/>
                  <a:gd name="connsiteX7" fmla="*/ 216694 w 600075"/>
                  <a:gd name="connsiteY7" fmla="*/ 7716 h 676275"/>
                  <a:gd name="connsiteX8" fmla="*/ 349091 w 600075"/>
                  <a:gd name="connsiteY8" fmla="*/ 29624 h 676275"/>
                  <a:gd name="connsiteX9" fmla="*/ 502444 w 600075"/>
                  <a:gd name="connsiteY9" fmla="*/ 125826 h 676275"/>
                  <a:gd name="connsiteX10" fmla="*/ 595789 w 600075"/>
                  <a:gd name="connsiteY10" fmla="*/ 255366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0075" h="676275">
                    <a:moveTo>
                      <a:pt x="595789" y="255366"/>
                    </a:moveTo>
                    <a:cubicBezTo>
                      <a:pt x="595789" y="255366"/>
                      <a:pt x="410051" y="595409"/>
                      <a:pt x="113824" y="669704"/>
                    </a:cubicBezTo>
                    <a:cubicBezTo>
                      <a:pt x="43339" y="677324"/>
                      <a:pt x="7144" y="663989"/>
                      <a:pt x="7144" y="663989"/>
                    </a:cubicBezTo>
                    <a:lnTo>
                      <a:pt x="378619" y="291561"/>
                    </a:lnTo>
                    <a:lnTo>
                      <a:pt x="378619" y="291561"/>
                    </a:lnTo>
                    <a:cubicBezTo>
                      <a:pt x="337661" y="202979"/>
                      <a:pt x="271939" y="128684"/>
                      <a:pt x="190024" y="76296"/>
                    </a:cubicBezTo>
                    <a:lnTo>
                      <a:pt x="190024" y="76296"/>
                    </a:lnTo>
                    <a:cubicBezTo>
                      <a:pt x="155734" y="54389"/>
                      <a:pt x="176689" y="1049"/>
                      <a:pt x="216694" y="7716"/>
                    </a:cubicBezTo>
                    <a:lnTo>
                      <a:pt x="349091" y="29624"/>
                    </a:lnTo>
                    <a:lnTo>
                      <a:pt x="502444" y="125826"/>
                    </a:lnTo>
                    <a:lnTo>
                      <a:pt x="595789" y="25536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BD63F684-0B81-4CAE-BCFA-A90E1ED5AD6B}"/>
                  </a:ext>
                </a:extLst>
              </p:cNvPr>
              <p:cNvSpPr/>
              <p:nvPr/>
            </p:nvSpPr>
            <p:spPr>
              <a:xfrm rot="21252091">
                <a:off x="7483280" y="1357425"/>
                <a:ext cx="633581" cy="709232"/>
              </a:xfrm>
              <a:custGeom>
                <a:avLst/>
                <a:gdLst>
                  <a:gd name="connsiteX0" fmla="*/ 80486 w 638175"/>
                  <a:gd name="connsiteY0" fmla="*/ 712242 h 714375"/>
                  <a:gd name="connsiteX1" fmla="*/ 229076 w 638175"/>
                  <a:gd name="connsiteY1" fmla="*/ 223609 h 714375"/>
                  <a:gd name="connsiteX2" fmla="*/ 250031 w 638175"/>
                  <a:gd name="connsiteY2" fmla="*/ 201702 h 714375"/>
                  <a:gd name="connsiteX3" fmla="*/ 440531 w 638175"/>
                  <a:gd name="connsiteY3" fmla="*/ 186462 h 714375"/>
                  <a:gd name="connsiteX4" fmla="*/ 632936 w 638175"/>
                  <a:gd name="connsiteY4" fmla="*/ 290284 h 714375"/>
                  <a:gd name="connsiteX5" fmla="*/ 540544 w 638175"/>
                  <a:gd name="connsiteY5" fmla="*/ 160744 h 714375"/>
                  <a:gd name="connsiteX6" fmla="*/ 442436 w 638175"/>
                  <a:gd name="connsiteY6" fmla="*/ 69304 h 714375"/>
                  <a:gd name="connsiteX7" fmla="*/ 442436 w 638175"/>
                  <a:gd name="connsiteY7" fmla="*/ 69304 h 714375"/>
                  <a:gd name="connsiteX8" fmla="*/ 204311 w 638175"/>
                  <a:gd name="connsiteY8" fmla="*/ 7392 h 714375"/>
                  <a:gd name="connsiteX9" fmla="*/ 129064 w 638175"/>
                  <a:gd name="connsiteY9" fmla="*/ 10249 h 714375"/>
                  <a:gd name="connsiteX10" fmla="*/ 69056 w 638175"/>
                  <a:gd name="connsiteY10" fmla="*/ 66447 h 714375"/>
                  <a:gd name="connsiteX11" fmla="*/ 7144 w 638175"/>
                  <a:gd name="connsiteY11" fmla="*/ 683667 h 714375"/>
                  <a:gd name="connsiteX12" fmla="*/ 80486 w 638175"/>
                  <a:gd name="connsiteY12" fmla="*/ 712242 h 71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38175" h="714375">
                    <a:moveTo>
                      <a:pt x="80486" y="712242"/>
                    </a:moveTo>
                    <a:lnTo>
                      <a:pt x="229076" y="223609"/>
                    </a:lnTo>
                    <a:cubicBezTo>
                      <a:pt x="231934" y="213132"/>
                      <a:pt x="239554" y="205512"/>
                      <a:pt x="250031" y="201702"/>
                    </a:cubicBezTo>
                    <a:cubicBezTo>
                      <a:pt x="279559" y="190272"/>
                      <a:pt x="349091" y="171222"/>
                      <a:pt x="440531" y="186462"/>
                    </a:cubicBezTo>
                    <a:cubicBezTo>
                      <a:pt x="564356" y="207417"/>
                      <a:pt x="632936" y="290284"/>
                      <a:pt x="632936" y="290284"/>
                    </a:cubicBezTo>
                    <a:lnTo>
                      <a:pt x="540544" y="160744"/>
                    </a:lnTo>
                    <a:cubicBezTo>
                      <a:pt x="513874" y="123597"/>
                      <a:pt x="480536" y="93117"/>
                      <a:pt x="442436" y="69304"/>
                    </a:cubicBezTo>
                    <a:lnTo>
                      <a:pt x="442436" y="69304"/>
                    </a:lnTo>
                    <a:cubicBezTo>
                      <a:pt x="370999" y="26442"/>
                      <a:pt x="288131" y="4534"/>
                      <a:pt x="204311" y="7392"/>
                    </a:cubicBezTo>
                    <a:lnTo>
                      <a:pt x="129064" y="10249"/>
                    </a:lnTo>
                    <a:cubicBezTo>
                      <a:pt x="97631" y="11202"/>
                      <a:pt x="71914" y="35967"/>
                      <a:pt x="69056" y="66447"/>
                    </a:cubicBezTo>
                    <a:lnTo>
                      <a:pt x="7144" y="683667"/>
                    </a:lnTo>
                    <a:lnTo>
                      <a:pt x="80486" y="71224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2849051A-9631-4141-B276-AFD3F686EEF9}"/>
                  </a:ext>
                </a:extLst>
              </p:cNvPr>
              <p:cNvSpPr/>
              <p:nvPr/>
            </p:nvSpPr>
            <p:spPr>
              <a:xfrm rot="21252091">
                <a:off x="8064027" y="1806790"/>
                <a:ext cx="324362" cy="459513"/>
              </a:xfrm>
              <a:custGeom>
                <a:avLst/>
                <a:gdLst>
                  <a:gd name="connsiteX0" fmla="*/ 277654 w 342900"/>
                  <a:gd name="connsiteY0" fmla="*/ 7144 h 485775"/>
                  <a:gd name="connsiteX1" fmla="*/ 7144 w 342900"/>
                  <a:gd name="connsiteY1" fmla="*/ 296704 h 485775"/>
                  <a:gd name="connsiteX2" fmla="*/ 154781 w 342900"/>
                  <a:gd name="connsiteY2" fmla="*/ 484346 h 485775"/>
                  <a:gd name="connsiteX3" fmla="*/ 337661 w 342900"/>
                  <a:gd name="connsiteY3" fmla="*/ 301466 h 485775"/>
                  <a:gd name="connsiteX4" fmla="*/ 277654 w 342900"/>
                  <a:gd name="connsiteY4" fmla="*/ 7144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900" h="485775">
                    <a:moveTo>
                      <a:pt x="277654" y="7144"/>
                    </a:moveTo>
                    <a:cubicBezTo>
                      <a:pt x="277654" y="7144"/>
                      <a:pt x="263366" y="139541"/>
                      <a:pt x="7144" y="296704"/>
                    </a:cubicBezTo>
                    <a:lnTo>
                      <a:pt x="154781" y="484346"/>
                    </a:lnTo>
                    <a:cubicBezTo>
                      <a:pt x="154781" y="484346"/>
                      <a:pt x="290989" y="442436"/>
                      <a:pt x="337661" y="301466"/>
                    </a:cubicBezTo>
                    <a:lnTo>
                      <a:pt x="277654" y="714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F81E866-1969-44D2-A874-EC2A3D255A2A}"/>
                  </a:ext>
                </a:extLst>
              </p:cNvPr>
              <p:cNvSpPr/>
              <p:nvPr/>
            </p:nvSpPr>
            <p:spPr>
              <a:xfrm rot="21252091">
                <a:off x="8086821" y="2064951"/>
                <a:ext cx="594664" cy="378423"/>
              </a:xfrm>
              <a:custGeom>
                <a:avLst/>
                <a:gdLst>
                  <a:gd name="connsiteX0" fmla="*/ 7144 w 628650"/>
                  <a:gd name="connsiteY0" fmla="*/ 7144 h 400050"/>
                  <a:gd name="connsiteX1" fmla="*/ 332899 w 628650"/>
                  <a:gd name="connsiteY1" fmla="*/ 111919 h 400050"/>
                  <a:gd name="connsiteX2" fmla="*/ 625316 w 628650"/>
                  <a:gd name="connsiteY2" fmla="*/ 128111 h 400050"/>
                  <a:gd name="connsiteX3" fmla="*/ 536734 w 628650"/>
                  <a:gd name="connsiteY3" fmla="*/ 252889 h 400050"/>
                  <a:gd name="connsiteX4" fmla="*/ 596741 w 628650"/>
                  <a:gd name="connsiteY4" fmla="*/ 398621 h 400050"/>
                  <a:gd name="connsiteX5" fmla="*/ 360521 w 628650"/>
                  <a:gd name="connsiteY5" fmla="*/ 383381 h 400050"/>
                  <a:gd name="connsiteX6" fmla="*/ 122396 w 628650"/>
                  <a:gd name="connsiteY6" fmla="*/ 314801 h 400050"/>
                  <a:gd name="connsiteX7" fmla="*/ 7144 w 628650"/>
                  <a:gd name="connsiteY7" fmla="*/ 7144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8650" h="400050">
                    <a:moveTo>
                      <a:pt x="7144" y="7144"/>
                    </a:moveTo>
                    <a:cubicBezTo>
                      <a:pt x="7144" y="7144"/>
                      <a:pt x="110966" y="119539"/>
                      <a:pt x="332899" y="111919"/>
                    </a:cubicBezTo>
                    <a:cubicBezTo>
                      <a:pt x="554831" y="104299"/>
                      <a:pt x="625316" y="128111"/>
                      <a:pt x="625316" y="128111"/>
                    </a:cubicBezTo>
                    <a:lnTo>
                      <a:pt x="536734" y="252889"/>
                    </a:lnTo>
                    <a:lnTo>
                      <a:pt x="596741" y="398621"/>
                    </a:lnTo>
                    <a:cubicBezTo>
                      <a:pt x="596741" y="398621"/>
                      <a:pt x="496729" y="373856"/>
                      <a:pt x="360521" y="383381"/>
                    </a:cubicBezTo>
                    <a:cubicBezTo>
                      <a:pt x="224314" y="393859"/>
                      <a:pt x="122396" y="314801"/>
                      <a:pt x="122396" y="314801"/>
                    </a:cubicBezTo>
                    <a:lnTo>
                      <a:pt x="7144" y="714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FB46478D-DD4D-4043-8203-6E3776AD837A}"/>
                  </a:ext>
                </a:extLst>
              </p:cNvPr>
              <p:cNvSpPr/>
              <p:nvPr/>
            </p:nvSpPr>
            <p:spPr>
              <a:xfrm rot="21252091">
                <a:off x="6680729" y="1952489"/>
                <a:ext cx="340432" cy="482278"/>
              </a:xfrm>
              <a:custGeom>
                <a:avLst/>
                <a:gdLst>
                  <a:gd name="connsiteX0" fmla="*/ 67151 w 342900"/>
                  <a:gd name="connsiteY0" fmla="*/ 7144 h 485775"/>
                  <a:gd name="connsiteX1" fmla="*/ 337661 w 342900"/>
                  <a:gd name="connsiteY1" fmla="*/ 296704 h 485775"/>
                  <a:gd name="connsiteX2" fmla="*/ 190024 w 342900"/>
                  <a:gd name="connsiteY2" fmla="*/ 484346 h 485775"/>
                  <a:gd name="connsiteX3" fmla="*/ 7144 w 342900"/>
                  <a:gd name="connsiteY3" fmla="*/ 301466 h 485775"/>
                  <a:gd name="connsiteX4" fmla="*/ 67151 w 342900"/>
                  <a:gd name="connsiteY4" fmla="*/ 7144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900" h="485775">
                    <a:moveTo>
                      <a:pt x="67151" y="7144"/>
                    </a:moveTo>
                    <a:cubicBezTo>
                      <a:pt x="67151" y="7144"/>
                      <a:pt x="81439" y="139541"/>
                      <a:pt x="337661" y="296704"/>
                    </a:cubicBezTo>
                    <a:lnTo>
                      <a:pt x="190024" y="484346"/>
                    </a:lnTo>
                    <a:cubicBezTo>
                      <a:pt x="190024" y="484346"/>
                      <a:pt x="53816" y="442436"/>
                      <a:pt x="7144" y="301466"/>
                    </a:cubicBezTo>
                    <a:lnTo>
                      <a:pt x="67151" y="714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45DDAD5A-6F19-43BB-BE1C-49E153AEC9E9}"/>
                  </a:ext>
                </a:extLst>
              </p:cNvPr>
              <p:cNvSpPr/>
              <p:nvPr/>
            </p:nvSpPr>
            <p:spPr>
              <a:xfrm rot="21252091">
                <a:off x="6419683" y="2253328"/>
                <a:ext cx="624124" cy="397170"/>
              </a:xfrm>
              <a:custGeom>
                <a:avLst/>
                <a:gdLst>
                  <a:gd name="connsiteX0" fmla="*/ 625316 w 628650"/>
                  <a:gd name="connsiteY0" fmla="*/ 7144 h 400050"/>
                  <a:gd name="connsiteX1" fmla="*/ 299561 w 628650"/>
                  <a:gd name="connsiteY1" fmla="*/ 111919 h 400050"/>
                  <a:gd name="connsiteX2" fmla="*/ 7144 w 628650"/>
                  <a:gd name="connsiteY2" fmla="*/ 128111 h 400050"/>
                  <a:gd name="connsiteX3" fmla="*/ 95726 w 628650"/>
                  <a:gd name="connsiteY3" fmla="*/ 252889 h 400050"/>
                  <a:gd name="connsiteX4" fmla="*/ 35719 w 628650"/>
                  <a:gd name="connsiteY4" fmla="*/ 397669 h 400050"/>
                  <a:gd name="connsiteX5" fmla="*/ 271939 w 628650"/>
                  <a:gd name="connsiteY5" fmla="*/ 382429 h 400050"/>
                  <a:gd name="connsiteX6" fmla="*/ 510064 w 628650"/>
                  <a:gd name="connsiteY6" fmla="*/ 313849 h 400050"/>
                  <a:gd name="connsiteX7" fmla="*/ 625316 w 628650"/>
                  <a:gd name="connsiteY7" fmla="*/ 7144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8650" h="400050">
                    <a:moveTo>
                      <a:pt x="625316" y="7144"/>
                    </a:moveTo>
                    <a:cubicBezTo>
                      <a:pt x="625316" y="7144"/>
                      <a:pt x="521494" y="119539"/>
                      <a:pt x="299561" y="111919"/>
                    </a:cubicBezTo>
                    <a:cubicBezTo>
                      <a:pt x="76676" y="104299"/>
                      <a:pt x="7144" y="128111"/>
                      <a:pt x="7144" y="128111"/>
                    </a:cubicBezTo>
                    <a:lnTo>
                      <a:pt x="95726" y="252889"/>
                    </a:lnTo>
                    <a:lnTo>
                      <a:pt x="35719" y="397669"/>
                    </a:lnTo>
                    <a:cubicBezTo>
                      <a:pt x="35719" y="397669"/>
                      <a:pt x="135731" y="372904"/>
                      <a:pt x="271939" y="382429"/>
                    </a:cubicBezTo>
                    <a:cubicBezTo>
                      <a:pt x="408146" y="392906"/>
                      <a:pt x="510064" y="313849"/>
                      <a:pt x="510064" y="313849"/>
                    </a:cubicBezTo>
                    <a:lnTo>
                      <a:pt x="625316" y="714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" name="그룹 95">
            <a:extLst>
              <a:ext uri="{FF2B5EF4-FFF2-40B4-BE49-F238E27FC236}">
                <a16:creationId xmlns:a16="http://schemas.microsoft.com/office/drawing/2014/main" id="{FA96C9BB-84DF-4819-8655-C9DC33622959}"/>
              </a:ext>
            </a:extLst>
          </p:cNvPr>
          <p:cNvGrpSpPr/>
          <p:nvPr/>
        </p:nvGrpSpPr>
        <p:grpSpPr>
          <a:xfrm rot="2278536">
            <a:off x="3482802" y="3537094"/>
            <a:ext cx="2606028" cy="2882508"/>
            <a:chOff x="6380731" y="3501815"/>
            <a:chExt cx="2051981" cy="2269681"/>
          </a:xfrm>
        </p:grpSpPr>
        <p:sp>
          <p:nvSpPr>
            <p:cNvPr id="6" name="Freeform 3">
              <a:extLst>
                <a:ext uri="{FF2B5EF4-FFF2-40B4-BE49-F238E27FC236}">
                  <a16:creationId xmlns:a16="http://schemas.microsoft.com/office/drawing/2014/main" id="{17CA2192-157A-4493-9EBF-9FDE5E0356F6}"/>
                </a:ext>
              </a:extLst>
            </p:cNvPr>
            <p:cNvSpPr/>
            <p:nvPr/>
          </p:nvSpPr>
          <p:spPr>
            <a:xfrm>
              <a:off x="6651002" y="3501815"/>
              <a:ext cx="1781710" cy="2012329"/>
            </a:xfrm>
            <a:custGeom>
              <a:avLst/>
              <a:gdLst>
                <a:gd name="connsiteX0" fmla="*/ 609600 w 2057400"/>
                <a:gd name="connsiteY0" fmla="*/ 0 h 2349500"/>
                <a:gd name="connsiteX1" fmla="*/ 0 w 2057400"/>
                <a:gd name="connsiteY1" fmla="*/ 330200 h 2349500"/>
                <a:gd name="connsiteX2" fmla="*/ 1701800 w 2057400"/>
                <a:gd name="connsiteY2" fmla="*/ 2349500 h 2349500"/>
                <a:gd name="connsiteX3" fmla="*/ 2057400 w 2057400"/>
                <a:gd name="connsiteY3" fmla="*/ 1625600 h 2349500"/>
                <a:gd name="connsiteX4" fmla="*/ 609600 w 2057400"/>
                <a:gd name="connsiteY4" fmla="*/ 0 h 2349500"/>
                <a:gd name="connsiteX0" fmla="*/ 647700 w 2057400"/>
                <a:gd name="connsiteY0" fmla="*/ 0 h 2349500"/>
                <a:gd name="connsiteX1" fmla="*/ 0 w 2057400"/>
                <a:gd name="connsiteY1" fmla="*/ 330200 h 2349500"/>
                <a:gd name="connsiteX2" fmla="*/ 1701800 w 2057400"/>
                <a:gd name="connsiteY2" fmla="*/ 2349500 h 2349500"/>
                <a:gd name="connsiteX3" fmla="*/ 2057400 w 2057400"/>
                <a:gd name="connsiteY3" fmla="*/ 1625600 h 2349500"/>
                <a:gd name="connsiteX4" fmla="*/ 647700 w 2057400"/>
                <a:gd name="connsiteY4" fmla="*/ 0 h 2349500"/>
                <a:gd name="connsiteX0" fmla="*/ 657225 w 2057400"/>
                <a:gd name="connsiteY0" fmla="*/ 0 h 2363788"/>
                <a:gd name="connsiteX1" fmla="*/ 0 w 2057400"/>
                <a:gd name="connsiteY1" fmla="*/ 344488 h 2363788"/>
                <a:gd name="connsiteX2" fmla="*/ 1701800 w 2057400"/>
                <a:gd name="connsiteY2" fmla="*/ 2363788 h 2363788"/>
                <a:gd name="connsiteX3" fmla="*/ 2057400 w 2057400"/>
                <a:gd name="connsiteY3" fmla="*/ 1639888 h 2363788"/>
                <a:gd name="connsiteX4" fmla="*/ 657225 w 2057400"/>
                <a:gd name="connsiteY4" fmla="*/ 0 h 2363788"/>
                <a:gd name="connsiteX0" fmla="*/ 657225 w 2066925"/>
                <a:gd name="connsiteY0" fmla="*/ 0 h 2363788"/>
                <a:gd name="connsiteX1" fmla="*/ 0 w 2066925"/>
                <a:gd name="connsiteY1" fmla="*/ 344488 h 2363788"/>
                <a:gd name="connsiteX2" fmla="*/ 1701800 w 2066925"/>
                <a:gd name="connsiteY2" fmla="*/ 2363788 h 2363788"/>
                <a:gd name="connsiteX3" fmla="*/ 2066925 w 2066925"/>
                <a:gd name="connsiteY3" fmla="*/ 1601788 h 2363788"/>
                <a:gd name="connsiteX4" fmla="*/ 657225 w 2066925"/>
                <a:gd name="connsiteY4" fmla="*/ 0 h 2363788"/>
                <a:gd name="connsiteX0" fmla="*/ 657225 w 2066925"/>
                <a:gd name="connsiteY0" fmla="*/ 0 h 2363788"/>
                <a:gd name="connsiteX1" fmla="*/ 0 w 2066925"/>
                <a:gd name="connsiteY1" fmla="*/ 344488 h 2363788"/>
                <a:gd name="connsiteX2" fmla="*/ 1677987 w 2066925"/>
                <a:gd name="connsiteY2" fmla="*/ 2363788 h 2363788"/>
                <a:gd name="connsiteX3" fmla="*/ 2066925 w 2066925"/>
                <a:gd name="connsiteY3" fmla="*/ 1601788 h 2363788"/>
                <a:gd name="connsiteX4" fmla="*/ 657225 w 2066925"/>
                <a:gd name="connsiteY4" fmla="*/ 0 h 2363788"/>
                <a:gd name="connsiteX0" fmla="*/ 614363 w 2024063"/>
                <a:gd name="connsiteY0" fmla="*/ 0 h 2363788"/>
                <a:gd name="connsiteX1" fmla="*/ 0 w 2024063"/>
                <a:gd name="connsiteY1" fmla="*/ 354013 h 2363788"/>
                <a:gd name="connsiteX2" fmla="*/ 1635125 w 2024063"/>
                <a:gd name="connsiteY2" fmla="*/ 2363788 h 2363788"/>
                <a:gd name="connsiteX3" fmla="*/ 2024063 w 2024063"/>
                <a:gd name="connsiteY3" fmla="*/ 1601788 h 2363788"/>
                <a:gd name="connsiteX4" fmla="*/ 614363 w 2024063"/>
                <a:gd name="connsiteY4" fmla="*/ 0 h 2363788"/>
                <a:gd name="connsiteX0" fmla="*/ 813722 w 2024063"/>
                <a:gd name="connsiteY0" fmla="*/ 0 h 2548163"/>
                <a:gd name="connsiteX1" fmla="*/ 0 w 2024063"/>
                <a:gd name="connsiteY1" fmla="*/ 538388 h 2548163"/>
                <a:gd name="connsiteX2" fmla="*/ 1635125 w 2024063"/>
                <a:gd name="connsiteY2" fmla="*/ 2548163 h 2548163"/>
                <a:gd name="connsiteX3" fmla="*/ 2024063 w 2024063"/>
                <a:gd name="connsiteY3" fmla="*/ 1786163 h 2548163"/>
                <a:gd name="connsiteX4" fmla="*/ 813722 w 2024063"/>
                <a:gd name="connsiteY4" fmla="*/ 0 h 2548163"/>
                <a:gd name="connsiteX0" fmla="*/ 813722 w 2090741"/>
                <a:gd name="connsiteY0" fmla="*/ 0 h 2548163"/>
                <a:gd name="connsiteX1" fmla="*/ 0 w 2090741"/>
                <a:gd name="connsiteY1" fmla="*/ 538388 h 2548163"/>
                <a:gd name="connsiteX2" fmla="*/ 1635125 w 2090741"/>
                <a:gd name="connsiteY2" fmla="*/ 2548163 h 2548163"/>
                <a:gd name="connsiteX3" fmla="*/ 2090741 w 2090741"/>
                <a:gd name="connsiteY3" fmla="*/ 1648320 h 2548163"/>
                <a:gd name="connsiteX4" fmla="*/ 813722 w 2090741"/>
                <a:gd name="connsiteY4" fmla="*/ 0 h 2548163"/>
                <a:gd name="connsiteX0" fmla="*/ 813722 w 2160628"/>
                <a:gd name="connsiteY0" fmla="*/ 0 h 2548163"/>
                <a:gd name="connsiteX1" fmla="*/ 0 w 2160628"/>
                <a:gd name="connsiteY1" fmla="*/ 538388 h 2548163"/>
                <a:gd name="connsiteX2" fmla="*/ 1635125 w 2160628"/>
                <a:gd name="connsiteY2" fmla="*/ 2548163 h 2548163"/>
                <a:gd name="connsiteX3" fmla="*/ 2160629 w 2160628"/>
                <a:gd name="connsiteY3" fmla="*/ 1556753 h 2548163"/>
                <a:gd name="connsiteX4" fmla="*/ 813722 w 2160628"/>
                <a:gd name="connsiteY4" fmla="*/ 0 h 2548163"/>
                <a:gd name="connsiteX0" fmla="*/ 862758 w 2160629"/>
                <a:gd name="connsiteY0" fmla="*/ 0 h 2605825"/>
                <a:gd name="connsiteX1" fmla="*/ 0 w 2160629"/>
                <a:gd name="connsiteY1" fmla="*/ 596050 h 2605825"/>
                <a:gd name="connsiteX2" fmla="*/ 1635125 w 2160629"/>
                <a:gd name="connsiteY2" fmla="*/ 2605825 h 2605825"/>
                <a:gd name="connsiteX3" fmla="*/ 2160629 w 2160629"/>
                <a:gd name="connsiteY3" fmla="*/ 1614415 h 2605825"/>
                <a:gd name="connsiteX4" fmla="*/ 862758 w 2160629"/>
                <a:gd name="connsiteY4" fmla="*/ 0 h 2605825"/>
                <a:gd name="connsiteX0" fmla="*/ 838696 w 2136567"/>
                <a:gd name="connsiteY0" fmla="*/ 0 h 2605825"/>
                <a:gd name="connsiteX1" fmla="*/ 1 w 2136567"/>
                <a:gd name="connsiteY1" fmla="*/ 608422 h 2605825"/>
                <a:gd name="connsiteX2" fmla="*/ 1611063 w 2136567"/>
                <a:gd name="connsiteY2" fmla="*/ 2605825 h 2605825"/>
                <a:gd name="connsiteX3" fmla="*/ 2136567 w 2136567"/>
                <a:gd name="connsiteY3" fmla="*/ 1614415 h 2605825"/>
                <a:gd name="connsiteX4" fmla="*/ 838696 w 2136567"/>
                <a:gd name="connsiteY4" fmla="*/ 0 h 260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6567" h="2605825">
                  <a:moveTo>
                    <a:pt x="838696" y="0"/>
                  </a:moveTo>
                  <a:lnTo>
                    <a:pt x="1" y="608422"/>
                  </a:lnTo>
                  <a:lnTo>
                    <a:pt x="1611063" y="2605825"/>
                  </a:lnTo>
                  <a:lnTo>
                    <a:pt x="2136567" y="1614415"/>
                  </a:lnTo>
                  <a:lnTo>
                    <a:pt x="838696" y="0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50000"/>
                    <a:lumOff val="50000"/>
                  </a:schemeClr>
                </a:gs>
                <a:gs pos="100000">
                  <a:schemeClr val="accent1">
                    <a:lumMod val="50000"/>
                    <a:lumOff val="5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" name="Freeform 4">
              <a:extLst>
                <a:ext uri="{FF2B5EF4-FFF2-40B4-BE49-F238E27FC236}">
                  <a16:creationId xmlns:a16="http://schemas.microsoft.com/office/drawing/2014/main" id="{B2F232CE-F266-47E2-A7BE-BA21533FDA97}"/>
                </a:ext>
              </a:extLst>
            </p:cNvPr>
            <p:cNvSpPr/>
            <p:nvPr/>
          </p:nvSpPr>
          <p:spPr>
            <a:xfrm>
              <a:off x="6380731" y="4011148"/>
              <a:ext cx="1104079" cy="1746841"/>
            </a:xfrm>
            <a:custGeom>
              <a:avLst/>
              <a:gdLst>
                <a:gd name="connsiteX0" fmla="*/ 317500 w 1333500"/>
                <a:gd name="connsiteY0" fmla="*/ 0 h 2463800"/>
                <a:gd name="connsiteX1" fmla="*/ 0 w 1333500"/>
                <a:gd name="connsiteY1" fmla="*/ 165100 h 2463800"/>
                <a:gd name="connsiteX2" fmla="*/ 1104900 w 1333500"/>
                <a:gd name="connsiteY2" fmla="*/ 2463800 h 2463800"/>
                <a:gd name="connsiteX3" fmla="*/ 1333500 w 1333500"/>
                <a:gd name="connsiteY3" fmla="*/ 1689100 h 2463800"/>
                <a:gd name="connsiteX4" fmla="*/ 317500 w 1333500"/>
                <a:gd name="connsiteY4" fmla="*/ 0 h 2463800"/>
                <a:gd name="connsiteX0" fmla="*/ 331788 w 1333500"/>
                <a:gd name="connsiteY0" fmla="*/ 0 h 2416175"/>
                <a:gd name="connsiteX1" fmla="*/ 0 w 1333500"/>
                <a:gd name="connsiteY1" fmla="*/ 117475 h 2416175"/>
                <a:gd name="connsiteX2" fmla="*/ 1104900 w 1333500"/>
                <a:gd name="connsiteY2" fmla="*/ 2416175 h 2416175"/>
                <a:gd name="connsiteX3" fmla="*/ 1333500 w 1333500"/>
                <a:gd name="connsiteY3" fmla="*/ 1641475 h 2416175"/>
                <a:gd name="connsiteX4" fmla="*/ 331788 w 1333500"/>
                <a:gd name="connsiteY4" fmla="*/ 0 h 2416175"/>
                <a:gd name="connsiteX0" fmla="*/ 331788 w 1362075"/>
                <a:gd name="connsiteY0" fmla="*/ 0 h 2416175"/>
                <a:gd name="connsiteX1" fmla="*/ 0 w 1362075"/>
                <a:gd name="connsiteY1" fmla="*/ 117475 h 2416175"/>
                <a:gd name="connsiteX2" fmla="*/ 1104900 w 1362075"/>
                <a:gd name="connsiteY2" fmla="*/ 2416175 h 2416175"/>
                <a:gd name="connsiteX3" fmla="*/ 1362075 w 1362075"/>
                <a:gd name="connsiteY3" fmla="*/ 1736725 h 2416175"/>
                <a:gd name="connsiteX4" fmla="*/ 331788 w 1362075"/>
                <a:gd name="connsiteY4" fmla="*/ 0 h 2416175"/>
                <a:gd name="connsiteX0" fmla="*/ 331788 w 1381125"/>
                <a:gd name="connsiteY0" fmla="*/ 0 h 2416175"/>
                <a:gd name="connsiteX1" fmla="*/ 0 w 1381125"/>
                <a:gd name="connsiteY1" fmla="*/ 117475 h 2416175"/>
                <a:gd name="connsiteX2" fmla="*/ 1104900 w 1381125"/>
                <a:gd name="connsiteY2" fmla="*/ 2416175 h 2416175"/>
                <a:gd name="connsiteX3" fmla="*/ 1381125 w 1381125"/>
                <a:gd name="connsiteY3" fmla="*/ 1722437 h 2416175"/>
                <a:gd name="connsiteX4" fmla="*/ 331788 w 1381125"/>
                <a:gd name="connsiteY4" fmla="*/ 0 h 2416175"/>
                <a:gd name="connsiteX0" fmla="*/ 331788 w 1381125"/>
                <a:gd name="connsiteY0" fmla="*/ 0 h 2349500"/>
                <a:gd name="connsiteX1" fmla="*/ 0 w 1381125"/>
                <a:gd name="connsiteY1" fmla="*/ 117475 h 2349500"/>
                <a:gd name="connsiteX2" fmla="*/ 1152525 w 1381125"/>
                <a:gd name="connsiteY2" fmla="*/ 2349500 h 2349500"/>
                <a:gd name="connsiteX3" fmla="*/ 1381125 w 1381125"/>
                <a:gd name="connsiteY3" fmla="*/ 1722437 h 2349500"/>
                <a:gd name="connsiteX4" fmla="*/ 331788 w 1381125"/>
                <a:gd name="connsiteY4" fmla="*/ 0 h 2349500"/>
                <a:gd name="connsiteX0" fmla="*/ 284163 w 1333500"/>
                <a:gd name="connsiteY0" fmla="*/ 0 h 2349500"/>
                <a:gd name="connsiteX1" fmla="*/ 0 w 1333500"/>
                <a:gd name="connsiteY1" fmla="*/ 117475 h 2349500"/>
                <a:gd name="connsiteX2" fmla="*/ 1104900 w 1333500"/>
                <a:gd name="connsiteY2" fmla="*/ 2349500 h 2349500"/>
                <a:gd name="connsiteX3" fmla="*/ 1333500 w 1333500"/>
                <a:gd name="connsiteY3" fmla="*/ 1722437 h 2349500"/>
                <a:gd name="connsiteX4" fmla="*/ 284163 w 1333500"/>
                <a:gd name="connsiteY4" fmla="*/ 0 h 2349500"/>
                <a:gd name="connsiteX0" fmla="*/ 284163 w 1333500"/>
                <a:gd name="connsiteY0" fmla="*/ 0 h 2335212"/>
                <a:gd name="connsiteX1" fmla="*/ 0 w 1333500"/>
                <a:gd name="connsiteY1" fmla="*/ 117475 h 2335212"/>
                <a:gd name="connsiteX2" fmla="*/ 1109663 w 1333500"/>
                <a:gd name="connsiteY2" fmla="*/ 2335212 h 2335212"/>
                <a:gd name="connsiteX3" fmla="*/ 1333500 w 1333500"/>
                <a:gd name="connsiteY3" fmla="*/ 1722437 h 2335212"/>
                <a:gd name="connsiteX4" fmla="*/ 284163 w 1333500"/>
                <a:gd name="connsiteY4" fmla="*/ 0 h 2335212"/>
                <a:gd name="connsiteX0" fmla="*/ 284163 w 1333500"/>
                <a:gd name="connsiteY0" fmla="*/ 0 h 2349500"/>
                <a:gd name="connsiteX1" fmla="*/ 0 w 1333500"/>
                <a:gd name="connsiteY1" fmla="*/ 117475 h 2349500"/>
                <a:gd name="connsiteX2" fmla="*/ 1109663 w 1333500"/>
                <a:gd name="connsiteY2" fmla="*/ 2349500 h 2349500"/>
                <a:gd name="connsiteX3" fmla="*/ 1333500 w 1333500"/>
                <a:gd name="connsiteY3" fmla="*/ 1722437 h 2349500"/>
                <a:gd name="connsiteX4" fmla="*/ 284163 w 1333500"/>
                <a:gd name="connsiteY4" fmla="*/ 0 h 2349500"/>
                <a:gd name="connsiteX0" fmla="*/ 284163 w 1323975"/>
                <a:gd name="connsiteY0" fmla="*/ 0 h 2349500"/>
                <a:gd name="connsiteX1" fmla="*/ 0 w 1323975"/>
                <a:gd name="connsiteY1" fmla="*/ 117475 h 2349500"/>
                <a:gd name="connsiteX2" fmla="*/ 1109663 w 1323975"/>
                <a:gd name="connsiteY2" fmla="*/ 2349500 h 2349500"/>
                <a:gd name="connsiteX3" fmla="*/ 1323975 w 1323975"/>
                <a:gd name="connsiteY3" fmla="*/ 1727199 h 2349500"/>
                <a:gd name="connsiteX4" fmla="*/ 284163 w 1323975"/>
                <a:gd name="connsiteY4" fmla="*/ 0 h 2349500"/>
                <a:gd name="connsiteX0" fmla="*/ 284163 w 1323975"/>
                <a:gd name="connsiteY0" fmla="*/ 0 h 2262036"/>
                <a:gd name="connsiteX1" fmla="*/ 0 w 1323975"/>
                <a:gd name="connsiteY1" fmla="*/ 117475 h 2262036"/>
                <a:gd name="connsiteX2" fmla="*/ 1157371 w 1323975"/>
                <a:gd name="connsiteY2" fmla="*/ 2262036 h 2262036"/>
                <a:gd name="connsiteX3" fmla="*/ 1323975 w 1323975"/>
                <a:gd name="connsiteY3" fmla="*/ 1727199 h 2262036"/>
                <a:gd name="connsiteX4" fmla="*/ 284163 w 1323975"/>
                <a:gd name="connsiteY4" fmla="*/ 0 h 22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3975" h="2262036">
                  <a:moveTo>
                    <a:pt x="284163" y="0"/>
                  </a:moveTo>
                  <a:lnTo>
                    <a:pt x="0" y="117475"/>
                  </a:lnTo>
                  <a:lnTo>
                    <a:pt x="1157371" y="2262036"/>
                  </a:lnTo>
                  <a:lnTo>
                    <a:pt x="1323975" y="1727199"/>
                  </a:lnTo>
                  <a:lnTo>
                    <a:pt x="28416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CA8A91FE-ACD1-43E9-A2C5-FD654F4E05B0}"/>
                </a:ext>
              </a:extLst>
            </p:cNvPr>
            <p:cNvSpPr/>
            <p:nvPr/>
          </p:nvSpPr>
          <p:spPr>
            <a:xfrm>
              <a:off x="7341916" y="5335158"/>
              <a:ext cx="663161" cy="436338"/>
            </a:xfrm>
            <a:custGeom>
              <a:avLst/>
              <a:gdLst>
                <a:gd name="connsiteX0" fmla="*/ 889000 w 889000"/>
                <a:gd name="connsiteY0" fmla="*/ 215900 h 622300"/>
                <a:gd name="connsiteX1" fmla="*/ 0 w 889000"/>
                <a:gd name="connsiteY1" fmla="*/ 622300 h 622300"/>
                <a:gd name="connsiteX2" fmla="*/ 266700 w 889000"/>
                <a:gd name="connsiteY2" fmla="*/ 0 h 622300"/>
                <a:gd name="connsiteX3" fmla="*/ 889000 w 889000"/>
                <a:gd name="connsiteY3" fmla="*/ 215900 h 622300"/>
                <a:gd name="connsiteX0" fmla="*/ 903288 w 903288"/>
                <a:gd name="connsiteY0" fmla="*/ 201612 h 622300"/>
                <a:gd name="connsiteX1" fmla="*/ 0 w 903288"/>
                <a:gd name="connsiteY1" fmla="*/ 622300 h 622300"/>
                <a:gd name="connsiteX2" fmla="*/ 266700 w 903288"/>
                <a:gd name="connsiteY2" fmla="*/ 0 h 622300"/>
                <a:gd name="connsiteX3" fmla="*/ 903288 w 903288"/>
                <a:gd name="connsiteY3" fmla="*/ 201612 h 622300"/>
                <a:gd name="connsiteX0" fmla="*/ 903288 w 903288"/>
                <a:gd name="connsiteY0" fmla="*/ 215900 h 636588"/>
                <a:gd name="connsiteX1" fmla="*/ 0 w 903288"/>
                <a:gd name="connsiteY1" fmla="*/ 636588 h 636588"/>
                <a:gd name="connsiteX2" fmla="*/ 285750 w 903288"/>
                <a:gd name="connsiteY2" fmla="*/ 0 h 636588"/>
                <a:gd name="connsiteX3" fmla="*/ 903288 w 903288"/>
                <a:gd name="connsiteY3" fmla="*/ 215900 h 636588"/>
                <a:gd name="connsiteX0" fmla="*/ 903288 w 903288"/>
                <a:gd name="connsiteY0" fmla="*/ 215900 h 636588"/>
                <a:gd name="connsiteX1" fmla="*/ 0 w 903288"/>
                <a:gd name="connsiteY1" fmla="*/ 636588 h 636588"/>
                <a:gd name="connsiteX2" fmla="*/ 266700 w 903288"/>
                <a:gd name="connsiteY2" fmla="*/ 0 h 636588"/>
                <a:gd name="connsiteX3" fmla="*/ 903288 w 903288"/>
                <a:gd name="connsiteY3" fmla="*/ 215900 h 636588"/>
                <a:gd name="connsiteX0" fmla="*/ 850900 w 850900"/>
                <a:gd name="connsiteY0" fmla="*/ 215900 h 622301"/>
                <a:gd name="connsiteX1" fmla="*/ 0 w 850900"/>
                <a:gd name="connsiteY1" fmla="*/ 622301 h 622301"/>
                <a:gd name="connsiteX2" fmla="*/ 214312 w 850900"/>
                <a:gd name="connsiteY2" fmla="*/ 0 h 622301"/>
                <a:gd name="connsiteX3" fmla="*/ 850900 w 850900"/>
                <a:gd name="connsiteY3" fmla="*/ 215900 h 622301"/>
                <a:gd name="connsiteX0" fmla="*/ 850900 w 850900"/>
                <a:gd name="connsiteY0" fmla="*/ 230187 h 636588"/>
                <a:gd name="connsiteX1" fmla="*/ 0 w 850900"/>
                <a:gd name="connsiteY1" fmla="*/ 636588 h 636588"/>
                <a:gd name="connsiteX2" fmla="*/ 209549 w 850900"/>
                <a:gd name="connsiteY2" fmla="*/ 0 h 636588"/>
                <a:gd name="connsiteX3" fmla="*/ 850900 w 850900"/>
                <a:gd name="connsiteY3" fmla="*/ 230187 h 636588"/>
                <a:gd name="connsiteX0" fmla="*/ 803192 w 803192"/>
                <a:gd name="connsiteY0" fmla="*/ 230187 h 525270"/>
                <a:gd name="connsiteX1" fmla="*/ 0 w 803192"/>
                <a:gd name="connsiteY1" fmla="*/ 525270 h 525270"/>
                <a:gd name="connsiteX2" fmla="*/ 161841 w 803192"/>
                <a:gd name="connsiteY2" fmla="*/ 0 h 525270"/>
                <a:gd name="connsiteX3" fmla="*/ 803192 w 803192"/>
                <a:gd name="connsiteY3" fmla="*/ 230187 h 525270"/>
                <a:gd name="connsiteX0" fmla="*/ 795241 w 795241"/>
                <a:gd name="connsiteY0" fmla="*/ 230187 h 565027"/>
                <a:gd name="connsiteX1" fmla="*/ 0 w 795241"/>
                <a:gd name="connsiteY1" fmla="*/ 565027 h 565027"/>
                <a:gd name="connsiteX2" fmla="*/ 153890 w 795241"/>
                <a:gd name="connsiteY2" fmla="*/ 0 h 565027"/>
                <a:gd name="connsiteX3" fmla="*/ 795241 w 795241"/>
                <a:gd name="connsiteY3" fmla="*/ 230187 h 5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5241" h="565027">
                  <a:moveTo>
                    <a:pt x="795241" y="230187"/>
                  </a:moveTo>
                  <a:lnTo>
                    <a:pt x="0" y="565027"/>
                  </a:lnTo>
                  <a:lnTo>
                    <a:pt x="153890" y="0"/>
                  </a:lnTo>
                  <a:lnTo>
                    <a:pt x="795241" y="230187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70000"/>
                    <a:lumOff val="30000"/>
                  </a:schemeClr>
                </a:gs>
                <a:gs pos="100000">
                  <a:schemeClr val="accent1">
                    <a:lumMod val="70000"/>
                    <a:lumOff val="3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592F61B8-385A-4473-B770-6892C67FEDAC}"/>
                </a:ext>
              </a:extLst>
            </p:cNvPr>
            <p:cNvSpPr/>
            <p:nvPr/>
          </p:nvSpPr>
          <p:spPr>
            <a:xfrm>
              <a:off x="6616260" y="3957201"/>
              <a:ext cx="1374016" cy="1552035"/>
            </a:xfrm>
            <a:custGeom>
              <a:avLst/>
              <a:gdLst>
                <a:gd name="connsiteX0" fmla="*/ 1625600 w 1625600"/>
                <a:gd name="connsiteY0" fmla="*/ 1981200 h 1981200"/>
                <a:gd name="connsiteX1" fmla="*/ 1016000 w 1625600"/>
                <a:gd name="connsiteY1" fmla="*/ 1752600 h 1981200"/>
                <a:gd name="connsiteX2" fmla="*/ 0 w 1625600"/>
                <a:gd name="connsiteY2" fmla="*/ 0 h 1981200"/>
                <a:gd name="connsiteX3" fmla="*/ 1625600 w 1625600"/>
                <a:gd name="connsiteY3" fmla="*/ 1981200 h 1981200"/>
                <a:gd name="connsiteX0" fmla="*/ 1611312 w 1611312"/>
                <a:gd name="connsiteY0" fmla="*/ 2009775 h 2009775"/>
                <a:gd name="connsiteX1" fmla="*/ 1001712 w 1611312"/>
                <a:gd name="connsiteY1" fmla="*/ 1781175 h 2009775"/>
                <a:gd name="connsiteX2" fmla="*/ 0 w 1611312"/>
                <a:gd name="connsiteY2" fmla="*/ 0 h 2009775"/>
                <a:gd name="connsiteX3" fmla="*/ 1611312 w 1611312"/>
                <a:gd name="connsiteY3" fmla="*/ 2009775 h 2009775"/>
                <a:gd name="connsiteX0" fmla="*/ 1642913 w 1642913"/>
                <a:gd name="connsiteY0" fmla="*/ 2009775 h 2009775"/>
                <a:gd name="connsiteX1" fmla="*/ 1033313 w 1642913"/>
                <a:gd name="connsiteY1" fmla="*/ 1781175 h 2009775"/>
                <a:gd name="connsiteX2" fmla="*/ 0 w 1642913"/>
                <a:gd name="connsiteY2" fmla="*/ 55564 h 2009775"/>
                <a:gd name="connsiteX3" fmla="*/ 31601 w 1642913"/>
                <a:gd name="connsiteY3" fmla="*/ 0 h 2009775"/>
                <a:gd name="connsiteX4" fmla="*/ 1642913 w 1642913"/>
                <a:gd name="connsiteY4" fmla="*/ 2009775 h 2009775"/>
                <a:gd name="connsiteX0" fmla="*/ 1642913 w 1642913"/>
                <a:gd name="connsiteY0" fmla="*/ 2009775 h 2009775"/>
                <a:gd name="connsiteX1" fmla="*/ 1033313 w 1642913"/>
                <a:gd name="connsiteY1" fmla="*/ 1781175 h 2009775"/>
                <a:gd name="connsiteX2" fmla="*/ 0 w 1642913"/>
                <a:gd name="connsiteY2" fmla="*/ 55564 h 2009775"/>
                <a:gd name="connsiteX3" fmla="*/ 31601 w 1642913"/>
                <a:gd name="connsiteY3" fmla="*/ 0 h 2009775"/>
                <a:gd name="connsiteX4" fmla="*/ 1642913 w 1642913"/>
                <a:gd name="connsiteY4" fmla="*/ 2009775 h 2009775"/>
                <a:gd name="connsiteX0" fmla="*/ 1642913 w 1642913"/>
                <a:gd name="connsiteY0" fmla="*/ 2009775 h 2009775"/>
                <a:gd name="connsiteX1" fmla="*/ 1028550 w 1642913"/>
                <a:gd name="connsiteY1" fmla="*/ 1785937 h 2009775"/>
                <a:gd name="connsiteX2" fmla="*/ 0 w 1642913"/>
                <a:gd name="connsiteY2" fmla="*/ 55564 h 2009775"/>
                <a:gd name="connsiteX3" fmla="*/ 31601 w 1642913"/>
                <a:gd name="connsiteY3" fmla="*/ 0 h 2009775"/>
                <a:gd name="connsiteX4" fmla="*/ 1642913 w 1642913"/>
                <a:gd name="connsiteY4" fmla="*/ 2009775 h 2009775"/>
                <a:gd name="connsiteX0" fmla="*/ 1652438 w 1652438"/>
                <a:gd name="connsiteY0" fmla="*/ 2000250 h 2000250"/>
                <a:gd name="connsiteX1" fmla="*/ 1028550 w 1652438"/>
                <a:gd name="connsiteY1" fmla="*/ 1785937 h 2000250"/>
                <a:gd name="connsiteX2" fmla="*/ 0 w 1652438"/>
                <a:gd name="connsiteY2" fmla="*/ 55564 h 2000250"/>
                <a:gd name="connsiteX3" fmla="*/ 31601 w 1652438"/>
                <a:gd name="connsiteY3" fmla="*/ 0 h 2000250"/>
                <a:gd name="connsiteX4" fmla="*/ 1652438 w 1652438"/>
                <a:gd name="connsiteY4" fmla="*/ 2000250 h 2000250"/>
                <a:gd name="connsiteX0" fmla="*/ 1671488 w 1671488"/>
                <a:gd name="connsiteY0" fmla="*/ 2014538 h 2014538"/>
                <a:gd name="connsiteX1" fmla="*/ 1028550 w 1671488"/>
                <a:gd name="connsiteY1" fmla="*/ 1785937 h 2014538"/>
                <a:gd name="connsiteX2" fmla="*/ 0 w 1671488"/>
                <a:gd name="connsiteY2" fmla="*/ 55564 h 2014538"/>
                <a:gd name="connsiteX3" fmla="*/ 31601 w 1671488"/>
                <a:gd name="connsiteY3" fmla="*/ 0 h 2014538"/>
                <a:gd name="connsiteX4" fmla="*/ 1671488 w 1671488"/>
                <a:gd name="connsiteY4" fmla="*/ 2014538 h 2014538"/>
                <a:gd name="connsiteX0" fmla="*/ 1657200 w 1657200"/>
                <a:gd name="connsiteY0" fmla="*/ 2009776 h 2009776"/>
                <a:gd name="connsiteX1" fmla="*/ 1028550 w 1657200"/>
                <a:gd name="connsiteY1" fmla="*/ 1785937 h 2009776"/>
                <a:gd name="connsiteX2" fmla="*/ 0 w 1657200"/>
                <a:gd name="connsiteY2" fmla="*/ 55564 h 2009776"/>
                <a:gd name="connsiteX3" fmla="*/ 31601 w 1657200"/>
                <a:gd name="connsiteY3" fmla="*/ 0 h 2009776"/>
                <a:gd name="connsiteX4" fmla="*/ 1657200 w 1657200"/>
                <a:gd name="connsiteY4" fmla="*/ 2009776 h 2009776"/>
                <a:gd name="connsiteX0" fmla="*/ 1642912 w 1642912"/>
                <a:gd name="connsiteY0" fmla="*/ 2009776 h 2009776"/>
                <a:gd name="connsiteX1" fmla="*/ 1014262 w 1642912"/>
                <a:gd name="connsiteY1" fmla="*/ 1785937 h 2009776"/>
                <a:gd name="connsiteX2" fmla="*/ 0 w 1642912"/>
                <a:gd name="connsiteY2" fmla="*/ 65089 h 2009776"/>
                <a:gd name="connsiteX3" fmla="*/ 17313 w 1642912"/>
                <a:gd name="connsiteY3" fmla="*/ 0 h 2009776"/>
                <a:gd name="connsiteX4" fmla="*/ 1642912 w 1642912"/>
                <a:gd name="connsiteY4" fmla="*/ 2009776 h 2009776"/>
                <a:gd name="connsiteX0" fmla="*/ 1647675 w 1647675"/>
                <a:gd name="connsiteY0" fmla="*/ 2009776 h 2009776"/>
                <a:gd name="connsiteX1" fmla="*/ 1019025 w 1647675"/>
                <a:gd name="connsiteY1" fmla="*/ 1785937 h 2009776"/>
                <a:gd name="connsiteX2" fmla="*/ 0 w 1647675"/>
                <a:gd name="connsiteY2" fmla="*/ 74614 h 2009776"/>
                <a:gd name="connsiteX3" fmla="*/ 22076 w 1647675"/>
                <a:gd name="connsiteY3" fmla="*/ 0 h 2009776"/>
                <a:gd name="connsiteX4" fmla="*/ 1647675 w 1647675"/>
                <a:gd name="connsiteY4" fmla="*/ 2009776 h 2009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7675" h="2009776">
                  <a:moveTo>
                    <a:pt x="1647675" y="2009776"/>
                  </a:moveTo>
                  <a:lnTo>
                    <a:pt x="1019025" y="1785937"/>
                  </a:lnTo>
                  <a:cubicBezTo>
                    <a:pt x="707925" y="1234546"/>
                    <a:pt x="330150" y="621242"/>
                    <a:pt x="0" y="74614"/>
                  </a:cubicBezTo>
                  <a:lnTo>
                    <a:pt x="22076" y="0"/>
                  </a:lnTo>
                  <a:lnTo>
                    <a:pt x="1647675" y="2009776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lumMod val="70000"/>
                  </a:schemeClr>
                </a:gs>
                <a:gs pos="100000">
                  <a:schemeClr val="accent1">
                    <a:lumMod val="7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" name="Freeform 65">
              <a:extLst>
                <a:ext uri="{FF2B5EF4-FFF2-40B4-BE49-F238E27FC236}">
                  <a16:creationId xmlns:a16="http://schemas.microsoft.com/office/drawing/2014/main" id="{61790B15-CDA5-43D4-A2CB-D95B6BD2A221}"/>
                </a:ext>
              </a:extLst>
            </p:cNvPr>
            <p:cNvSpPr/>
            <p:nvPr/>
          </p:nvSpPr>
          <p:spPr>
            <a:xfrm rot="10124631">
              <a:off x="7034337" y="3678799"/>
              <a:ext cx="826949" cy="948405"/>
            </a:xfrm>
            <a:custGeom>
              <a:avLst/>
              <a:gdLst>
                <a:gd name="connsiteX0" fmla="*/ 679905 w 679905"/>
                <a:gd name="connsiteY0" fmla="*/ 1118161 h 1118161"/>
                <a:gd name="connsiteX1" fmla="*/ 11995 w 679905"/>
                <a:gd name="connsiteY1" fmla="*/ 60637 h 1118161"/>
                <a:gd name="connsiteX2" fmla="*/ 250534 w 679905"/>
                <a:gd name="connsiteY2" fmla="*/ 132199 h 1118161"/>
                <a:gd name="connsiteX3" fmla="*/ 250534 w 679905"/>
                <a:gd name="connsiteY3" fmla="*/ 156053 h 1118161"/>
                <a:gd name="connsiteX0" fmla="*/ 551259 w 551259"/>
                <a:gd name="connsiteY0" fmla="*/ 985962 h 985962"/>
                <a:gd name="connsiteX1" fmla="*/ 18521 w 551259"/>
                <a:gd name="connsiteY1" fmla="*/ 127221 h 985962"/>
                <a:gd name="connsiteX2" fmla="*/ 121888 w 551259"/>
                <a:gd name="connsiteY2" fmla="*/ 0 h 985962"/>
                <a:gd name="connsiteX3" fmla="*/ 121888 w 551259"/>
                <a:gd name="connsiteY3" fmla="*/ 23854 h 985962"/>
                <a:gd name="connsiteX0" fmla="*/ 551618 w 551618"/>
                <a:gd name="connsiteY0" fmla="*/ 962935 h 962935"/>
                <a:gd name="connsiteX1" fmla="*/ 18880 w 551618"/>
                <a:gd name="connsiteY1" fmla="*/ 104194 h 962935"/>
                <a:gd name="connsiteX2" fmla="*/ 122247 w 551618"/>
                <a:gd name="connsiteY2" fmla="*/ 827 h 962935"/>
                <a:gd name="connsiteX0" fmla="*/ 537150 w 776832"/>
                <a:gd name="connsiteY0" fmla="*/ 878220 h 878220"/>
                <a:gd name="connsiteX1" fmla="*/ 4412 w 776832"/>
                <a:gd name="connsiteY1" fmla="*/ 19479 h 878220"/>
                <a:gd name="connsiteX2" fmla="*/ 776832 w 776832"/>
                <a:gd name="connsiteY2" fmla="*/ 720586 h 878220"/>
                <a:gd name="connsiteX0" fmla="*/ 560333 w 800015"/>
                <a:gd name="connsiteY0" fmla="*/ 878220 h 878220"/>
                <a:gd name="connsiteX1" fmla="*/ 27595 w 800015"/>
                <a:gd name="connsiteY1" fmla="*/ 19479 h 878220"/>
                <a:gd name="connsiteX2" fmla="*/ 800015 w 800015"/>
                <a:gd name="connsiteY2" fmla="*/ 720586 h 878220"/>
                <a:gd name="connsiteX0" fmla="*/ 560333 w 800015"/>
                <a:gd name="connsiteY0" fmla="*/ 900402 h 900402"/>
                <a:gd name="connsiteX1" fmla="*/ 27595 w 800015"/>
                <a:gd name="connsiteY1" fmla="*/ 41661 h 900402"/>
                <a:gd name="connsiteX2" fmla="*/ 800015 w 800015"/>
                <a:gd name="connsiteY2" fmla="*/ 742768 h 900402"/>
                <a:gd name="connsiteX0" fmla="*/ 383094 w 817278"/>
                <a:gd name="connsiteY0" fmla="*/ 996660 h 996660"/>
                <a:gd name="connsiteX1" fmla="*/ 44858 w 817278"/>
                <a:gd name="connsiteY1" fmla="*/ 41661 h 996660"/>
                <a:gd name="connsiteX2" fmla="*/ 817278 w 817278"/>
                <a:gd name="connsiteY2" fmla="*/ 742768 h 996660"/>
                <a:gd name="connsiteX0" fmla="*/ 383094 w 734578"/>
                <a:gd name="connsiteY0" fmla="*/ 994305 h 994305"/>
                <a:gd name="connsiteX1" fmla="*/ 44858 w 734578"/>
                <a:gd name="connsiteY1" fmla="*/ 39306 h 994305"/>
                <a:gd name="connsiteX2" fmla="*/ 734578 w 734578"/>
                <a:gd name="connsiteY2" fmla="*/ 809002 h 994305"/>
                <a:gd name="connsiteX0" fmla="*/ 419361 w 770845"/>
                <a:gd name="connsiteY0" fmla="*/ 972157 h 972157"/>
                <a:gd name="connsiteX1" fmla="*/ 39747 w 770845"/>
                <a:gd name="connsiteY1" fmla="*/ 40062 h 972157"/>
                <a:gd name="connsiteX2" fmla="*/ 770845 w 770845"/>
                <a:gd name="connsiteY2" fmla="*/ 786854 h 972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845" h="972157">
                  <a:moveTo>
                    <a:pt x="419361" y="972157"/>
                  </a:moveTo>
                  <a:cubicBezTo>
                    <a:pt x="121187" y="525558"/>
                    <a:pt x="-91916" y="119001"/>
                    <a:pt x="39747" y="40062"/>
                  </a:cubicBezTo>
                  <a:cubicBezTo>
                    <a:pt x="154412" y="-211965"/>
                    <a:pt x="749310" y="808389"/>
                    <a:pt x="770845" y="786854"/>
                  </a:cubicBezTo>
                </a:path>
              </a:pathLst>
            </a:custGeom>
            <a:ln w="38100">
              <a:solidFill>
                <a:schemeClr val="accent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1" name="Text Placeholder 1">
            <a:extLst>
              <a:ext uri="{FF2B5EF4-FFF2-40B4-BE49-F238E27FC236}">
                <a16:creationId xmlns:a16="http://schemas.microsoft.com/office/drawing/2014/main" id="{B8594760-53A1-4749-A0FD-02429E25B422}"/>
              </a:ext>
            </a:extLst>
          </p:cNvPr>
          <p:cNvSpPr txBox="1">
            <a:spLocks/>
          </p:cNvSpPr>
          <p:nvPr/>
        </p:nvSpPr>
        <p:spPr>
          <a:xfrm>
            <a:off x="309402" y="485429"/>
            <a:ext cx="11573197" cy="724247"/>
          </a:xfrm>
          <a:prstGeom prst="rect">
            <a:avLst/>
          </a:prstGeom>
        </p:spPr>
        <p:txBody>
          <a:bodyPr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5400"/>
              <a:t>Infographic Style</a:t>
            </a:r>
            <a:endParaRPr lang="en-US" sz="5400" dirty="0"/>
          </a:p>
        </p:txBody>
      </p:sp>
      <p:grpSp>
        <p:nvGrpSpPr>
          <p:cNvPr id="12" name="Graphic 103">
            <a:extLst>
              <a:ext uri="{FF2B5EF4-FFF2-40B4-BE49-F238E27FC236}">
                <a16:creationId xmlns:a16="http://schemas.microsoft.com/office/drawing/2014/main" id="{30638FF6-DB6D-4E77-9619-F3A24E3F29CC}"/>
              </a:ext>
            </a:extLst>
          </p:cNvPr>
          <p:cNvGrpSpPr/>
          <p:nvPr/>
        </p:nvGrpSpPr>
        <p:grpSpPr>
          <a:xfrm rot="20706504" flipH="1">
            <a:off x="3122949" y="62676"/>
            <a:ext cx="615022" cy="973785"/>
            <a:chOff x="5524500" y="2524125"/>
            <a:chExt cx="1143000" cy="1809750"/>
          </a:xfrm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48979A7-4A5D-4A27-914C-11B521FE4534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22AB4FA-1D9E-4963-A913-4504CC100FC1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478D05F-47F3-4C89-978F-5142C6C83057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65091BF3-0356-41DE-9EDF-9AA44280745C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47B4521A-334F-4C0F-B945-8D0577E85504}"/>
              </a:ext>
            </a:extLst>
          </p:cNvPr>
          <p:cNvSpPr/>
          <p:nvPr/>
        </p:nvSpPr>
        <p:spPr>
          <a:xfrm>
            <a:off x="3565764" y="1197816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D057523A-0179-4A2E-A57B-C25856D8B19F}"/>
              </a:ext>
            </a:extLst>
          </p:cNvPr>
          <p:cNvGrpSpPr/>
          <p:nvPr/>
        </p:nvGrpSpPr>
        <p:grpSpPr>
          <a:xfrm>
            <a:off x="5836272" y="5086578"/>
            <a:ext cx="1644476" cy="1380682"/>
            <a:chOff x="7642457" y="1819774"/>
            <a:chExt cx="1788937" cy="1501970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7F2000CE-EFF1-4D1D-A71A-C546CDA2BFEA}"/>
                </a:ext>
              </a:extLst>
            </p:cNvPr>
            <p:cNvSpPr/>
            <p:nvPr/>
          </p:nvSpPr>
          <p:spPr>
            <a:xfrm rot="21595279">
              <a:off x="7736984" y="1937200"/>
              <a:ext cx="1664332" cy="312062"/>
            </a:xfrm>
            <a:custGeom>
              <a:avLst/>
              <a:gdLst>
                <a:gd name="connsiteX0" fmla="*/ 7144 w 1676400"/>
                <a:gd name="connsiteY0" fmla="*/ 167164 h 314325"/>
                <a:gd name="connsiteX1" fmla="*/ 800576 w 1676400"/>
                <a:gd name="connsiteY1" fmla="*/ 7144 h 314325"/>
                <a:gd name="connsiteX2" fmla="*/ 1678781 w 1676400"/>
                <a:gd name="connsiteY2" fmla="*/ 138589 h 314325"/>
                <a:gd name="connsiteX3" fmla="*/ 987266 w 1676400"/>
                <a:gd name="connsiteY3" fmla="*/ 310991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6400" h="314325">
                  <a:moveTo>
                    <a:pt x="7144" y="167164"/>
                  </a:moveTo>
                  <a:lnTo>
                    <a:pt x="800576" y="7144"/>
                  </a:lnTo>
                  <a:lnTo>
                    <a:pt x="1678781" y="138589"/>
                  </a:lnTo>
                  <a:lnTo>
                    <a:pt x="987266" y="310991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899CEBC-AF96-4BBF-A63C-E20B2B673228}"/>
                </a:ext>
              </a:extLst>
            </p:cNvPr>
            <p:cNvSpPr/>
            <p:nvPr/>
          </p:nvSpPr>
          <p:spPr>
            <a:xfrm rot="21595279">
              <a:off x="8525289" y="1936656"/>
              <a:ext cx="879448" cy="1163141"/>
            </a:xfrm>
            <a:custGeom>
              <a:avLst/>
              <a:gdLst>
                <a:gd name="connsiteX0" fmla="*/ 7144 w 885825"/>
                <a:gd name="connsiteY0" fmla="*/ 7144 h 1171575"/>
                <a:gd name="connsiteX1" fmla="*/ 29051 w 885825"/>
                <a:gd name="connsiteY1" fmla="*/ 1033939 h 1171575"/>
                <a:gd name="connsiteX2" fmla="*/ 792956 w 885825"/>
                <a:gd name="connsiteY2" fmla="*/ 1164431 h 1171575"/>
                <a:gd name="connsiteX3" fmla="*/ 885349 w 885825"/>
                <a:gd name="connsiteY3" fmla="*/ 138589 h 117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1171575">
                  <a:moveTo>
                    <a:pt x="7144" y="7144"/>
                  </a:moveTo>
                  <a:lnTo>
                    <a:pt x="29051" y="1033939"/>
                  </a:lnTo>
                  <a:lnTo>
                    <a:pt x="792956" y="1164431"/>
                  </a:lnTo>
                  <a:lnTo>
                    <a:pt x="885349" y="13858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DB7EEAE-D76B-4EEA-A244-D777FC34A871}"/>
                </a:ext>
              </a:extLst>
            </p:cNvPr>
            <p:cNvSpPr/>
            <p:nvPr/>
          </p:nvSpPr>
          <p:spPr>
            <a:xfrm rot="21595279">
              <a:off x="7737827" y="2092408"/>
              <a:ext cx="983469" cy="1229336"/>
            </a:xfrm>
            <a:custGeom>
              <a:avLst/>
              <a:gdLst>
                <a:gd name="connsiteX0" fmla="*/ 987266 w 990600"/>
                <a:gd name="connsiteY0" fmla="*/ 1231106 h 1238250"/>
                <a:gd name="connsiteX1" fmla="*/ 121444 w 990600"/>
                <a:gd name="connsiteY1" fmla="*/ 1030129 h 1238250"/>
                <a:gd name="connsiteX2" fmla="*/ 7144 w 990600"/>
                <a:gd name="connsiteY2" fmla="*/ 7144 h 1238250"/>
                <a:gd name="connsiteX3" fmla="*/ 987266 w 990600"/>
                <a:gd name="connsiteY3" fmla="*/ 150971 h 123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0600" h="1238250">
                  <a:moveTo>
                    <a:pt x="987266" y="1231106"/>
                  </a:moveTo>
                  <a:lnTo>
                    <a:pt x="121444" y="1030129"/>
                  </a:lnTo>
                  <a:lnTo>
                    <a:pt x="7144" y="7144"/>
                  </a:lnTo>
                  <a:lnTo>
                    <a:pt x="987266" y="15097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02E4822-FA22-4072-8B0A-C19041FB5A32}"/>
                </a:ext>
              </a:extLst>
            </p:cNvPr>
            <p:cNvSpPr/>
            <p:nvPr/>
          </p:nvSpPr>
          <p:spPr>
            <a:xfrm rot="21595279">
              <a:off x="8717965" y="2069989"/>
              <a:ext cx="686537" cy="1243864"/>
            </a:xfrm>
            <a:custGeom>
              <a:avLst/>
              <a:gdLst>
                <a:gd name="connsiteX0" fmla="*/ 11906 w 704850"/>
                <a:gd name="connsiteY0" fmla="*/ 1255871 h 1257300"/>
                <a:gd name="connsiteX1" fmla="*/ 7144 w 704850"/>
                <a:gd name="connsiteY1" fmla="*/ 179546 h 1257300"/>
                <a:gd name="connsiteX2" fmla="*/ 698659 w 704850"/>
                <a:gd name="connsiteY2" fmla="*/ 7144 h 1257300"/>
                <a:gd name="connsiteX3" fmla="*/ 611029 w 704850"/>
                <a:gd name="connsiteY3" fmla="*/ 1030129 h 1257300"/>
                <a:gd name="connsiteX0" fmla="*/ 116984 w 691515"/>
                <a:gd name="connsiteY0" fmla="*/ 1277821 h 1277821"/>
                <a:gd name="connsiteX1" fmla="*/ 0 w 691515"/>
                <a:gd name="connsiteY1" fmla="*/ 172402 h 1277821"/>
                <a:gd name="connsiteX2" fmla="*/ 691515 w 691515"/>
                <a:gd name="connsiteY2" fmla="*/ 0 h 1277821"/>
                <a:gd name="connsiteX3" fmla="*/ 603885 w 691515"/>
                <a:gd name="connsiteY3" fmla="*/ 1022985 h 1277821"/>
                <a:gd name="connsiteX0" fmla="*/ 606 w 691515"/>
                <a:gd name="connsiteY0" fmla="*/ 1252883 h 1252883"/>
                <a:gd name="connsiteX1" fmla="*/ 0 w 691515"/>
                <a:gd name="connsiteY1" fmla="*/ 172402 h 1252883"/>
                <a:gd name="connsiteX2" fmla="*/ 691515 w 691515"/>
                <a:gd name="connsiteY2" fmla="*/ 0 h 1252883"/>
                <a:gd name="connsiteX3" fmla="*/ 603885 w 691515"/>
                <a:gd name="connsiteY3" fmla="*/ 1022985 h 12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1515" h="1252883">
                  <a:moveTo>
                    <a:pt x="606" y="1252883"/>
                  </a:moveTo>
                  <a:lnTo>
                    <a:pt x="0" y="172402"/>
                  </a:lnTo>
                  <a:lnTo>
                    <a:pt x="691515" y="0"/>
                  </a:lnTo>
                  <a:lnTo>
                    <a:pt x="603885" y="1022985"/>
                  </a:ln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BB091B4-A1E7-4B3F-8046-9A26FE984C2D}"/>
                </a:ext>
              </a:extLst>
            </p:cNvPr>
            <p:cNvSpPr/>
            <p:nvPr/>
          </p:nvSpPr>
          <p:spPr>
            <a:xfrm rot="454160">
              <a:off x="8756897" y="1951208"/>
              <a:ext cx="652494" cy="482278"/>
            </a:xfrm>
            <a:custGeom>
              <a:avLst/>
              <a:gdLst>
                <a:gd name="connsiteX0" fmla="*/ 654844 w 657225"/>
                <a:gd name="connsiteY0" fmla="*/ 7144 h 485775"/>
                <a:gd name="connsiteX1" fmla="*/ 7144 w 657225"/>
                <a:gd name="connsiteY1" fmla="*/ 253841 h 485775"/>
                <a:gd name="connsiteX2" fmla="*/ 19526 w 657225"/>
                <a:gd name="connsiteY2" fmla="*/ 487204 h 485775"/>
                <a:gd name="connsiteX3" fmla="*/ 644366 w 657225"/>
                <a:gd name="connsiteY3" fmla="*/ 225266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7225" h="485775">
                  <a:moveTo>
                    <a:pt x="654844" y="7144"/>
                  </a:moveTo>
                  <a:lnTo>
                    <a:pt x="7144" y="253841"/>
                  </a:lnTo>
                  <a:lnTo>
                    <a:pt x="19526" y="487204"/>
                  </a:lnTo>
                  <a:lnTo>
                    <a:pt x="644366" y="22526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1F7A437-447F-49E4-87A3-52A4EC57DBBD}"/>
                </a:ext>
              </a:extLst>
            </p:cNvPr>
            <p:cNvSpPr/>
            <p:nvPr/>
          </p:nvSpPr>
          <p:spPr>
            <a:xfrm rot="454160">
              <a:off x="7672498" y="1819774"/>
              <a:ext cx="1758896" cy="312062"/>
            </a:xfrm>
            <a:custGeom>
              <a:avLst/>
              <a:gdLst>
                <a:gd name="connsiteX0" fmla="*/ 1771174 w 1771650"/>
                <a:gd name="connsiteY0" fmla="*/ 67151 h 314325"/>
                <a:gd name="connsiteX1" fmla="*/ 1092041 w 1771650"/>
                <a:gd name="connsiteY1" fmla="*/ 21431 h 314325"/>
                <a:gd name="connsiteX2" fmla="*/ 865346 w 1771650"/>
                <a:gd name="connsiteY2" fmla="*/ 7144 h 314325"/>
                <a:gd name="connsiteX3" fmla="*/ 7144 w 1771650"/>
                <a:gd name="connsiteY3" fmla="*/ 276701 h 314325"/>
                <a:gd name="connsiteX4" fmla="*/ 1123474 w 1771650"/>
                <a:gd name="connsiteY4" fmla="*/ 313849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650" h="314325">
                  <a:moveTo>
                    <a:pt x="1771174" y="67151"/>
                  </a:moveTo>
                  <a:lnTo>
                    <a:pt x="1092041" y="21431"/>
                  </a:lnTo>
                  <a:lnTo>
                    <a:pt x="865346" y="7144"/>
                  </a:lnTo>
                  <a:lnTo>
                    <a:pt x="7144" y="276701"/>
                  </a:lnTo>
                  <a:lnTo>
                    <a:pt x="1123474" y="313849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1D6145D7-875E-424E-93C6-6D6F7D71871B}"/>
                </a:ext>
              </a:extLst>
            </p:cNvPr>
            <p:cNvSpPr/>
            <p:nvPr/>
          </p:nvSpPr>
          <p:spPr>
            <a:xfrm rot="454160">
              <a:off x="7642457" y="2044116"/>
              <a:ext cx="1134772" cy="274237"/>
            </a:xfrm>
            <a:custGeom>
              <a:avLst/>
              <a:gdLst>
                <a:gd name="connsiteX0" fmla="*/ 56674 w 1143000"/>
                <a:gd name="connsiteY0" fmla="*/ 213836 h 276225"/>
                <a:gd name="connsiteX1" fmla="*/ 1135856 w 1143000"/>
                <a:gd name="connsiteY1" fmla="*/ 277654 h 276225"/>
                <a:gd name="connsiteX2" fmla="*/ 1123474 w 1143000"/>
                <a:gd name="connsiteY2" fmla="*/ 44291 h 276225"/>
                <a:gd name="connsiteX3" fmla="*/ 7144 w 1143000"/>
                <a:gd name="connsiteY3" fmla="*/ 7144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0" h="276225">
                  <a:moveTo>
                    <a:pt x="56674" y="213836"/>
                  </a:moveTo>
                  <a:lnTo>
                    <a:pt x="1135856" y="277654"/>
                  </a:lnTo>
                  <a:lnTo>
                    <a:pt x="1123474" y="4429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22B31A9-36BE-4A88-90CB-12064ABC3A7B}"/>
              </a:ext>
            </a:extLst>
          </p:cNvPr>
          <p:cNvGrpSpPr/>
          <p:nvPr/>
        </p:nvGrpSpPr>
        <p:grpSpPr>
          <a:xfrm>
            <a:off x="4896301" y="4860612"/>
            <a:ext cx="1251705" cy="1486460"/>
            <a:chOff x="3790950" y="1741170"/>
            <a:chExt cx="2447925" cy="2907029"/>
          </a:xfrm>
        </p:grpSpPr>
        <p:grpSp>
          <p:nvGrpSpPr>
            <p:cNvPr id="20" name="Graphic 3">
              <a:extLst>
                <a:ext uri="{FF2B5EF4-FFF2-40B4-BE49-F238E27FC236}">
                  <a16:creationId xmlns:a16="http://schemas.microsoft.com/office/drawing/2014/main" id="{1D8F21EA-F2DA-4C4B-94E4-DC329E8E3F66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15A76117-6A80-457A-BA98-2F158AFE952B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85C964CB-B678-4BD0-ADF6-2687FA42B756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98F84168-8D27-47ED-8B55-B98A5B687055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1A9D0145-E540-43A9-963B-AB37E0D5D7F4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3BA632B7-065D-45D1-AC0F-1F8DED7126C0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282FF6FD-6F37-4A42-A32A-B7D954CE3434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D4A78D40-FAE1-4229-87DA-3489D727CE28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87" name="Cross 186">
            <a:extLst>
              <a:ext uri="{FF2B5EF4-FFF2-40B4-BE49-F238E27FC236}">
                <a16:creationId xmlns:a16="http://schemas.microsoft.com/office/drawing/2014/main" id="{B859C9D8-3E26-471F-A4F5-EB926A8F757D}"/>
              </a:ext>
            </a:extLst>
          </p:cNvPr>
          <p:cNvSpPr/>
          <p:nvPr/>
        </p:nvSpPr>
        <p:spPr>
          <a:xfrm rot="3832409">
            <a:off x="6336272" y="2918293"/>
            <a:ext cx="228607" cy="228607"/>
          </a:xfrm>
          <a:prstGeom prst="plus">
            <a:avLst>
              <a:gd name="adj" fmla="val 43777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8" name="Isosceles Triangle 187">
            <a:extLst>
              <a:ext uri="{FF2B5EF4-FFF2-40B4-BE49-F238E27FC236}">
                <a16:creationId xmlns:a16="http://schemas.microsoft.com/office/drawing/2014/main" id="{9295300A-EFF2-4DF3-88A3-88D9E4987136}"/>
              </a:ext>
            </a:extLst>
          </p:cNvPr>
          <p:cNvSpPr/>
          <p:nvPr/>
        </p:nvSpPr>
        <p:spPr>
          <a:xfrm rot="14247033">
            <a:off x="6729777" y="3641183"/>
            <a:ext cx="193983" cy="167226"/>
          </a:xfrm>
          <a:prstGeom prst="triangle">
            <a:avLst/>
          </a:prstGeom>
          <a:solidFill>
            <a:schemeClr val="accent1"/>
          </a:solidFill>
          <a:ln w="317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9" name="Oval 188">
            <a:extLst>
              <a:ext uri="{FF2B5EF4-FFF2-40B4-BE49-F238E27FC236}">
                <a16:creationId xmlns:a16="http://schemas.microsoft.com/office/drawing/2014/main" id="{CE46DE4C-318F-4E1D-A2C0-A082E2CD16D4}"/>
              </a:ext>
            </a:extLst>
          </p:cNvPr>
          <p:cNvSpPr/>
          <p:nvPr/>
        </p:nvSpPr>
        <p:spPr>
          <a:xfrm rot="2190120">
            <a:off x="6389829" y="2456084"/>
            <a:ext cx="164840" cy="164840"/>
          </a:xfrm>
          <a:prstGeom prst="ellipse">
            <a:avLst/>
          </a:prstGeom>
          <a:solidFill>
            <a:schemeClr val="accent1"/>
          </a:solidFill>
          <a:ln w="317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cxnSp>
        <p:nvCxnSpPr>
          <p:cNvPr id="190" name="Straight Connector 189">
            <a:extLst>
              <a:ext uri="{FF2B5EF4-FFF2-40B4-BE49-F238E27FC236}">
                <a16:creationId xmlns:a16="http://schemas.microsoft.com/office/drawing/2014/main" id="{EAC8F47A-F8EB-4392-BD3F-A18B299668A9}"/>
              </a:ext>
            </a:extLst>
          </p:cNvPr>
          <p:cNvCxnSpPr>
            <a:cxnSpLocks/>
          </p:cNvCxnSpPr>
          <p:nvPr/>
        </p:nvCxnSpPr>
        <p:spPr>
          <a:xfrm flipV="1">
            <a:off x="5698384" y="2592223"/>
            <a:ext cx="631579" cy="484755"/>
          </a:xfrm>
          <a:prstGeom prst="lin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1" name="Straight Connector 190">
            <a:extLst>
              <a:ext uri="{FF2B5EF4-FFF2-40B4-BE49-F238E27FC236}">
                <a16:creationId xmlns:a16="http://schemas.microsoft.com/office/drawing/2014/main" id="{52A21B5C-033D-4B00-9EB1-55849A1CA672}"/>
              </a:ext>
            </a:extLst>
          </p:cNvPr>
          <p:cNvCxnSpPr>
            <a:cxnSpLocks/>
          </p:cNvCxnSpPr>
          <p:nvPr/>
        </p:nvCxnSpPr>
        <p:spPr>
          <a:xfrm>
            <a:off x="5780875" y="3386264"/>
            <a:ext cx="928576" cy="251715"/>
          </a:xfrm>
          <a:prstGeom prst="line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Star: 5 Points 191">
            <a:extLst>
              <a:ext uri="{FF2B5EF4-FFF2-40B4-BE49-F238E27FC236}">
                <a16:creationId xmlns:a16="http://schemas.microsoft.com/office/drawing/2014/main" id="{F51A6CF8-BE9E-4126-AB19-32113681D1EB}"/>
              </a:ext>
            </a:extLst>
          </p:cNvPr>
          <p:cNvSpPr/>
          <p:nvPr/>
        </p:nvSpPr>
        <p:spPr>
          <a:xfrm rot="6630305">
            <a:off x="6908154" y="2636860"/>
            <a:ext cx="311138" cy="311138"/>
          </a:xfrm>
          <a:prstGeom prst="star5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" name="Star: 4 Points 192">
            <a:extLst>
              <a:ext uri="{FF2B5EF4-FFF2-40B4-BE49-F238E27FC236}">
                <a16:creationId xmlns:a16="http://schemas.microsoft.com/office/drawing/2014/main" id="{D936DE31-8B3D-4A25-A83F-5D76DC1CBFFA}"/>
              </a:ext>
            </a:extLst>
          </p:cNvPr>
          <p:cNvSpPr/>
          <p:nvPr/>
        </p:nvSpPr>
        <p:spPr>
          <a:xfrm rot="6640569">
            <a:off x="6007925" y="3054035"/>
            <a:ext cx="232397" cy="232397"/>
          </a:xfrm>
          <a:prstGeom prst="star4">
            <a:avLst>
              <a:gd name="adj" fmla="val 4612"/>
            </a:avLst>
          </a:prstGeom>
          <a:solidFill>
            <a:schemeClr val="accent2">
              <a:lumMod val="75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4" name="Graphic 193">
            <a:extLst>
              <a:ext uri="{FF2B5EF4-FFF2-40B4-BE49-F238E27FC236}">
                <a16:creationId xmlns:a16="http://schemas.microsoft.com/office/drawing/2014/main" id="{FDFB2CA4-AEBD-4EC1-9812-FD41D2A014F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4281078">
            <a:off x="5534367" y="1992548"/>
            <a:ext cx="321006" cy="403847"/>
          </a:xfrm>
          <a:prstGeom prst="rect">
            <a:avLst/>
          </a:prstGeom>
        </p:spPr>
      </p:pic>
      <p:sp>
        <p:nvSpPr>
          <p:cNvPr id="195" name="Cross 194">
            <a:extLst>
              <a:ext uri="{FF2B5EF4-FFF2-40B4-BE49-F238E27FC236}">
                <a16:creationId xmlns:a16="http://schemas.microsoft.com/office/drawing/2014/main" id="{FE9B1F8A-CDC7-4743-BEA6-5951E7EBF8B8}"/>
              </a:ext>
            </a:extLst>
          </p:cNvPr>
          <p:cNvSpPr/>
          <p:nvPr/>
        </p:nvSpPr>
        <p:spPr>
          <a:xfrm rot="5975136">
            <a:off x="6124234" y="2010476"/>
            <a:ext cx="323814" cy="323814"/>
          </a:xfrm>
          <a:prstGeom prst="plus">
            <a:avLst>
              <a:gd name="adj" fmla="val 43777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6" name="Oval 195">
            <a:extLst>
              <a:ext uri="{FF2B5EF4-FFF2-40B4-BE49-F238E27FC236}">
                <a16:creationId xmlns:a16="http://schemas.microsoft.com/office/drawing/2014/main" id="{E5E2D4F4-8DE2-4022-B0CB-79B7D06542A1}"/>
              </a:ext>
            </a:extLst>
          </p:cNvPr>
          <p:cNvSpPr/>
          <p:nvPr/>
        </p:nvSpPr>
        <p:spPr>
          <a:xfrm rot="4332847">
            <a:off x="5247882" y="2041375"/>
            <a:ext cx="233490" cy="233490"/>
          </a:xfrm>
          <a:prstGeom prst="ellipse">
            <a:avLst/>
          </a:prstGeom>
          <a:solidFill>
            <a:schemeClr val="accent2">
              <a:lumMod val="75000"/>
            </a:schemeClr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97" name="Star: 5 Points 196">
            <a:extLst>
              <a:ext uri="{FF2B5EF4-FFF2-40B4-BE49-F238E27FC236}">
                <a16:creationId xmlns:a16="http://schemas.microsoft.com/office/drawing/2014/main" id="{D16266CF-B400-4005-A038-11E1CE7F7EF2}"/>
              </a:ext>
            </a:extLst>
          </p:cNvPr>
          <p:cNvSpPr/>
          <p:nvPr/>
        </p:nvSpPr>
        <p:spPr>
          <a:xfrm rot="5960163">
            <a:off x="6312955" y="3226263"/>
            <a:ext cx="246341" cy="246341"/>
          </a:xfrm>
          <a:prstGeom prst="star5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" name="Oval 197">
            <a:extLst>
              <a:ext uri="{FF2B5EF4-FFF2-40B4-BE49-F238E27FC236}">
                <a16:creationId xmlns:a16="http://schemas.microsoft.com/office/drawing/2014/main" id="{0A7A44C7-A8F5-457B-B4EB-271D4E25CF4B}"/>
              </a:ext>
            </a:extLst>
          </p:cNvPr>
          <p:cNvSpPr/>
          <p:nvPr/>
        </p:nvSpPr>
        <p:spPr>
          <a:xfrm rot="5002989">
            <a:off x="5011773" y="3179527"/>
            <a:ext cx="152753" cy="152754"/>
          </a:xfrm>
          <a:prstGeom prst="ellipse">
            <a:avLst/>
          </a:prstGeom>
          <a:solidFill>
            <a:schemeClr val="accent1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99" name="Star: 4 Points 198">
            <a:extLst>
              <a:ext uri="{FF2B5EF4-FFF2-40B4-BE49-F238E27FC236}">
                <a16:creationId xmlns:a16="http://schemas.microsoft.com/office/drawing/2014/main" id="{B063F1F5-FE0A-4A8D-AF9D-C8A95A3A512C}"/>
              </a:ext>
            </a:extLst>
          </p:cNvPr>
          <p:cNvSpPr/>
          <p:nvPr/>
        </p:nvSpPr>
        <p:spPr>
          <a:xfrm rot="6640569">
            <a:off x="5595358" y="2837096"/>
            <a:ext cx="152039" cy="152040"/>
          </a:xfrm>
          <a:prstGeom prst="star4">
            <a:avLst>
              <a:gd name="adj" fmla="val 4612"/>
            </a:avLst>
          </a:prstGeom>
          <a:solidFill>
            <a:schemeClr val="accent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" name="Oval 199">
            <a:extLst>
              <a:ext uri="{FF2B5EF4-FFF2-40B4-BE49-F238E27FC236}">
                <a16:creationId xmlns:a16="http://schemas.microsoft.com/office/drawing/2014/main" id="{C475459B-15CD-451B-874A-6E6FB17FAAE7}"/>
              </a:ext>
            </a:extLst>
          </p:cNvPr>
          <p:cNvSpPr/>
          <p:nvPr/>
        </p:nvSpPr>
        <p:spPr>
          <a:xfrm rot="15963916">
            <a:off x="5598346" y="3182597"/>
            <a:ext cx="122333" cy="122333"/>
          </a:xfrm>
          <a:prstGeom prst="ellipse">
            <a:avLst/>
          </a:prstGeom>
          <a:solidFill>
            <a:schemeClr val="accent1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201" name="Isosceles Triangle 200">
            <a:extLst>
              <a:ext uri="{FF2B5EF4-FFF2-40B4-BE49-F238E27FC236}">
                <a16:creationId xmlns:a16="http://schemas.microsoft.com/office/drawing/2014/main" id="{9A3B2642-CF79-4673-AA61-CC516A487A31}"/>
              </a:ext>
            </a:extLst>
          </p:cNvPr>
          <p:cNvSpPr/>
          <p:nvPr/>
        </p:nvSpPr>
        <p:spPr>
          <a:xfrm rot="18547797">
            <a:off x="5908972" y="2404755"/>
            <a:ext cx="216352" cy="186510"/>
          </a:xfrm>
          <a:prstGeom prst="triangle">
            <a:avLst/>
          </a:prstGeom>
          <a:solidFill>
            <a:schemeClr val="accent2">
              <a:lumMod val="75000"/>
            </a:schemeClr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" name="Rectangle: Rounded Corners 201">
            <a:extLst>
              <a:ext uri="{FF2B5EF4-FFF2-40B4-BE49-F238E27FC236}">
                <a16:creationId xmlns:a16="http://schemas.microsoft.com/office/drawing/2014/main" id="{09034541-06DC-407F-8DC6-7D6ED6DDC599}"/>
              </a:ext>
            </a:extLst>
          </p:cNvPr>
          <p:cNvSpPr/>
          <p:nvPr/>
        </p:nvSpPr>
        <p:spPr>
          <a:xfrm rot="19436370">
            <a:off x="5201143" y="3033577"/>
            <a:ext cx="305342" cy="6394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" name="Rectangle: Rounded Corners 202">
            <a:extLst>
              <a:ext uri="{FF2B5EF4-FFF2-40B4-BE49-F238E27FC236}">
                <a16:creationId xmlns:a16="http://schemas.microsoft.com/office/drawing/2014/main" id="{A9042D7C-3C76-4F3B-9461-2C92BF31DB21}"/>
              </a:ext>
            </a:extLst>
          </p:cNvPr>
          <p:cNvSpPr/>
          <p:nvPr/>
        </p:nvSpPr>
        <p:spPr>
          <a:xfrm rot="21379728">
            <a:off x="6701522" y="3121030"/>
            <a:ext cx="305342" cy="6394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" name="Rectangle: Rounded Corners 203">
            <a:extLst>
              <a:ext uri="{FF2B5EF4-FFF2-40B4-BE49-F238E27FC236}">
                <a16:creationId xmlns:a16="http://schemas.microsoft.com/office/drawing/2014/main" id="{0D1C136E-062E-4DFC-9FAF-BE6949D44DA1}"/>
              </a:ext>
            </a:extLst>
          </p:cNvPr>
          <p:cNvSpPr/>
          <p:nvPr/>
        </p:nvSpPr>
        <p:spPr>
          <a:xfrm rot="19436370">
            <a:off x="6534816" y="2643431"/>
            <a:ext cx="305342" cy="63948"/>
          </a:xfrm>
          <a:prstGeom prst="roundRect">
            <a:avLst>
              <a:gd name="adj" fmla="val 50000"/>
            </a:avLst>
          </a:prstGeom>
          <a:solidFill>
            <a:schemeClr val="accent2">
              <a:lumMod val="75000"/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" name="Graphic 13">
            <a:extLst>
              <a:ext uri="{FF2B5EF4-FFF2-40B4-BE49-F238E27FC236}">
                <a16:creationId xmlns:a16="http://schemas.microsoft.com/office/drawing/2014/main" id="{D16274C5-2ADE-4740-BB39-F3402725769A}"/>
              </a:ext>
            </a:extLst>
          </p:cNvPr>
          <p:cNvGrpSpPr/>
          <p:nvPr/>
        </p:nvGrpSpPr>
        <p:grpSpPr>
          <a:xfrm>
            <a:off x="6325696" y="4763091"/>
            <a:ext cx="830542" cy="821354"/>
            <a:chOff x="5564981" y="2902977"/>
            <a:chExt cx="1054418" cy="1042754"/>
          </a:xfrm>
          <a:scene3d>
            <a:camera prst="isometricOffAxis1Top"/>
            <a:lightRig rig="threePt" dir="t"/>
          </a:scene3d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74BFF16-54D1-41F5-9E11-763A5C96369C}"/>
                </a:ext>
              </a:extLst>
            </p:cNvPr>
            <p:cNvSpPr/>
            <p:nvPr/>
          </p:nvSpPr>
          <p:spPr>
            <a:xfrm>
              <a:off x="6288917" y="3075146"/>
              <a:ext cx="285750" cy="342900"/>
            </a:xfrm>
            <a:custGeom>
              <a:avLst/>
              <a:gdLst>
                <a:gd name="connsiteX0" fmla="*/ 7144 w 285750"/>
                <a:gd name="connsiteY0" fmla="*/ 7144 h 342900"/>
                <a:gd name="connsiteX1" fmla="*/ 117634 w 285750"/>
                <a:gd name="connsiteY1" fmla="*/ 341471 h 342900"/>
                <a:gd name="connsiteX2" fmla="*/ 282416 w 285750"/>
                <a:gd name="connsiteY2" fmla="*/ 158591 h 342900"/>
                <a:gd name="connsiteX3" fmla="*/ 249079 w 285750"/>
                <a:gd name="connsiteY3" fmla="*/ 52864 h 342900"/>
                <a:gd name="connsiteX4" fmla="*/ 7144 w 285750"/>
                <a:gd name="connsiteY4" fmla="*/ 7144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0" h="342900">
                  <a:moveTo>
                    <a:pt x="7144" y="7144"/>
                  </a:moveTo>
                  <a:cubicBezTo>
                    <a:pt x="7144" y="7144"/>
                    <a:pt x="95726" y="138589"/>
                    <a:pt x="117634" y="341471"/>
                  </a:cubicBezTo>
                  <a:lnTo>
                    <a:pt x="282416" y="158591"/>
                  </a:lnTo>
                  <a:cubicBezTo>
                    <a:pt x="282416" y="158591"/>
                    <a:pt x="287179" y="109061"/>
                    <a:pt x="249079" y="52864"/>
                  </a:cubicBezTo>
                  <a:cubicBezTo>
                    <a:pt x="249079" y="53816"/>
                    <a:pt x="95726" y="7144"/>
                    <a:pt x="7144" y="7144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2E4EB5B-AEA9-42B6-B13E-09A577C75291}"/>
                </a:ext>
              </a:extLst>
            </p:cNvPr>
            <p:cNvSpPr/>
            <p:nvPr/>
          </p:nvSpPr>
          <p:spPr>
            <a:xfrm>
              <a:off x="5632608" y="2969995"/>
              <a:ext cx="922022" cy="913714"/>
            </a:xfrm>
            <a:custGeom>
              <a:avLst/>
              <a:gdLst>
                <a:gd name="connsiteX0" fmla="*/ 1001554 w 1057275"/>
                <a:gd name="connsiteY0" fmla="*/ 225985 h 1047750"/>
                <a:gd name="connsiteX1" fmla="*/ 784384 w 1057275"/>
                <a:gd name="connsiteY1" fmla="*/ 180265 h 1047750"/>
                <a:gd name="connsiteX2" fmla="*/ 782479 w 1057275"/>
                <a:gd name="connsiteY2" fmla="*/ 57392 h 1047750"/>
                <a:gd name="connsiteX3" fmla="*/ 653891 w 1057275"/>
                <a:gd name="connsiteY3" fmla="*/ 12625 h 1047750"/>
                <a:gd name="connsiteX4" fmla="*/ 537686 w 1057275"/>
                <a:gd name="connsiteY4" fmla="*/ 101207 h 1047750"/>
                <a:gd name="connsiteX5" fmla="*/ 446246 w 1057275"/>
                <a:gd name="connsiteY5" fmla="*/ 13577 h 1047750"/>
                <a:gd name="connsiteX6" fmla="*/ 281464 w 1057275"/>
                <a:gd name="connsiteY6" fmla="*/ 69775 h 1047750"/>
                <a:gd name="connsiteX7" fmla="*/ 233839 w 1057275"/>
                <a:gd name="connsiteY7" fmla="*/ 285040 h 1047750"/>
                <a:gd name="connsiteX8" fmla="*/ 67151 w 1057275"/>
                <a:gd name="connsiteY8" fmla="*/ 298375 h 1047750"/>
                <a:gd name="connsiteX9" fmla="*/ 7144 w 1057275"/>
                <a:gd name="connsiteY9" fmla="*/ 405055 h 1047750"/>
                <a:gd name="connsiteX10" fmla="*/ 148114 w 1057275"/>
                <a:gd name="connsiteY10" fmla="*/ 621272 h 1047750"/>
                <a:gd name="connsiteX11" fmla="*/ 54769 w 1057275"/>
                <a:gd name="connsiteY11" fmla="*/ 748907 h 1047750"/>
                <a:gd name="connsiteX12" fmla="*/ 60484 w 1057275"/>
                <a:gd name="connsiteY12" fmla="*/ 765100 h 1047750"/>
                <a:gd name="connsiteX13" fmla="*/ 292894 w 1057275"/>
                <a:gd name="connsiteY13" fmla="*/ 854635 h 1047750"/>
                <a:gd name="connsiteX14" fmla="*/ 287179 w 1057275"/>
                <a:gd name="connsiteY14" fmla="*/ 1018465 h 1047750"/>
                <a:gd name="connsiteX15" fmla="*/ 330994 w 1057275"/>
                <a:gd name="connsiteY15" fmla="*/ 1037515 h 1047750"/>
                <a:gd name="connsiteX16" fmla="*/ 539591 w 1057275"/>
                <a:gd name="connsiteY16" fmla="*/ 884162 h 1047750"/>
                <a:gd name="connsiteX17" fmla="*/ 696754 w 1057275"/>
                <a:gd name="connsiteY17" fmla="*/ 1035610 h 1047750"/>
                <a:gd name="connsiteX18" fmla="*/ 810101 w 1057275"/>
                <a:gd name="connsiteY18" fmla="*/ 990842 h 1047750"/>
                <a:gd name="connsiteX19" fmla="*/ 834866 w 1057275"/>
                <a:gd name="connsiteY19" fmla="*/ 802247 h 1047750"/>
                <a:gd name="connsiteX20" fmla="*/ 1023461 w 1057275"/>
                <a:gd name="connsiteY20" fmla="*/ 787007 h 1047750"/>
                <a:gd name="connsiteX21" fmla="*/ 1056799 w 1057275"/>
                <a:gd name="connsiteY21" fmla="*/ 727952 h 1047750"/>
                <a:gd name="connsiteX22" fmla="*/ 945356 w 1057275"/>
                <a:gd name="connsiteY22" fmla="*/ 458395 h 1047750"/>
                <a:gd name="connsiteX23" fmla="*/ 989171 w 1057275"/>
                <a:gd name="connsiteY23" fmla="*/ 406960 h 1047750"/>
                <a:gd name="connsiteX24" fmla="*/ 986314 w 1057275"/>
                <a:gd name="connsiteY24" fmla="*/ 384100 h 1047750"/>
                <a:gd name="connsiteX25" fmla="*/ 1034891 w 1057275"/>
                <a:gd name="connsiteY25" fmla="*/ 330760 h 1047750"/>
                <a:gd name="connsiteX26" fmla="*/ 1001554 w 1057275"/>
                <a:gd name="connsiteY26" fmla="*/ 225985 h 104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57275" h="1047750">
                  <a:moveTo>
                    <a:pt x="1001554" y="225985"/>
                  </a:moveTo>
                  <a:cubicBezTo>
                    <a:pt x="1001554" y="225985"/>
                    <a:pt x="873919" y="187885"/>
                    <a:pt x="784384" y="180265"/>
                  </a:cubicBezTo>
                  <a:lnTo>
                    <a:pt x="782479" y="57392"/>
                  </a:lnTo>
                  <a:cubicBezTo>
                    <a:pt x="731044" y="-15950"/>
                    <a:pt x="653891" y="12625"/>
                    <a:pt x="653891" y="12625"/>
                  </a:cubicBezTo>
                  <a:lnTo>
                    <a:pt x="537686" y="101207"/>
                  </a:lnTo>
                  <a:lnTo>
                    <a:pt x="446246" y="13577"/>
                  </a:lnTo>
                  <a:cubicBezTo>
                    <a:pt x="446246" y="13577"/>
                    <a:pt x="314801" y="38342"/>
                    <a:pt x="281464" y="69775"/>
                  </a:cubicBezTo>
                  <a:cubicBezTo>
                    <a:pt x="281464" y="69775"/>
                    <a:pt x="254794" y="178360"/>
                    <a:pt x="233839" y="285040"/>
                  </a:cubicBezTo>
                  <a:lnTo>
                    <a:pt x="67151" y="298375"/>
                  </a:lnTo>
                  <a:cubicBezTo>
                    <a:pt x="67151" y="298375"/>
                    <a:pt x="20479" y="329807"/>
                    <a:pt x="7144" y="405055"/>
                  </a:cubicBezTo>
                  <a:cubicBezTo>
                    <a:pt x="7144" y="405055"/>
                    <a:pt x="71914" y="537452"/>
                    <a:pt x="148114" y="621272"/>
                  </a:cubicBezTo>
                  <a:lnTo>
                    <a:pt x="54769" y="748907"/>
                  </a:lnTo>
                  <a:lnTo>
                    <a:pt x="60484" y="765100"/>
                  </a:lnTo>
                  <a:lnTo>
                    <a:pt x="292894" y="854635"/>
                  </a:lnTo>
                  <a:lnTo>
                    <a:pt x="287179" y="1018465"/>
                  </a:lnTo>
                  <a:cubicBezTo>
                    <a:pt x="299561" y="1054660"/>
                    <a:pt x="330994" y="1037515"/>
                    <a:pt x="330994" y="1037515"/>
                  </a:cubicBezTo>
                  <a:lnTo>
                    <a:pt x="539591" y="884162"/>
                  </a:lnTo>
                  <a:lnTo>
                    <a:pt x="696754" y="1035610"/>
                  </a:lnTo>
                  <a:cubicBezTo>
                    <a:pt x="696754" y="1035610"/>
                    <a:pt x="752951" y="1041325"/>
                    <a:pt x="810101" y="990842"/>
                  </a:cubicBezTo>
                  <a:cubicBezTo>
                    <a:pt x="810101" y="990842"/>
                    <a:pt x="826294" y="897497"/>
                    <a:pt x="834866" y="802247"/>
                  </a:cubicBezTo>
                  <a:lnTo>
                    <a:pt x="1023461" y="787007"/>
                  </a:lnTo>
                  <a:cubicBezTo>
                    <a:pt x="1023461" y="787007"/>
                    <a:pt x="1047274" y="773672"/>
                    <a:pt x="1056799" y="727952"/>
                  </a:cubicBezTo>
                  <a:cubicBezTo>
                    <a:pt x="1056799" y="727952"/>
                    <a:pt x="997744" y="571742"/>
                    <a:pt x="945356" y="458395"/>
                  </a:cubicBezTo>
                  <a:lnTo>
                    <a:pt x="989171" y="406960"/>
                  </a:lnTo>
                  <a:cubicBezTo>
                    <a:pt x="989171" y="406960"/>
                    <a:pt x="989171" y="398387"/>
                    <a:pt x="986314" y="384100"/>
                  </a:cubicBezTo>
                  <a:lnTo>
                    <a:pt x="1034891" y="330760"/>
                  </a:lnTo>
                  <a:cubicBezTo>
                    <a:pt x="1034891" y="330760"/>
                    <a:pt x="1039654" y="281230"/>
                    <a:pt x="1001554" y="225985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lumMod val="45000"/>
                  </a:schemeClr>
                </a:gs>
                <a:gs pos="100000">
                  <a:schemeClr val="accent2">
                    <a:lumMod val="5000"/>
                  </a:schemeClr>
                </a:gs>
              </a:gsLst>
              <a:lin ang="54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1B4B046-063F-4CB1-A860-4C646C044464}"/>
                </a:ext>
              </a:extLst>
            </p:cNvPr>
            <p:cNvSpPr/>
            <p:nvPr/>
          </p:nvSpPr>
          <p:spPr>
            <a:xfrm>
              <a:off x="6034564" y="3574256"/>
              <a:ext cx="371475" cy="371475"/>
            </a:xfrm>
            <a:custGeom>
              <a:avLst/>
              <a:gdLst>
                <a:gd name="connsiteX0" fmla="*/ 368141 w 371475"/>
                <a:gd name="connsiteY0" fmla="*/ 7144 h 371475"/>
                <a:gd name="connsiteX1" fmla="*/ 7144 w 371475"/>
                <a:gd name="connsiteY1" fmla="*/ 152876 h 371475"/>
                <a:gd name="connsiteX2" fmla="*/ 227171 w 371475"/>
                <a:gd name="connsiteY2" fmla="*/ 364331 h 371475"/>
                <a:gd name="connsiteX3" fmla="*/ 340519 w 371475"/>
                <a:gd name="connsiteY3" fmla="*/ 319564 h 371475"/>
                <a:gd name="connsiteX4" fmla="*/ 368141 w 371475"/>
                <a:gd name="connsiteY4" fmla="*/ 7144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75" h="371475">
                  <a:moveTo>
                    <a:pt x="368141" y="7144"/>
                  </a:moveTo>
                  <a:cubicBezTo>
                    <a:pt x="368141" y="7144"/>
                    <a:pt x="231934" y="123349"/>
                    <a:pt x="7144" y="152876"/>
                  </a:cubicBezTo>
                  <a:lnTo>
                    <a:pt x="227171" y="364331"/>
                  </a:lnTo>
                  <a:cubicBezTo>
                    <a:pt x="227171" y="364331"/>
                    <a:pt x="283369" y="370046"/>
                    <a:pt x="340519" y="319564"/>
                  </a:cubicBezTo>
                  <a:cubicBezTo>
                    <a:pt x="340519" y="319564"/>
                    <a:pt x="375761" y="122396"/>
                    <a:pt x="368141" y="7144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F1FD8E1-1CF4-4776-BCAF-822FE73BE388}"/>
                </a:ext>
              </a:extLst>
            </p:cNvPr>
            <p:cNvSpPr/>
            <p:nvPr/>
          </p:nvSpPr>
          <p:spPr>
            <a:xfrm>
              <a:off x="5844064" y="3495198"/>
              <a:ext cx="314325" cy="447675"/>
            </a:xfrm>
            <a:custGeom>
              <a:avLst/>
              <a:gdLst>
                <a:gd name="connsiteX0" fmla="*/ 315754 w 314325"/>
                <a:gd name="connsiteY0" fmla="*/ 250984 h 447675"/>
                <a:gd name="connsiteX1" fmla="*/ 50959 w 314325"/>
                <a:gd name="connsiteY1" fmla="*/ 445294 h 447675"/>
                <a:gd name="connsiteX2" fmla="*/ 7144 w 314325"/>
                <a:gd name="connsiteY2" fmla="*/ 426244 h 447675"/>
                <a:gd name="connsiteX3" fmla="*/ 22384 w 314325"/>
                <a:gd name="connsiteY3" fmla="*/ 7144 h 447675"/>
                <a:gd name="connsiteX4" fmla="*/ 315754 w 314325"/>
                <a:gd name="connsiteY4" fmla="*/ 250984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325" h="447675">
                  <a:moveTo>
                    <a:pt x="315754" y="250984"/>
                  </a:moveTo>
                  <a:lnTo>
                    <a:pt x="50959" y="445294"/>
                  </a:lnTo>
                  <a:cubicBezTo>
                    <a:pt x="50959" y="445294"/>
                    <a:pt x="19526" y="462439"/>
                    <a:pt x="7144" y="426244"/>
                  </a:cubicBezTo>
                  <a:lnTo>
                    <a:pt x="22384" y="7144"/>
                  </a:lnTo>
                  <a:cubicBezTo>
                    <a:pt x="23336" y="8096"/>
                    <a:pt x="98584" y="175736"/>
                    <a:pt x="315754" y="25098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B4F4282-1108-41F9-B425-D2281D36AD23}"/>
                </a:ext>
              </a:extLst>
            </p:cNvPr>
            <p:cNvSpPr/>
            <p:nvPr/>
          </p:nvSpPr>
          <p:spPr>
            <a:xfrm>
              <a:off x="5778341" y="2909411"/>
              <a:ext cx="533400" cy="352425"/>
            </a:xfrm>
            <a:custGeom>
              <a:avLst/>
              <a:gdLst>
                <a:gd name="connsiteX0" fmla="*/ 7144 w 533400"/>
                <a:gd name="connsiteY0" fmla="*/ 350996 h 352425"/>
                <a:gd name="connsiteX1" fmla="*/ 530066 w 533400"/>
                <a:gd name="connsiteY1" fmla="*/ 291941 h 352425"/>
                <a:gd name="connsiteX2" fmla="*/ 232886 w 533400"/>
                <a:gd name="connsiteY2" fmla="*/ 7144 h 352425"/>
                <a:gd name="connsiteX3" fmla="*/ 68104 w 533400"/>
                <a:gd name="connsiteY3" fmla="*/ 63341 h 352425"/>
                <a:gd name="connsiteX4" fmla="*/ 7144 w 533400"/>
                <a:gd name="connsiteY4" fmla="*/ 350996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00" h="352425">
                  <a:moveTo>
                    <a:pt x="7144" y="350996"/>
                  </a:moveTo>
                  <a:cubicBezTo>
                    <a:pt x="7144" y="350996"/>
                    <a:pt x="305276" y="314801"/>
                    <a:pt x="530066" y="291941"/>
                  </a:cubicBezTo>
                  <a:lnTo>
                    <a:pt x="232886" y="7144"/>
                  </a:lnTo>
                  <a:cubicBezTo>
                    <a:pt x="232886" y="7144"/>
                    <a:pt x="101441" y="31909"/>
                    <a:pt x="68104" y="63341"/>
                  </a:cubicBezTo>
                  <a:cubicBezTo>
                    <a:pt x="68104" y="64294"/>
                    <a:pt x="28099" y="228124"/>
                    <a:pt x="7144" y="350996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33E7D9C-9A05-48DF-897D-769D2067C0DD}"/>
                </a:ext>
              </a:extLst>
            </p:cNvPr>
            <p:cNvSpPr/>
            <p:nvPr/>
          </p:nvSpPr>
          <p:spPr>
            <a:xfrm>
              <a:off x="5564981" y="3168491"/>
              <a:ext cx="409575" cy="361950"/>
            </a:xfrm>
            <a:custGeom>
              <a:avLst/>
              <a:gdLst>
                <a:gd name="connsiteX0" fmla="*/ 148114 w 409575"/>
                <a:gd name="connsiteY0" fmla="*/ 356711 h 361950"/>
                <a:gd name="connsiteX1" fmla="*/ 402431 w 409575"/>
                <a:gd name="connsiteY1" fmla="*/ 7144 h 361950"/>
                <a:gd name="connsiteX2" fmla="*/ 67151 w 409575"/>
                <a:gd name="connsiteY2" fmla="*/ 32861 h 361950"/>
                <a:gd name="connsiteX3" fmla="*/ 7144 w 409575"/>
                <a:gd name="connsiteY3" fmla="*/ 139541 h 361950"/>
                <a:gd name="connsiteX4" fmla="*/ 148114 w 409575"/>
                <a:gd name="connsiteY4" fmla="*/ 356711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575" h="361950">
                  <a:moveTo>
                    <a:pt x="148114" y="356711"/>
                  </a:moveTo>
                  <a:cubicBezTo>
                    <a:pt x="148114" y="356711"/>
                    <a:pt x="248126" y="172879"/>
                    <a:pt x="402431" y="7144"/>
                  </a:cubicBezTo>
                  <a:lnTo>
                    <a:pt x="67151" y="32861"/>
                  </a:lnTo>
                  <a:cubicBezTo>
                    <a:pt x="67151" y="32861"/>
                    <a:pt x="20479" y="64294"/>
                    <a:pt x="7144" y="139541"/>
                  </a:cubicBezTo>
                  <a:cubicBezTo>
                    <a:pt x="7144" y="139541"/>
                    <a:pt x="69056" y="272891"/>
                    <a:pt x="148114" y="356711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EC4644D-11C9-4D78-A1BF-53837A5FE4AF}"/>
                </a:ext>
              </a:extLst>
            </p:cNvPr>
            <p:cNvSpPr/>
            <p:nvPr/>
          </p:nvSpPr>
          <p:spPr>
            <a:xfrm>
              <a:off x="6143149" y="3353276"/>
              <a:ext cx="476250" cy="371475"/>
            </a:xfrm>
            <a:custGeom>
              <a:avLst/>
              <a:gdLst>
                <a:gd name="connsiteX0" fmla="*/ 366236 w 476250"/>
                <a:gd name="connsiteY0" fmla="*/ 7144 h 371475"/>
                <a:gd name="connsiteX1" fmla="*/ 7144 w 476250"/>
                <a:gd name="connsiteY1" fmla="*/ 372904 h 371475"/>
                <a:gd name="connsiteX2" fmla="*/ 445294 w 476250"/>
                <a:gd name="connsiteY2" fmla="*/ 336709 h 371475"/>
                <a:gd name="connsiteX3" fmla="*/ 478631 w 476250"/>
                <a:gd name="connsiteY3" fmla="*/ 277654 h 371475"/>
                <a:gd name="connsiteX4" fmla="*/ 366236 w 476250"/>
                <a:gd name="connsiteY4" fmla="*/ 7144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0" h="371475">
                  <a:moveTo>
                    <a:pt x="366236" y="7144"/>
                  </a:moveTo>
                  <a:cubicBezTo>
                    <a:pt x="366236" y="7144"/>
                    <a:pt x="179546" y="226219"/>
                    <a:pt x="7144" y="372904"/>
                  </a:cubicBezTo>
                  <a:lnTo>
                    <a:pt x="445294" y="336709"/>
                  </a:lnTo>
                  <a:cubicBezTo>
                    <a:pt x="445294" y="336709"/>
                    <a:pt x="469106" y="323374"/>
                    <a:pt x="478631" y="277654"/>
                  </a:cubicBezTo>
                  <a:cubicBezTo>
                    <a:pt x="478631" y="277654"/>
                    <a:pt x="418624" y="119539"/>
                    <a:pt x="366236" y="714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D3F91C4-1EC8-4021-A786-AFD1516EACC3}"/>
                </a:ext>
              </a:extLst>
            </p:cNvPr>
            <p:cNvSpPr/>
            <p:nvPr/>
          </p:nvSpPr>
          <p:spPr>
            <a:xfrm>
              <a:off x="6030754" y="2902977"/>
              <a:ext cx="323850" cy="371475"/>
            </a:xfrm>
            <a:custGeom>
              <a:avLst/>
              <a:gdLst>
                <a:gd name="connsiteX0" fmla="*/ 7144 w 323850"/>
                <a:gd name="connsiteY0" fmla="*/ 150737 h 371475"/>
                <a:gd name="connsiteX1" fmla="*/ 188119 w 323850"/>
                <a:gd name="connsiteY1" fmla="*/ 12625 h 371475"/>
                <a:gd name="connsiteX2" fmla="*/ 316706 w 323850"/>
                <a:gd name="connsiteY2" fmla="*/ 57392 h 371475"/>
                <a:gd name="connsiteX3" fmla="*/ 321469 w 323850"/>
                <a:gd name="connsiteY3" fmla="*/ 366955 h 371475"/>
                <a:gd name="connsiteX4" fmla="*/ 7144 w 323850"/>
                <a:gd name="connsiteY4" fmla="*/ 150737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371475">
                  <a:moveTo>
                    <a:pt x="7144" y="150737"/>
                  </a:moveTo>
                  <a:lnTo>
                    <a:pt x="188119" y="12625"/>
                  </a:lnTo>
                  <a:cubicBezTo>
                    <a:pt x="188119" y="12625"/>
                    <a:pt x="265271" y="-15950"/>
                    <a:pt x="316706" y="57392"/>
                  </a:cubicBezTo>
                  <a:lnTo>
                    <a:pt x="321469" y="366955"/>
                  </a:lnTo>
                  <a:cubicBezTo>
                    <a:pt x="321469" y="366955"/>
                    <a:pt x="229076" y="210745"/>
                    <a:pt x="7144" y="15073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5EEE379-0517-4D67-88B4-47FF4477ADE2}"/>
                </a:ext>
              </a:extLst>
            </p:cNvPr>
            <p:cNvSpPr/>
            <p:nvPr/>
          </p:nvSpPr>
          <p:spPr>
            <a:xfrm>
              <a:off x="5822156" y="3343751"/>
              <a:ext cx="200025" cy="285750"/>
            </a:xfrm>
            <a:custGeom>
              <a:avLst/>
              <a:gdLst>
                <a:gd name="connsiteX0" fmla="*/ 31909 w 200025"/>
                <a:gd name="connsiteY0" fmla="*/ 89059 h 285750"/>
                <a:gd name="connsiteX1" fmla="*/ 110014 w 200025"/>
                <a:gd name="connsiteY1" fmla="*/ 7144 h 285750"/>
                <a:gd name="connsiteX2" fmla="*/ 189071 w 200025"/>
                <a:gd name="connsiteY2" fmla="*/ 95726 h 285750"/>
                <a:gd name="connsiteX3" fmla="*/ 196691 w 200025"/>
                <a:gd name="connsiteY3" fmla="*/ 284321 h 285750"/>
                <a:gd name="connsiteX4" fmla="*/ 196691 w 200025"/>
                <a:gd name="connsiteY4" fmla="*/ 284321 h 285750"/>
                <a:gd name="connsiteX5" fmla="*/ 7144 w 200025"/>
                <a:gd name="connsiteY5" fmla="*/ 190024 h 285750"/>
                <a:gd name="connsiteX6" fmla="*/ 31909 w 200025"/>
                <a:gd name="connsiteY6" fmla="*/ 89059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025" h="285750">
                  <a:moveTo>
                    <a:pt x="31909" y="89059"/>
                  </a:moveTo>
                  <a:lnTo>
                    <a:pt x="110014" y="7144"/>
                  </a:lnTo>
                  <a:cubicBezTo>
                    <a:pt x="110014" y="7144"/>
                    <a:pt x="125254" y="66199"/>
                    <a:pt x="189071" y="95726"/>
                  </a:cubicBezTo>
                  <a:lnTo>
                    <a:pt x="196691" y="284321"/>
                  </a:lnTo>
                  <a:lnTo>
                    <a:pt x="196691" y="284321"/>
                  </a:lnTo>
                  <a:lnTo>
                    <a:pt x="7144" y="190024"/>
                  </a:lnTo>
                  <a:lnTo>
                    <a:pt x="31909" y="89059"/>
                  </a:lnTo>
                  <a:close/>
                </a:path>
              </a:pathLst>
            </a:custGeom>
            <a:gradFill>
              <a:gsLst>
                <a:gs pos="0">
                  <a:schemeClr val="accent2">
                    <a:lumMod val="45000"/>
                  </a:schemeClr>
                </a:gs>
                <a:gs pos="100000">
                  <a:schemeClr val="accent2">
                    <a:lumMod val="5000"/>
                  </a:schemeClr>
                </a:gs>
              </a:gsLst>
              <a:lin ang="54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513C902-3F1A-4209-A516-A398642A3DFB}"/>
                </a:ext>
              </a:extLst>
            </p:cNvPr>
            <p:cNvSpPr/>
            <p:nvPr/>
          </p:nvSpPr>
          <p:spPr>
            <a:xfrm>
              <a:off x="5612606" y="3241184"/>
              <a:ext cx="285750" cy="504825"/>
            </a:xfrm>
            <a:custGeom>
              <a:avLst/>
              <a:gdLst>
                <a:gd name="connsiteX0" fmla="*/ 7144 w 285750"/>
                <a:gd name="connsiteY0" fmla="*/ 386239 h 504825"/>
                <a:gd name="connsiteX1" fmla="*/ 286226 w 285750"/>
                <a:gd name="connsiteY1" fmla="*/ 7144 h 504825"/>
                <a:gd name="connsiteX2" fmla="*/ 276701 w 285750"/>
                <a:gd name="connsiteY2" fmla="*/ 504349 h 504825"/>
                <a:gd name="connsiteX3" fmla="*/ 12859 w 285750"/>
                <a:gd name="connsiteY3" fmla="*/ 402431 h 504825"/>
                <a:gd name="connsiteX4" fmla="*/ 7144 w 285750"/>
                <a:gd name="connsiteY4" fmla="*/ 386239 h 50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0" h="504825">
                  <a:moveTo>
                    <a:pt x="7144" y="386239"/>
                  </a:moveTo>
                  <a:lnTo>
                    <a:pt x="286226" y="7144"/>
                  </a:lnTo>
                  <a:cubicBezTo>
                    <a:pt x="286226" y="7144"/>
                    <a:pt x="227171" y="106204"/>
                    <a:pt x="276701" y="504349"/>
                  </a:cubicBezTo>
                  <a:lnTo>
                    <a:pt x="12859" y="402431"/>
                  </a:lnTo>
                  <a:lnTo>
                    <a:pt x="7144" y="386239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2B252C9-8FB9-4C2A-8337-F03EC1C29830}"/>
                </a:ext>
              </a:extLst>
            </p:cNvPr>
            <p:cNvSpPr/>
            <p:nvPr/>
          </p:nvSpPr>
          <p:spPr>
            <a:xfrm>
              <a:off x="5927884" y="3224688"/>
              <a:ext cx="361950" cy="342900"/>
            </a:xfrm>
            <a:custGeom>
              <a:avLst/>
              <a:gdLst>
                <a:gd name="connsiteX0" fmla="*/ 7144 w 361950"/>
                <a:gd name="connsiteY0" fmla="*/ 338614 h 342900"/>
                <a:gd name="connsiteX1" fmla="*/ 98584 w 361950"/>
                <a:gd name="connsiteY1" fmla="*/ 70961 h 342900"/>
                <a:gd name="connsiteX2" fmla="*/ 194786 w 361950"/>
                <a:gd name="connsiteY2" fmla="*/ 7144 h 342900"/>
                <a:gd name="connsiteX3" fmla="*/ 356711 w 361950"/>
                <a:gd name="connsiteY3" fmla="*/ 56674 h 342900"/>
                <a:gd name="connsiteX4" fmla="*/ 287179 w 361950"/>
                <a:gd name="connsiteY4" fmla="*/ 330994 h 342900"/>
                <a:gd name="connsiteX5" fmla="*/ 7144 w 361950"/>
                <a:gd name="connsiteY5" fmla="*/ 338614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950" h="342900">
                  <a:moveTo>
                    <a:pt x="7144" y="338614"/>
                  </a:moveTo>
                  <a:lnTo>
                    <a:pt x="98584" y="70961"/>
                  </a:lnTo>
                  <a:lnTo>
                    <a:pt x="194786" y="7144"/>
                  </a:lnTo>
                  <a:cubicBezTo>
                    <a:pt x="194786" y="7144"/>
                    <a:pt x="310039" y="7144"/>
                    <a:pt x="356711" y="56674"/>
                  </a:cubicBezTo>
                  <a:cubicBezTo>
                    <a:pt x="356711" y="56674"/>
                    <a:pt x="329089" y="259556"/>
                    <a:pt x="287179" y="330994"/>
                  </a:cubicBezTo>
                  <a:lnTo>
                    <a:pt x="7144" y="33861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4BC57BC-9812-475B-B698-E897F16E51D3}"/>
                </a:ext>
              </a:extLst>
            </p:cNvPr>
            <p:cNvSpPr/>
            <p:nvPr/>
          </p:nvSpPr>
          <p:spPr>
            <a:xfrm>
              <a:off x="6183154" y="3178637"/>
              <a:ext cx="371475" cy="361950"/>
            </a:xfrm>
            <a:custGeom>
              <a:avLst/>
              <a:gdLst>
                <a:gd name="connsiteX0" fmla="*/ 7144 w 371475"/>
                <a:gd name="connsiteY0" fmla="*/ 12238 h 361950"/>
                <a:gd name="connsiteX1" fmla="*/ 173831 w 371475"/>
                <a:gd name="connsiteY1" fmla="*/ 363710 h 361950"/>
                <a:gd name="connsiteX2" fmla="*/ 371951 w 371475"/>
                <a:gd name="connsiteY2" fmla="*/ 131300 h 361950"/>
                <a:gd name="connsiteX3" fmla="*/ 320516 w 371475"/>
                <a:gd name="connsiteY3" fmla="*/ 20810 h 361950"/>
                <a:gd name="connsiteX4" fmla="*/ 7144 w 371475"/>
                <a:gd name="connsiteY4" fmla="*/ 12238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75" h="361950">
                  <a:moveTo>
                    <a:pt x="7144" y="12238"/>
                  </a:moveTo>
                  <a:cubicBezTo>
                    <a:pt x="7144" y="12238"/>
                    <a:pt x="130969" y="141778"/>
                    <a:pt x="173831" y="363710"/>
                  </a:cubicBezTo>
                  <a:lnTo>
                    <a:pt x="371951" y="131300"/>
                  </a:lnTo>
                  <a:cubicBezTo>
                    <a:pt x="371951" y="131300"/>
                    <a:pt x="373856" y="75103"/>
                    <a:pt x="320516" y="20810"/>
                  </a:cubicBezTo>
                  <a:cubicBezTo>
                    <a:pt x="320516" y="20810"/>
                    <a:pt x="120491" y="-3002"/>
                    <a:pt x="7144" y="1223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92E736F-26E1-47BF-BE75-24E6797E0509}"/>
                </a:ext>
              </a:extLst>
            </p:cNvPr>
            <p:cNvSpPr/>
            <p:nvPr/>
          </p:nvSpPr>
          <p:spPr>
            <a:xfrm>
              <a:off x="5859304" y="3023711"/>
              <a:ext cx="371475" cy="361950"/>
            </a:xfrm>
            <a:custGeom>
              <a:avLst/>
              <a:gdLst>
                <a:gd name="connsiteX0" fmla="*/ 7144 w 371475"/>
                <a:gd name="connsiteY0" fmla="*/ 358616 h 361950"/>
                <a:gd name="connsiteX1" fmla="*/ 54769 w 371475"/>
                <a:gd name="connsiteY1" fmla="*/ 56674 h 361950"/>
                <a:gd name="connsiteX2" fmla="*/ 162401 w 371475"/>
                <a:gd name="connsiteY2" fmla="*/ 7144 h 361950"/>
                <a:gd name="connsiteX3" fmla="*/ 365284 w 371475"/>
                <a:gd name="connsiteY3" fmla="*/ 159544 h 361950"/>
                <a:gd name="connsiteX4" fmla="*/ 261461 w 371475"/>
                <a:gd name="connsiteY4" fmla="*/ 258604 h 361950"/>
                <a:gd name="connsiteX5" fmla="*/ 7144 w 371475"/>
                <a:gd name="connsiteY5" fmla="*/ 358616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361950">
                  <a:moveTo>
                    <a:pt x="7144" y="358616"/>
                  </a:moveTo>
                  <a:lnTo>
                    <a:pt x="54769" y="56674"/>
                  </a:lnTo>
                  <a:lnTo>
                    <a:pt x="162401" y="7144"/>
                  </a:lnTo>
                  <a:lnTo>
                    <a:pt x="365284" y="159544"/>
                  </a:lnTo>
                  <a:cubicBezTo>
                    <a:pt x="365284" y="159544"/>
                    <a:pt x="318611" y="222409"/>
                    <a:pt x="261461" y="258604"/>
                  </a:cubicBezTo>
                  <a:cubicBezTo>
                    <a:pt x="187166" y="305276"/>
                    <a:pt x="7144" y="358616"/>
                    <a:pt x="7144" y="35861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A8B52A4-E5DF-4882-BFE4-FC31BC6AAF2C}"/>
                </a:ext>
              </a:extLst>
            </p:cNvPr>
            <p:cNvSpPr/>
            <p:nvPr/>
          </p:nvSpPr>
          <p:spPr>
            <a:xfrm>
              <a:off x="5885974" y="3482816"/>
              <a:ext cx="419100" cy="314325"/>
            </a:xfrm>
            <a:custGeom>
              <a:avLst/>
              <a:gdLst>
                <a:gd name="connsiteX0" fmla="*/ 421481 w 419100"/>
                <a:gd name="connsiteY0" fmla="*/ 7144 h 314325"/>
                <a:gd name="connsiteX1" fmla="*/ 319564 w 419100"/>
                <a:gd name="connsiteY1" fmla="*/ 289084 h 314325"/>
                <a:gd name="connsiteX2" fmla="*/ 141446 w 419100"/>
                <a:gd name="connsiteY2" fmla="*/ 311944 h 314325"/>
                <a:gd name="connsiteX3" fmla="*/ 7144 w 419100"/>
                <a:gd name="connsiteY3" fmla="*/ 90011 h 314325"/>
                <a:gd name="connsiteX4" fmla="*/ 96679 w 419100"/>
                <a:gd name="connsiteY4" fmla="*/ 30956 h 314325"/>
                <a:gd name="connsiteX5" fmla="*/ 421481 w 419100"/>
                <a:gd name="connsiteY5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100" h="314325">
                  <a:moveTo>
                    <a:pt x="421481" y="7144"/>
                  </a:moveTo>
                  <a:lnTo>
                    <a:pt x="319564" y="289084"/>
                  </a:lnTo>
                  <a:lnTo>
                    <a:pt x="141446" y="311944"/>
                  </a:lnTo>
                  <a:lnTo>
                    <a:pt x="7144" y="90011"/>
                  </a:lnTo>
                  <a:cubicBezTo>
                    <a:pt x="7144" y="90011"/>
                    <a:pt x="34766" y="47149"/>
                    <a:pt x="96679" y="30956"/>
                  </a:cubicBezTo>
                  <a:cubicBezTo>
                    <a:pt x="180499" y="10001"/>
                    <a:pt x="421481" y="7144"/>
                    <a:pt x="421481" y="7144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9791E1F6-D498-41B4-80CD-98E07A99AFDF}"/>
              </a:ext>
            </a:extLst>
          </p:cNvPr>
          <p:cNvSpPr txBox="1"/>
          <p:nvPr/>
        </p:nvSpPr>
        <p:spPr>
          <a:xfrm>
            <a:off x="8667808" y="2449156"/>
            <a:ext cx="2829148" cy="307777"/>
          </a:xfrm>
          <a:prstGeom prst="rect">
            <a:avLst/>
          </a:prstGeom>
          <a:noFill/>
        </p:spPr>
        <p:txBody>
          <a:bodyPr wrap="square" lIns="0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9" name="TextBox 208">
            <a:extLst>
              <a:ext uri="{FF2B5EF4-FFF2-40B4-BE49-F238E27FC236}">
                <a16:creationId xmlns:a16="http://schemas.microsoft.com/office/drawing/2014/main" id="{94B392B6-1B56-4C48-AB65-EC28DFBF2837}"/>
              </a:ext>
            </a:extLst>
          </p:cNvPr>
          <p:cNvSpPr txBox="1"/>
          <p:nvPr/>
        </p:nvSpPr>
        <p:spPr>
          <a:xfrm>
            <a:off x="8667808" y="2675951"/>
            <a:ext cx="2829148" cy="646331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0CD23342-8F83-4F61-970C-8FA1D9C60788}"/>
              </a:ext>
            </a:extLst>
          </p:cNvPr>
          <p:cNvSpPr txBox="1"/>
          <p:nvPr/>
        </p:nvSpPr>
        <p:spPr>
          <a:xfrm>
            <a:off x="8667808" y="1850832"/>
            <a:ext cx="1055801" cy="67710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4"/>
                </a:solidFill>
                <a:cs typeface="Arial" pitchFamily="34" charset="0"/>
              </a:rPr>
              <a:t>20</a:t>
            </a:r>
            <a:r>
              <a:rPr lang="en-US" altLang="ko-KR" sz="24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0F712AFD-67C9-4B6F-8AF8-7F11383578C2}"/>
              </a:ext>
            </a:extLst>
          </p:cNvPr>
          <p:cNvSpPr txBox="1"/>
          <p:nvPr/>
        </p:nvSpPr>
        <p:spPr>
          <a:xfrm>
            <a:off x="8667808" y="5355863"/>
            <a:ext cx="2829147" cy="307777"/>
          </a:xfrm>
          <a:prstGeom prst="rect">
            <a:avLst/>
          </a:prstGeom>
          <a:noFill/>
        </p:spPr>
        <p:txBody>
          <a:bodyPr wrap="square" lIns="0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F59743FA-1D96-40B3-81DC-2D518674CEEC}"/>
              </a:ext>
            </a:extLst>
          </p:cNvPr>
          <p:cNvSpPr txBox="1"/>
          <p:nvPr/>
        </p:nvSpPr>
        <p:spPr>
          <a:xfrm>
            <a:off x="8667808" y="5582658"/>
            <a:ext cx="2829147" cy="646331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E8C44C14-5B7D-4E7C-9D9F-64DFA5EAADD7}"/>
              </a:ext>
            </a:extLst>
          </p:cNvPr>
          <p:cNvSpPr txBox="1"/>
          <p:nvPr/>
        </p:nvSpPr>
        <p:spPr>
          <a:xfrm>
            <a:off x="8667808" y="4757539"/>
            <a:ext cx="1055801" cy="67710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4"/>
                </a:solidFill>
                <a:cs typeface="Arial" pitchFamily="34" charset="0"/>
              </a:rPr>
              <a:t>40</a:t>
            </a:r>
            <a:r>
              <a:rPr lang="en-US" altLang="ko-KR" sz="24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4EA56E82-3ADF-43E2-B63B-B00A6ACEB9CF}"/>
              </a:ext>
            </a:extLst>
          </p:cNvPr>
          <p:cNvSpPr txBox="1"/>
          <p:nvPr/>
        </p:nvSpPr>
        <p:spPr>
          <a:xfrm>
            <a:off x="773589" y="2443658"/>
            <a:ext cx="2744304" cy="307777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E39CC874-8CF8-4496-A2C3-44B67F6F6D95}"/>
              </a:ext>
            </a:extLst>
          </p:cNvPr>
          <p:cNvSpPr txBox="1"/>
          <p:nvPr/>
        </p:nvSpPr>
        <p:spPr>
          <a:xfrm>
            <a:off x="773589" y="2670453"/>
            <a:ext cx="2744304" cy="64633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11DBBAC1-54FA-459E-8A7A-C4418BEEAA50}"/>
              </a:ext>
            </a:extLst>
          </p:cNvPr>
          <p:cNvSpPr txBox="1"/>
          <p:nvPr/>
        </p:nvSpPr>
        <p:spPr>
          <a:xfrm>
            <a:off x="2467842" y="1845334"/>
            <a:ext cx="1055801" cy="67710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50</a:t>
            </a:r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2070BE76-6CC8-47E8-9F8A-D5FD2204C817}"/>
              </a:ext>
            </a:extLst>
          </p:cNvPr>
          <p:cNvSpPr txBox="1"/>
          <p:nvPr/>
        </p:nvSpPr>
        <p:spPr>
          <a:xfrm>
            <a:off x="773588" y="5350365"/>
            <a:ext cx="2744304" cy="307777"/>
          </a:xfrm>
          <a:prstGeom prst="rect">
            <a:avLst/>
          </a:prstGeom>
          <a:noFill/>
        </p:spPr>
        <p:txBody>
          <a:bodyPr wrap="square" lIns="0" rIns="0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05C8B07F-FFD7-4B3C-8156-682222601255}"/>
              </a:ext>
            </a:extLst>
          </p:cNvPr>
          <p:cNvSpPr txBox="1"/>
          <p:nvPr/>
        </p:nvSpPr>
        <p:spPr>
          <a:xfrm>
            <a:off x="773588" y="5577160"/>
            <a:ext cx="2744304" cy="646331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665EE1C7-290D-47C0-A533-812139D5A0D9}"/>
              </a:ext>
            </a:extLst>
          </p:cNvPr>
          <p:cNvSpPr txBox="1"/>
          <p:nvPr/>
        </p:nvSpPr>
        <p:spPr>
          <a:xfrm>
            <a:off x="2461149" y="4752041"/>
            <a:ext cx="1055801" cy="67710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altLang="ko-KR" sz="4400" b="1" dirty="0">
                <a:solidFill>
                  <a:schemeClr val="accent4"/>
                </a:solidFill>
                <a:cs typeface="Arial" pitchFamily="34" charset="0"/>
              </a:rPr>
              <a:t>30</a:t>
            </a:r>
            <a:r>
              <a:rPr lang="en-US" altLang="ko-KR" sz="24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4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3714121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extBox 32"/>
          <p:cNvSpPr txBox="1"/>
          <p:nvPr/>
        </p:nvSpPr>
        <p:spPr>
          <a:xfrm>
            <a:off x="1320172" y="2587566"/>
            <a:ext cx="5053768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r>
              <a:rPr lang="en-US" altLang="ko-KR" sz="1400" dirty="0">
                <a:solidFill>
                  <a:schemeClr val="bg1"/>
                </a:solidFill>
              </a:rPr>
              <a:t>Get a modern PowerPoint  Presentation that is beautifully designed. </a:t>
            </a: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7BA48F4-9388-466E-B190-6EC8D46824C1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10" name="TextBox 9"/>
          <p:cNvSpPr txBox="1"/>
          <p:nvPr/>
        </p:nvSpPr>
        <p:spPr>
          <a:xfrm>
            <a:off x="2603612" y="1502596"/>
            <a:ext cx="69847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1" name="Group 20"/>
          <p:cNvGrpSpPr/>
          <p:nvPr/>
        </p:nvGrpSpPr>
        <p:grpSpPr>
          <a:xfrm>
            <a:off x="796489" y="5201324"/>
            <a:ext cx="1987660" cy="1107996"/>
            <a:chOff x="2551705" y="4283314"/>
            <a:chExt cx="2357003" cy="1107996"/>
          </a:xfrm>
        </p:grpSpPr>
        <p:sp>
          <p:nvSpPr>
            <p:cNvPr id="22" name="TextBox 21"/>
            <p:cNvSpPr txBox="1"/>
            <p:nvPr/>
          </p:nvSpPr>
          <p:spPr>
            <a:xfrm>
              <a:off x="2551706" y="4560313"/>
              <a:ext cx="2357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3654532" y="5201324"/>
            <a:ext cx="1987660" cy="1107996"/>
            <a:chOff x="2551705" y="4283314"/>
            <a:chExt cx="2357003" cy="1107996"/>
          </a:xfrm>
        </p:grpSpPr>
        <p:sp>
          <p:nvSpPr>
            <p:cNvPr id="25" name="TextBox 24"/>
            <p:cNvSpPr txBox="1"/>
            <p:nvPr/>
          </p:nvSpPr>
          <p:spPr>
            <a:xfrm>
              <a:off x="2551706" y="4560313"/>
              <a:ext cx="2357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9370618" y="5201324"/>
            <a:ext cx="1987660" cy="1107996"/>
            <a:chOff x="2551705" y="4283314"/>
            <a:chExt cx="2357003" cy="1107996"/>
          </a:xfrm>
        </p:grpSpPr>
        <p:sp>
          <p:nvSpPr>
            <p:cNvPr id="31" name="TextBox 30"/>
            <p:cNvSpPr txBox="1"/>
            <p:nvPr/>
          </p:nvSpPr>
          <p:spPr>
            <a:xfrm>
              <a:off x="2551706" y="4560313"/>
              <a:ext cx="2357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4" name="Oval 13"/>
          <p:cNvSpPr/>
          <p:nvPr/>
        </p:nvSpPr>
        <p:spPr>
          <a:xfrm>
            <a:off x="4331240" y="4436342"/>
            <a:ext cx="634244" cy="634244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7" name="Group 26"/>
          <p:cNvGrpSpPr/>
          <p:nvPr/>
        </p:nvGrpSpPr>
        <p:grpSpPr>
          <a:xfrm>
            <a:off x="6512575" y="5201324"/>
            <a:ext cx="1987660" cy="1107996"/>
            <a:chOff x="2551705" y="4283314"/>
            <a:chExt cx="2357003" cy="1107996"/>
          </a:xfrm>
        </p:grpSpPr>
        <p:sp>
          <p:nvSpPr>
            <p:cNvPr id="28" name="TextBox 27"/>
            <p:cNvSpPr txBox="1"/>
            <p:nvPr/>
          </p:nvSpPr>
          <p:spPr>
            <a:xfrm>
              <a:off x="2551706" y="4560313"/>
              <a:ext cx="2357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4" name="TextBox 33"/>
          <p:cNvSpPr txBox="1"/>
          <p:nvPr/>
        </p:nvSpPr>
        <p:spPr>
          <a:xfrm>
            <a:off x="769329" y="2103515"/>
            <a:ext cx="434014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600" b="1" dirty="0">
                <a:solidFill>
                  <a:schemeClr val="accent1"/>
                </a:solidFill>
                <a:cs typeface="Arial" pitchFamily="34" charset="0"/>
              </a:rPr>
              <a:t>“</a:t>
            </a:r>
            <a:endParaRPr lang="ko-KR" altLang="en-US" sz="9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5" name="TextBox 34"/>
          <p:cNvSpPr txBox="1"/>
          <p:nvPr/>
        </p:nvSpPr>
        <p:spPr>
          <a:xfrm rot="10800000">
            <a:off x="6490768" y="3105714"/>
            <a:ext cx="434014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600" b="1" dirty="0">
                <a:solidFill>
                  <a:schemeClr val="accent1"/>
                </a:solidFill>
                <a:cs typeface="Arial" pitchFamily="34" charset="0"/>
              </a:rPr>
              <a:t>“</a:t>
            </a:r>
            <a:endParaRPr lang="ko-KR" altLang="en-US" sz="9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3" name="Oval 12"/>
          <p:cNvSpPr/>
          <p:nvPr/>
        </p:nvSpPr>
        <p:spPr>
          <a:xfrm>
            <a:off x="1473197" y="4443342"/>
            <a:ext cx="634244" cy="634244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" name="Oval 14"/>
          <p:cNvSpPr/>
          <p:nvPr/>
        </p:nvSpPr>
        <p:spPr>
          <a:xfrm>
            <a:off x="7189283" y="4436342"/>
            <a:ext cx="634244" cy="634244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" name="Oval 15"/>
          <p:cNvSpPr/>
          <p:nvPr/>
        </p:nvSpPr>
        <p:spPr>
          <a:xfrm>
            <a:off x="10047326" y="4444734"/>
            <a:ext cx="634244" cy="634244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4" name="Freeform 19">
            <a:extLst>
              <a:ext uri="{FF2B5EF4-FFF2-40B4-BE49-F238E27FC236}">
                <a16:creationId xmlns:a16="http://schemas.microsoft.com/office/drawing/2014/main" id="{4D36E580-8332-4322-9A0B-C57CDA428938}"/>
              </a:ext>
            </a:extLst>
          </p:cNvPr>
          <p:cNvSpPr/>
          <p:nvPr/>
        </p:nvSpPr>
        <p:spPr>
          <a:xfrm>
            <a:off x="7339827" y="4567828"/>
            <a:ext cx="362169" cy="356361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5" name="Rectangle 30">
            <a:extLst>
              <a:ext uri="{FF2B5EF4-FFF2-40B4-BE49-F238E27FC236}">
                <a16:creationId xmlns:a16="http://schemas.microsoft.com/office/drawing/2014/main" id="{23C1D056-97AC-4191-9322-71DA9EE2BEEB}"/>
              </a:ext>
            </a:extLst>
          </p:cNvPr>
          <p:cNvSpPr/>
          <p:nvPr/>
        </p:nvSpPr>
        <p:spPr>
          <a:xfrm>
            <a:off x="10206186" y="4597194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6" name="Rectangle 16">
            <a:extLst>
              <a:ext uri="{FF2B5EF4-FFF2-40B4-BE49-F238E27FC236}">
                <a16:creationId xmlns:a16="http://schemas.microsoft.com/office/drawing/2014/main" id="{D045DB80-6C95-41EA-BE5F-6E9863257289}"/>
              </a:ext>
            </a:extLst>
          </p:cNvPr>
          <p:cNvSpPr/>
          <p:nvPr/>
        </p:nvSpPr>
        <p:spPr>
          <a:xfrm rot="2700000">
            <a:off x="4526219" y="4530040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Rectangle 9">
            <a:extLst>
              <a:ext uri="{FF2B5EF4-FFF2-40B4-BE49-F238E27FC236}">
                <a16:creationId xmlns:a16="http://schemas.microsoft.com/office/drawing/2014/main" id="{8CCD7441-44A4-4629-948A-FED255D469FD}"/>
              </a:ext>
            </a:extLst>
          </p:cNvPr>
          <p:cNvSpPr/>
          <p:nvPr/>
        </p:nvSpPr>
        <p:spPr>
          <a:xfrm>
            <a:off x="1623619" y="4583055"/>
            <a:ext cx="360125" cy="337109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Text Placeholder 1">
            <a:extLst>
              <a:ext uri="{FF2B5EF4-FFF2-40B4-BE49-F238E27FC236}">
                <a16:creationId xmlns:a16="http://schemas.microsoft.com/office/drawing/2014/main" id="{3BA7C124-E48C-4C77-90C1-4B0FF96F3C92}"/>
              </a:ext>
            </a:extLst>
          </p:cNvPr>
          <p:cNvSpPr txBox="1">
            <a:spLocks/>
          </p:cNvSpPr>
          <p:nvPr/>
        </p:nvSpPr>
        <p:spPr>
          <a:xfrm>
            <a:off x="309402" y="485429"/>
            <a:ext cx="11573197" cy="724247"/>
          </a:xfrm>
          <a:prstGeom prst="rect">
            <a:avLst/>
          </a:prstGeom>
        </p:spPr>
        <p:txBody>
          <a:bodyPr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sz="5400"/>
              <a:t>Infographic Style</a:t>
            </a:r>
            <a:endParaRPr lang="en-US" sz="5400" dirty="0"/>
          </a:p>
        </p:txBody>
      </p:sp>
      <p:grpSp>
        <p:nvGrpSpPr>
          <p:cNvPr id="37" name="Graphic 103">
            <a:extLst>
              <a:ext uri="{FF2B5EF4-FFF2-40B4-BE49-F238E27FC236}">
                <a16:creationId xmlns:a16="http://schemas.microsoft.com/office/drawing/2014/main" id="{7AF7B255-5714-41FF-8077-8C4DB4D6D8E0}"/>
              </a:ext>
            </a:extLst>
          </p:cNvPr>
          <p:cNvGrpSpPr/>
          <p:nvPr/>
        </p:nvGrpSpPr>
        <p:grpSpPr>
          <a:xfrm rot="20706504" flipH="1">
            <a:off x="3122949" y="62676"/>
            <a:ext cx="615022" cy="973785"/>
            <a:chOff x="5524500" y="2524125"/>
            <a:chExt cx="1143000" cy="1809750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0B182CE-789F-4462-865D-856788C3582E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D31BE3-EF55-4DE2-B87D-025AAF7DFA64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A21FD7D-3865-4E09-B88A-817280C82944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48C3947-ED1D-453F-8BA3-410F4ED64DA8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3" name="Rectangle: Rounded Corners 42">
            <a:extLst>
              <a:ext uri="{FF2B5EF4-FFF2-40B4-BE49-F238E27FC236}">
                <a16:creationId xmlns:a16="http://schemas.microsoft.com/office/drawing/2014/main" id="{4224E808-417F-4D49-AB32-45F7B3FA9F95}"/>
              </a:ext>
            </a:extLst>
          </p:cNvPr>
          <p:cNvSpPr/>
          <p:nvPr/>
        </p:nvSpPr>
        <p:spPr>
          <a:xfrm>
            <a:off x="3565764" y="1197816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8" name="Graphic 41">
            <a:extLst>
              <a:ext uri="{FF2B5EF4-FFF2-40B4-BE49-F238E27FC236}">
                <a16:creationId xmlns:a16="http://schemas.microsoft.com/office/drawing/2014/main" id="{30B9F384-498F-4053-9179-FA4844D68590}"/>
              </a:ext>
            </a:extLst>
          </p:cNvPr>
          <p:cNvGrpSpPr/>
          <p:nvPr/>
        </p:nvGrpSpPr>
        <p:grpSpPr>
          <a:xfrm rot="588444">
            <a:off x="7288529" y="2981960"/>
            <a:ext cx="4307623" cy="1151175"/>
            <a:chOff x="837065" y="3215210"/>
            <a:chExt cx="5524500" cy="1476375"/>
          </a:xfrm>
          <a:solidFill>
            <a:schemeClr val="accent1"/>
          </a:solidFill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CC2A986-C2E3-407A-B1F0-8B2602998001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37A6973-CCB3-421F-B3CA-14C4E8281DBB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62471EFA-D03F-4350-A8C0-969AFF5D4374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9A64552-D993-4BF2-B130-AA8910E80490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4228518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>
            <a:extLst>
              <a:ext uri="{FF2B5EF4-FFF2-40B4-BE49-F238E27FC236}">
                <a16:creationId xmlns:a16="http://schemas.microsoft.com/office/drawing/2014/main" id="{77165473-D9B8-4762-A1F5-36B39C5E1EBE}"/>
              </a:ext>
            </a:extLst>
          </p:cNvPr>
          <p:cNvGrpSpPr/>
          <p:nvPr/>
        </p:nvGrpSpPr>
        <p:grpSpPr>
          <a:xfrm>
            <a:off x="137279" y="4894486"/>
            <a:ext cx="7422020" cy="761778"/>
            <a:chOff x="3686398" y="4267905"/>
            <a:chExt cx="4760612" cy="679086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0AFC34E-CD41-4E5D-8AB0-24F32329C569}"/>
                </a:ext>
              </a:extLst>
            </p:cNvPr>
            <p:cNvSpPr/>
            <p:nvPr/>
          </p:nvSpPr>
          <p:spPr>
            <a:xfrm>
              <a:off x="7255458" y="4273456"/>
              <a:ext cx="1191552" cy="672919"/>
            </a:xfrm>
            <a:custGeom>
              <a:avLst/>
              <a:gdLst>
                <a:gd name="connsiteX0" fmla="*/ 2252186 w 2257425"/>
                <a:gd name="connsiteY0" fmla="*/ 1188244 h 1190625"/>
                <a:gd name="connsiteX1" fmla="*/ 7144 w 2257425"/>
                <a:gd name="connsiteY1" fmla="*/ 1188244 h 1190625"/>
                <a:gd name="connsiteX2" fmla="*/ 7144 w 2257425"/>
                <a:gd name="connsiteY2" fmla="*/ 7144 h 1190625"/>
                <a:gd name="connsiteX3" fmla="*/ 2252186 w 2257425"/>
                <a:gd name="connsiteY3" fmla="*/ 7144 h 1190625"/>
                <a:gd name="connsiteX4" fmla="*/ 1729264 w 2257425"/>
                <a:gd name="connsiteY4" fmla="*/ 59769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25" h="1190625">
                  <a:moveTo>
                    <a:pt x="2252186" y="1188244"/>
                  </a:moveTo>
                  <a:lnTo>
                    <a:pt x="7144" y="1188244"/>
                  </a:lnTo>
                  <a:lnTo>
                    <a:pt x="7144" y="7144"/>
                  </a:lnTo>
                  <a:lnTo>
                    <a:pt x="2252186" y="7144"/>
                  </a:lnTo>
                  <a:lnTo>
                    <a:pt x="1729264" y="59769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0475F432-DECC-4805-AFE7-A2A8F19D1769}"/>
                </a:ext>
              </a:extLst>
            </p:cNvPr>
            <p:cNvSpPr/>
            <p:nvPr/>
          </p:nvSpPr>
          <p:spPr>
            <a:xfrm>
              <a:off x="7255458" y="4552282"/>
              <a:ext cx="659904" cy="394709"/>
            </a:xfrm>
            <a:custGeom>
              <a:avLst/>
              <a:gdLst>
                <a:gd name="connsiteX0" fmla="*/ 7144 w 1019175"/>
                <a:gd name="connsiteY0" fmla="*/ 7144 h 609600"/>
                <a:gd name="connsiteX1" fmla="*/ 1012984 w 1019175"/>
                <a:gd name="connsiteY1" fmla="*/ 15716 h 609600"/>
                <a:gd name="connsiteX2" fmla="*/ 7144 w 1019175"/>
                <a:gd name="connsiteY2" fmla="*/ 6062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9175" h="609600">
                  <a:moveTo>
                    <a:pt x="7144" y="7144"/>
                  </a:moveTo>
                  <a:lnTo>
                    <a:pt x="1012984" y="15716"/>
                  </a:lnTo>
                  <a:lnTo>
                    <a:pt x="7144" y="606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21C1141-3BD6-4395-BC15-41A13096C3EC}"/>
                </a:ext>
              </a:extLst>
            </p:cNvPr>
            <p:cNvSpPr/>
            <p:nvPr/>
          </p:nvSpPr>
          <p:spPr>
            <a:xfrm>
              <a:off x="3686398" y="4267905"/>
              <a:ext cx="1191553" cy="672919"/>
            </a:xfrm>
            <a:custGeom>
              <a:avLst/>
              <a:gdLst>
                <a:gd name="connsiteX0" fmla="*/ 7144 w 2257425"/>
                <a:gd name="connsiteY0" fmla="*/ 1188244 h 1190625"/>
                <a:gd name="connsiteX1" fmla="*/ 2252186 w 2257425"/>
                <a:gd name="connsiteY1" fmla="*/ 1188244 h 1190625"/>
                <a:gd name="connsiteX2" fmla="*/ 2252186 w 2257425"/>
                <a:gd name="connsiteY2" fmla="*/ 7144 h 1190625"/>
                <a:gd name="connsiteX3" fmla="*/ 7144 w 2257425"/>
                <a:gd name="connsiteY3" fmla="*/ 7144 h 1190625"/>
                <a:gd name="connsiteX4" fmla="*/ 531019 w 2257425"/>
                <a:gd name="connsiteY4" fmla="*/ 59769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25" h="1190625">
                  <a:moveTo>
                    <a:pt x="7144" y="1188244"/>
                  </a:moveTo>
                  <a:lnTo>
                    <a:pt x="2252186" y="1188244"/>
                  </a:lnTo>
                  <a:lnTo>
                    <a:pt x="2252186" y="7144"/>
                  </a:lnTo>
                  <a:lnTo>
                    <a:pt x="7144" y="7144"/>
                  </a:lnTo>
                  <a:lnTo>
                    <a:pt x="531019" y="59769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5B8144D-7025-43B2-987F-2F99570545CF}"/>
                </a:ext>
              </a:extLst>
            </p:cNvPr>
            <p:cNvSpPr/>
            <p:nvPr/>
          </p:nvSpPr>
          <p:spPr>
            <a:xfrm>
              <a:off x="4276637" y="4546731"/>
              <a:ext cx="598231" cy="394709"/>
            </a:xfrm>
            <a:custGeom>
              <a:avLst/>
              <a:gdLst>
                <a:gd name="connsiteX0" fmla="*/ 923449 w 923925"/>
                <a:gd name="connsiteY0" fmla="*/ 7144 h 609600"/>
                <a:gd name="connsiteX1" fmla="*/ 7144 w 923925"/>
                <a:gd name="connsiteY1" fmla="*/ 15716 h 609600"/>
                <a:gd name="connsiteX2" fmla="*/ 923449 w 923925"/>
                <a:gd name="connsiteY2" fmla="*/ 6062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609600">
                  <a:moveTo>
                    <a:pt x="923449" y="7144"/>
                  </a:moveTo>
                  <a:lnTo>
                    <a:pt x="7144" y="15716"/>
                  </a:lnTo>
                  <a:lnTo>
                    <a:pt x="923449" y="606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F9614B68-7F0F-4841-80F8-819FFE91E2EC}"/>
              </a:ext>
            </a:extLst>
          </p:cNvPr>
          <p:cNvSpPr/>
          <p:nvPr/>
        </p:nvSpPr>
        <p:spPr>
          <a:xfrm>
            <a:off x="1960303" y="2073463"/>
            <a:ext cx="3775972" cy="40145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27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4A547A5-EB8B-4073-9778-8746C1E718FE}"/>
              </a:ext>
            </a:extLst>
          </p:cNvPr>
          <p:cNvGrpSpPr/>
          <p:nvPr/>
        </p:nvGrpSpPr>
        <p:grpSpPr>
          <a:xfrm>
            <a:off x="1015852" y="4468176"/>
            <a:ext cx="5664874" cy="754861"/>
            <a:chOff x="3798414" y="4347016"/>
            <a:chExt cx="4670224" cy="621436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B39E971-6774-452A-92E6-D59D095B98C0}"/>
                </a:ext>
              </a:extLst>
            </p:cNvPr>
            <p:cNvSpPr/>
            <p:nvPr/>
          </p:nvSpPr>
          <p:spPr>
            <a:xfrm>
              <a:off x="3798414" y="4347016"/>
              <a:ext cx="4670224" cy="621436"/>
            </a:xfrm>
            <a:custGeom>
              <a:avLst/>
              <a:gdLst>
                <a:gd name="connsiteX0" fmla="*/ 7144 w 5619750"/>
                <a:gd name="connsiteY0" fmla="*/ 7144 h 1190625"/>
                <a:gd name="connsiteX1" fmla="*/ 5613559 w 5619750"/>
                <a:gd name="connsiteY1" fmla="*/ 7144 h 1190625"/>
                <a:gd name="connsiteX2" fmla="*/ 5613559 w 5619750"/>
                <a:gd name="connsiteY2" fmla="*/ 1188244 h 1190625"/>
                <a:gd name="connsiteX3" fmla="*/ 7143 w 5619750"/>
                <a:gd name="connsiteY3" fmla="*/ 118824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9750" h="1190625">
                  <a:moveTo>
                    <a:pt x="7144" y="7144"/>
                  </a:moveTo>
                  <a:lnTo>
                    <a:pt x="5613559" y="7144"/>
                  </a:lnTo>
                  <a:lnTo>
                    <a:pt x="5613559" y="1188244"/>
                  </a:lnTo>
                  <a:lnTo>
                    <a:pt x="7143" y="118824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C9A3413D-654C-4D4C-8068-7E9E3B2E7163}"/>
                </a:ext>
              </a:extLst>
            </p:cNvPr>
            <p:cNvSpPr txBox="1"/>
            <p:nvPr/>
          </p:nvSpPr>
          <p:spPr>
            <a:xfrm>
              <a:off x="4398458" y="4388809"/>
              <a:ext cx="3470136" cy="53208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  <a:latin typeface="Arial Narrow" panose="020B0606020202030204" pitchFamily="34" charset="0"/>
                  <a:ea typeface="Adobe Song Std L" panose="02020300000000000000" pitchFamily="18" charset="-128"/>
                  <a:cs typeface="Arial" pitchFamily="34" charset="0"/>
                </a:rPr>
                <a:t>CHRISTMAS EVENT</a:t>
              </a: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5F414E68-EFC3-47D7-B0A5-4D6E9C5D3791}"/>
              </a:ext>
            </a:extLst>
          </p:cNvPr>
          <p:cNvSpPr txBox="1"/>
          <p:nvPr/>
        </p:nvSpPr>
        <p:spPr>
          <a:xfrm>
            <a:off x="2284173" y="2264697"/>
            <a:ext cx="3128232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3"/>
                </a:solidFill>
                <a:latin typeface="Arial Narrow" panose="020B0606020202030204" pitchFamily="34" charset="0"/>
                <a:ea typeface="Adobe Song Std L" panose="02020300000000000000" pitchFamily="18" charset="-128"/>
                <a:cs typeface="Arial" pitchFamily="34" charset="0"/>
              </a:rPr>
              <a:t>CHRISTMAS EVENT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4EABE971-7F7F-402B-A657-A9DE953266E0}"/>
              </a:ext>
            </a:extLst>
          </p:cNvPr>
          <p:cNvSpPr txBox="1">
            <a:spLocks/>
          </p:cNvSpPr>
          <p:nvPr/>
        </p:nvSpPr>
        <p:spPr>
          <a:xfrm>
            <a:off x="1996282" y="2565336"/>
            <a:ext cx="3704014" cy="1871121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1000" dirty="0">
                <a:latin typeface="Arial Narrow" panose="020B0606020202030204" pitchFamily="34" charset="0"/>
                <a:cs typeface="Arial" pitchFamily="34" charset="0"/>
              </a:rPr>
              <a:t>SALE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881DB01-990D-4343-B887-16D58A4FE208}"/>
              </a:ext>
            </a:extLst>
          </p:cNvPr>
          <p:cNvSpPr txBox="1"/>
          <p:nvPr/>
        </p:nvSpPr>
        <p:spPr>
          <a:xfrm>
            <a:off x="2284173" y="5399187"/>
            <a:ext cx="312823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latin typeface="Arial Narrow" panose="020B0606020202030204" pitchFamily="34" charset="0"/>
                <a:ea typeface="Adobe Song Std L" panose="02020300000000000000" pitchFamily="18" charset="-128"/>
                <a:cs typeface="Arial" pitchFamily="34" charset="0"/>
              </a:rPr>
              <a:t>HALF PRICE SALE </a:t>
            </a: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1CC42135-3706-48CB-B08C-8B1D013E5CE0}"/>
              </a:ext>
            </a:extLst>
          </p:cNvPr>
          <p:cNvSpPr txBox="1">
            <a:spLocks/>
          </p:cNvSpPr>
          <p:nvPr/>
        </p:nvSpPr>
        <p:spPr>
          <a:xfrm>
            <a:off x="7110919" y="675172"/>
            <a:ext cx="4423856" cy="2476589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48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Portfolio</a:t>
            </a:r>
            <a:r>
              <a:rPr lang="en-US" altLang="ko-KR" sz="4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 Presentation Designed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D48B224-0C53-4A94-9356-DBE05A1760CE}"/>
              </a:ext>
            </a:extLst>
          </p:cNvPr>
          <p:cNvSpPr txBox="1"/>
          <p:nvPr/>
        </p:nvSpPr>
        <p:spPr>
          <a:xfrm>
            <a:off x="8865824" y="5860852"/>
            <a:ext cx="1169197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PowerPoint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CB0304C-D3EE-4A7F-96E3-B2AA6C12458F}"/>
              </a:ext>
            </a:extLst>
          </p:cNvPr>
          <p:cNvSpPr txBox="1"/>
          <p:nvPr/>
        </p:nvSpPr>
        <p:spPr>
          <a:xfrm>
            <a:off x="7796121" y="3316394"/>
            <a:ext cx="3738654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You can simply impress your audience and add a unique zing and appeal to your Presentations. </a:t>
            </a:r>
          </a:p>
          <a:p>
            <a:pPr algn="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C7D162E-6701-482C-996C-71BB5B48BC54}"/>
              </a:ext>
            </a:extLst>
          </p:cNvPr>
          <p:cNvGrpSpPr/>
          <p:nvPr/>
        </p:nvGrpSpPr>
        <p:grpSpPr>
          <a:xfrm>
            <a:off x="2420567" y="458482"/>
            <a:ext cx="2818147" cy="1943623"/>
            <a:chOff x="2407943" y="390301"/>
            <a:chExt cx="2818147" cy="1943623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89061340-EC8D-4A95-8A65-C307172AED07}"/>
                </a:ext>
              </a:extLst>
            </p:cNvPr>
            <p:cNvGrpSpPr/>
            <p:nvPr/>
          </p:nvGrpSpPr>
          <p:grpSpPr>
            <a:xfrm>
              <a:off x="2407943" y="1538416"/>
              <a:ext cx="1328493" cy="795508"/>
              <a:chOff x="2407943" y="1538416"/>
              <a:chExt cx="1328493" cy="795508"/>
            </a:xfrm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9C57B922-691F-46CC-943C-FC444679211F}"/>
                  </a:ext>
                </a:extLst>
              </p:cNvPr>
              <p:cNvSpPr/>
              <p:nvPr/>
            </p:nvSpPr>
            <p:spPr>
              <a:xfrm rot="9482559">
                <a:off x="2746962" y="1538416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64103342-A0E1-4788-91DB-33E7238EEBCF}"/>
                  </a:ext>
                </a:extLst>
              </p:cNvPr>
              <p:cNvGrpSpPr/>
              <p:nvPr/>
            </p:nvGrpSpPr>
            <p:grpSpPr>
              <a:xfrm rot="2052099">
                <a:off x="2407943" y="1774600"/>
                <a:ext cx="512423" cy="559324"/>
                <a:chOff x="-1746026" y="2685973"/>
                <a:chExt cx="512423" cy="559324"/>
              </a:xfr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D3F8734D-3E21-48E0-B130-289B34564118}"/>
                    </a:ext>
                  </a:extLst>
                </p:cNvPr>
                <p:cNvSpPr/>
                <p:nvPr/>
              </p:nvSpPr>
              <p:spPr>
                <a:xfrm>
                  <a:off x="-1746026" y="2750560"/>
                  <a:ext cx="403601" cy="494737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3B95F156-D137-4D55-A6EE-B89E040A7332}"/>
                    </a:ext>
                  </a:extLst>
                </p:cNvPr>
                <p:cNvSpPr/>
                <p:nvPr/>
              </p:nvSpPr>
              <p:spPr>
                <a:xfrm>
                  <a:off x="-1663243" y="2685973"/>
                  <a:ext cx="429640" cy="299446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D4277111-CA98-4A47-A4E6-D8B91B7C2FDF}"/>
                </a:ext>
              </a:extLst>
            </p:cNvPr>
            <p:cNvGrpSpPr/>
            <p:nvPr/>
          </p:nvGrpSpPr>
          <p:grpSpPr>
            <a:xfrm flipH="1">
              <a:off x="3897597" y="1534588"/>
              <a:ext cx="1328493" cy="795508"/>
              <a:chOff x="2407943" y="1538416"/>
              <a:chExt cx="1328493" cy="795508"/>
            </a:xfrm>
          </p:grpSpPr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29B501E5-19E3-4B39-815B-BE1980E7CDBE}"/>
                  </a:ext>
                </a:extLst>
              </p:cNvPr>
              <p:cNvSpPr/>
              <p:nvPr/>
            </p:nvSpPr>
            <p:spPr>
              <a:xfrm rot="9482559">
                <a:off x="2746962" y="1538416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76" name="Group 75">
                <a:extLst>
                  <a:ext uri="{FF2B5EF4-FFF2-40B4-BE49-F238E27FC236}">
                    <a16:creationId xmlns:a16="http://schemas.microsoft.com/office/drawing/2014/main" id="{99ED32C4-53A1-483C-A030-64A607C863A1}"/>
                  </a:ext>
                </a:extLst>
              </p:cNvPr>
              <p:cNvGrpSpPr/>
              <p:nvPr/>
            </p:nvGrpSpPr>
            <p:grpSpPr>
              <a:xfrm rot="2052099">
                <a:off x="2407943" y="1774600"/>
                <a:ext cx="512423" cy="559324"/>
                <a:chOff x="-1746026" y="2685973"/>
                <a:chExt cx="512423" cy="559324"/>
              </a:xfr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8FE49CCD-2C8F-44BC-9AAA-2D73362FFB37}"/>
                    </a:ext>
                  </a:extLst>
                </p:cNvPr>
                <p:cNvSpPr/>
                <p:nvPr/>
              </p:nvSpPr>
              <p:spPr>
                <a:xfrm>
                  <a:off x="-1746026" y="2750560"/>
                  <a:ext cx="403601" cy="494737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79A4EB99-286D-4571-88F7-A096C3DF4EC9}"/>
                    </a:ext>
                  </a:extLst>
                </p:cNvPr>
                <p:cNvSpPr/>
                <p:nvPr/>
              </p:nvSpPr>
              <p:spPr>
                <a:xfrm>
                  <a:off x="-1663243" y="2685973"/>
                  <a:ext cx="429640" cy="299446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06BD6860-D8D5-406F-A53D-C0CEB9605454}"/>
                </a:ext>
              </a:extLst>
            </p:cNvPr>
            <p:cNvGrpSpPr/>
            <p:nvPr/>
          </p:nvGrpSpPr>
          <p:grpSpPr>
            <a:xfrm>
              <a:off x="2970453" y="390301"/>
              <a:ext cx="1693127" cy="1902039"/>
              <a:chOff x="-1465894" y="339691"/>
              <a:chExt cx="2102008" cy="2361375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78E9C35-0030-4D79-8298-40CCD0C75B50}"/>
                  </a:ext>
                </a:extLst>
              </p:cNvPr>
              <p:cNvSpPr/>
              <p:nvPr/>
            </p:nvSpPr>
            <p:spPr>
              <a:xfrm>
                <a:off x="-1446989" y="948417"/>
                <a:ext cx="2083103" cy="1243352"/>
              </a:xfrm>
              <a:custGeom>
                <a:avLst/>
                <a:gdLst>
                  <a:gd name="connsiteX0" fmla="*/ 2082534 w 2083103"/>
                  <a:gd name="connsiteY0" fmla="*/ 624362 h 1243352"/>
                  <a:gd name="connsiteX1" fmla="*/ 1042936 w 2083103"/>
                  <a:gd name="connsiteY1" fmla="*/ 1245387 h 1243352"/>
                  <a:gd name="connsiteX2" fmla="*/ 3337 w 2083103"/>
                  <a:gd name="connsiteY2" fmla="*/ 624362 h 1243352"/>
                  <a:gd name="connsiteX3" fmla="*/ 1042936 w 2083103"/>
                  <a:gd name="connsiteY3" fmla="*/ 3337 h 1243352"/>
                  <a:gd name="connsiteX4" fmla="*/ 2082534 w 2083103"/>
                  <a:gd name="connsiteY4" fmla="*/ 624362 h 124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103" h="1243352">
                    <a:moveTo>
                      <a:pt x="2082534" y="624362"/>
                    </a:moveTo>
                    <a:cubicBezTo>
                      <a:pt x="2082534" y="967345"/>
                      <a:pt x="1617090" y="1245387"/>
                      <a:pt x="1042936" y="1245387"/>
                    </a:cubicBezTo>
                    <a:cubicBezTo>
                      <a:pt x="468781" y="1245387"/>
                      <a:pt x="3337" y="967345"/>
                      <a:pt x="3337" y="624362"/>
                    </a:cubicBezTo>
                    <a:cubicBezTo>
                      <a:pt x="3337" y="281379"/>
                      <a:pt x="468781" y="3337"/>
                      <a:pt x="1042936" y="3337"/>
                    </a:cubicBezTo>
                    <a:cubicBezTo>
                      <a:pt x="1617090" y="3337"/>
                      <a:pt x="2082534" y="281379"/>
                      <a:pt x="2082534" y="6243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30C551F5-1406-440E-BDB5-E14E520D9A18}"/>
                  </a:ext>
                </a:extLst>
              </p:cNvPr>
              <p:cNvSpPr/>
              <p:nvPr/>
            </p:nvSpPr>
            <p:spPr>
              <a:xfrm>
                <a:off x="-1437876" y="1208154"/>
                <a:ext cx="813712" cy="755125"/>
              </a:xfrm>
              <a:custGeom>
                <a:avLst/>
                <a:gdLst>
                  <a:gd name="connsiteX0" fmla="*/ 814445 w 813712"/>
                  <a:gd name="connsiteY0" fmla="*/ 378295 h 755124"/>
                  <a:gd name="connsiteX1" fmla="*/ 408891 w 813712"/>
                  <a:gd name="connsiteY1" fmla="*/ 753254 h 755124"/>
                  <a:gd name="connsiteX2" fmla="*/ 3337 w 813712"/>
                  <a:gd name="connsiteY2" fmla="*/ 378295 h 755124"/>
                  <a:gd name="connsiteX3" fmla="*/ 408891 w 813712"/>
                  <a:gd name="connsiteY3" fmla="*/ 3337 h 755124"/>
                  <a:gd name="connsiteX4" fmla="*/ 814445 w 813712"/>
                  <a:gd name="connsiteY4" fmla="*/ 378295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755124">
                    <a:moveTo>
                      <a:pt x="814445" y="378295"/>
                    </a:moveTo>
                    <a:cubicBezTo>
                      <a:pt x="814445" y="585379"/>
                      <a:pt x="632872" y="753254"/>
                      <a:pt x="408891" y="753254"/>
                    </a:cubicBezTo>
                    <a:cubicBezTo>
                      <a:pt x="184909" y="753254"/>
                      <a:pt x="3337" y="585379"/>
                      <a:pt x="3337" y="378295"/>
                    </a:cubicBezTo>
                    <a:cubicBezTo>
                      <a:pt x="3337" y="171211"/>
                      <a:pt x="184909" y="3337"/>
                      <a:pt x="408891" y="3337"/>
                    </a:cubicBezTo>
                    <a:cubicBezTo>
                      <a:pt x="632872" y="3337"/>
                      <a:pt x="814445" y="171211"/>
                      <a:pt x="814445" y="378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1BDB2B63-04E5-47BF-9307-FBD741C95AF3}"/>
                  </a:ext>
                </a:extLst>
              </p:cNvPr>
              <p:cNvSpPr/>
              <p:nvPr/>
            </p:nvSpPr>
            <p:spPr>
              <a:xfrm>
                <a:off x="-1134524" y="853376"/>
                <a:ext cx="1458172" cy="1262881"/>
              </a:xfrm>
              <a:custGeom>
                <a:avLst/>
                <a:gdLst>
                  <a:gd name="connsiteX0" fmla="*/ 1457603 w 1458172"/>
                  <a:gd name="connsiteY0" fmla="*/ 633475 h 1262881"/>
                  <a:gd name="connsiteX1" fmla="*/ 730470 w 1458172"/>
                  <a:gd name="connsiteY1" fmla="*/ 1263614 h 1262881"/>
                  <a:gd name="connsiteX2" fmla="*/ 3337 w 1458172"/>
                  <a:gd name="connsiteY2" fmla="*/ 633475 h 1262881"/>
                  <a:gd name="connsiteX3" fmla="*/ 730470 w 1458172"/>
                  <a:gd name="connsiteY3" fmla="*/ 3337 h 1262881"/>
                  <a:gd name="connsiteX4" fmla="*/ 1457603 w 1458172"/>
                  <a:gd name="connsiteY4" fmla="*/ 633475 h 126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172" h="1262881">
                    <a:moveTo>
                      <a:pt x="1457603" y="633475"/>
                    </a:moveTo>
                    <a:cubicBezTo>
                      <a:pt x="1457603" y="981492"/>
                      <a:pt x="1132055" y="1263614"/>
                      <a:pt x="730470" y="1263614"/>
                    </a:cubicBezTo>
                    <a:cubicBezTo>
                      <a:pt x="328885" y="1263614"/>
                      <a:pt x="3337" y="981492"/>
                      <a:pt x="3337" y="633475"/>
                    </a:cubicBezTo>
                    <a:cubicBezTo>
                      <a:pt x="3337" y="285459"/>
                      <a:pt x="328885" y="3337"/>
                      <a:pt x="730470" y="3337"/>
                    </a:cubicBezTo>
                    <a:cubicBezTo>
                      <a:pt x="1132055" y="3337"/>
                      <a:pt x="1457603" y="285459"/>
                      <a:pt x="1457603" y="633475"/>
                    </a:cubicBezTo>
                    <a:close/>
                  </a:path>
                </a:pathLst>
              </a:custGeom>
              <a:solidFill>
                <a:srgbClr val="E9C6B2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CA86AB7D-3A2F-4A5F-B360-A0AC59118AB6}"/>
                  </a:ext>
                </a:extLst>
              </p:cNvPr>
              <p:cNvSpPr/>
              <p:nvPr/>
            </p:nvSpPr>
            <p:spPr>
              <a:xfrm>
                <a:off x="-1176430" y="1418174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4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4" y="586198"/>
                      <a:pt x="865464" y="379841"/>
                    </a:cubicBezTo>
                    <a:cubicBezTo>
                      <a:pt x="865464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871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C3C7CAF9-2F05-40CC-880C-70F4CD035290}"/>
                  </a:ext>
                </a:extLst>
              </p:cNvPr>
              <p:cNvSpPr/>
              <p:nvPr/>
            </p:nvSpPr>
            <p:spPr>
              <a:xfrm>
                <a:off x="-502676" y="1418174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5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5" y="586198"/>
                      <a:pt x="865465" y="379841"/>
                    </a:cubicBezTo>
                    <a:cubicBezTo>
                      <a:pt x="865465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220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14A41920-3D90-4B3F-AD11-EBE8F33B57E2}"/>
                  </a:ext>
                </a:extLst>
              </p:cNvPr>
              <p:cNvSpPr/>
              <p:nvPr/>
            </p:nvSpPr>
            <p:spPr>
              <a:xfrm>
                <a:off x="-1285550" y="1620595"/>
                <a:ext cx="813712" cy="820222"/>
              </a:xfrm>
              <a:custGeom>
                <a:avLst/>
                <a:gdLst>
                  <a:gd name="connsiteX0" fmla="*/ 408891 w 813712"/>
                  <a:gd name="connsiteY0" fmla="*/ 818351 h 820221"/>
                  <a:gd name="connsiteX1" fmla="*/ 814445 w 813712"/>
                  <a:gd name="connsiteY1" fmla="*/ 410844 h 820221"/>
                  <a:gd name="connsiteX2" fmla="*/ 408891 w 813712"/>
                  <a:gd name="connsiteY2" fmla="*/ 3337 h 820221"/>
                  <a:gd name="connsiteX3" fmla="*/ 3337 w 813712"/>
                  <a:gd name="connsiteY3" fmla="*/ 410844 h 820221"/>
                  <a:gd name="connsiteX4" fmla="*/ 408891 w 813712"/>
                  <a:gd name="connsiteY4" fmla="*/ 818351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408891" y="818351"/>
                    </a:moveTo>
                    <a:cubicBezTo>
                      <a:pt x="632174" y="818351"/>
                      <a:pt x="814445" y="635428"/>
                      <a:pt x="814445" y="410844"/>
                    </a:cubicBezTo>
                    <a:cubicBezTo>
                      <a:pt x="814445" y="186259"/>
                      <a:pt x="632174" y="3337"/>
                      <a:pt x="408891" y="3337"/>
                    </a:cubicBezTo>
                    <a:cubicBezTo>
                      <a:pt x="185608" y="3337"/>
                      <a:pt x="3337" y="186259"/>
                      <a:pt x="3337" y="410844"/>
                    </a:cubicBezTo>
                    <a:cubicBezTo>
                      <a:pt x="3337" y="635428"/>
                      <a:pt x="185608" y="818351"/>
                      <a:pt x="408891" y="818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B35BAFB5-5A8E-4A4A-A33E-A36D1618DB33}"/>
                  </a:ext>
                </a:extLst>
              </p:cNvPr>
              <p:cNvSpPr/>
              <p:nvPr/>
            </p:nvSpPr>
            <p:spPr>
              <a:xfrm>
                <a:off x="-1424856" y="1627379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5484" y="3337"/>
                      <a:pt x="3337" y="136135"/>
                      <a:pt x="3337" y="299528"/>
                    </a:cubicBezTo>
                    <a:cubicBezTo>
                      <a:pt x="3988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9C871FD-F764-41D7-B9D2-4DFFD1DDAD8B}"/>
                  </a:ext>
                </a:extLst>
              </p:cNvPr>
              <p:cNvSpPr/>
              <p:nvPr/>
            </p:nvSpPr>
            <p:spPr>
              <a:xfrm>
                <a:off x="24853" y="1627379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6135" y="3337"/>
                      <a:pt x="3337" y="136135"/>
                      <a:pt x="3337" y="299528"/>
                    </a:cubicBezTo>
                    <a:cubicBezTo>
                      <a:pt x="3337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0AC61379-416C-4485-A1C7-62B223470F64}"/>
                  </a:ext>
                </a:extLst>
              </p:cNvPr>
              <p:cNvSpPr/>
              <p:nvPr/>
            </p:nvSpPr>
            <p:spPr>
              <a:xfrm>
                <a:off x="-322114" y="1621246"/>
                <a:ext cx="813712" cy="820222"/>
              </a:xfrm>
              <a:custGeom>
                <a:avLst/>
                <a:gdLst>
                  <a:gd name="connsiteX0" fmla="*/ 814445 w 813712"/>
                  <a:gd name="connsiteY0" fmla="*/ 410844 h 820221"/>
                  <a:gd name="connsiteX1" fmla="*/ 408891 w 813712"/>
                  <a:gd name="connsiteY1" fmla="*/ 818351 h 820221"/>
                  <a:gd name="connsiteX2" fmla="*/ 3337 w 813712"/>
                  <a:gd name="connsiteY2" fmla="*/ 410844 h 820221"/>
                  <a:gd name="connsiteX3" fmla="*/ 408891 w 813712"/>
                  <a:gd name="connsiteY3" fmla="*/ 3337 h 820221"/>
                  <a:gd name="connsiteX4" fmla="*/ 814445 w 813712"/>
                  <a:gd name="connsiteY4" fmla="*/ 410844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814445" y="410844"/>
                    </a:moveTo>
                    <a:cubicBezTo>
                      <a:pt x="814445" y="635904"/>
                      <a:pt x="632872" y="818351"/>
                      <a:pt x="408891" y="818351"/>
                    </a:cubicBezTo>
                    <a:cubicBezTo>
                      <a:pt x="184910" y="818351"/>
                      <a:pt x="3337" y="635904"/>
                      <a:pt x="3337" y="410844"/>
                    </a:cubicBezTo>
                    <a:cubicBezTo>
                      <a:pt x="3337" y="185784"/>
                      <a:pt x="184910" y="3337"/>
                      <a:pt x="408891" y="3337"/>
                    </a:cubicBezTo>
                    <a:cubicBezTo>
                      <a:pt x="632872" y="3337"/>
                      <a:pt x="814445" y="185784"/>
                      <a:pt x="814445" y="410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BFAFF73-6B9C-44A8-ADF2-9085E9EC874B}"/>
                  </a:ext>
                </a:extLst>
              </p:cNvPr>
              <p:cNvSpPr/>
              <p:nvPr/>
            </p:nvSpPr>
            <p:spPr>
              <a:xfrm>
                <a:off x="-990660" y="2147299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04DBF57A-E85A-4BE5-96CD-2E01289EE659}"/>
                  </a:ext>
                </a:extLst>
              </p:cNvPr>
              <p:cNvSpPr/>
              <p:nvPr/>
            </p:nvSpPr>
            <p:spPr>
              <a:xfrm>
                <a:off x="-261573" y="2147299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80682EB-96FA-440A-BD5C-ED18B5665135}"/>
                  </a:ext>
                </a:extLst>
              </p:cNvPr>
              <p:cNvSpPr/>
              <p:nvPr/>
            </p:nvSpPr>
            <p:spPr>
              <a:xfrm>
                <a:off x="-813597" y="1815747"/>
                <a:ext cx="813712" cy="885319"/>
              </a:xfrm>
              <a:custGeom>
                <a:avLst/>
                <a:gdLst>
                  <a:gd name="connsiteX0" fmla="*/ 814445 w 813712"/>
                  <a:gd name="connsiteY0" fmla="*/ 445345 h 885318"/>
                  <a:gd name="connsiteX1" fmla="*/ 408891 w 813712"/>
                  <a:gd name="connsiteY1" fmla="*/ 887354 h 885318"/>
                  <a:gd name="connsiteX2" fmla="*/ 3337 w 813712"/>
                  <a:gd name="connsiteY2" fmla="*/ 445345 h 885318"/>
                  <a:gd name="connsiteX3" fmla="*/ 408891 w 813712"/>
                  <a:gd name="connsiteY3" fmla="*/ 3337 h 885318"/>
                  <a:gd name="connsiteX4" fmla="*/ 814445 w 813712"/>
                  <a:gd name="connsiteY4" fmla="*/ 4453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85318">
                    <a:moveTo>
                      <a:pt x="814445" y="445345"/>
                    </a:moveTo>
                    <a:cubicBezTo>
                      <a:pt x="814445" y="689460"/>
                      <a:pt x="632872" y="887354"/>
                      <a:pt x="408891" y="887354"/>
                    </a:cubicBezTo>
                    <a:cubicBezTo>
                      <a:pt x="184910" y="887354"/>
                      <a:pt x="3337" y="689460"/>
                      <a:pt x="3337" y="445345"/>
                    </a:cubicBezTo>
                    <a:cubicBezTo>
                      <a:pt x="3337" y="201231"/>
                      <a:pt x="184909" y="3337"/>
                      <a:pt x="408891" y="3337"/>
                    </a:cubicBezTo>
                    <a:cubicBezTo>
                      <a:pt x="632872" y="3337"/>
                      <a:pt x="814445" y="201231"/>
                      <a:pt x="814445" y="445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2ED6E910-25CD-49B5-A03B-13764E7F7A48}"/>
                  </a:ext>
                </a:extLst>
              </p:cNvPr>
              <p:cNvSpPr/>
              <p:nvPr/>
            </p:nvSpPr>
            <p:spPr>
              <a:xfrm>
                <a:off x="-605285" y="1271949"/>
                <a:ext cx="397092" cy="397092"/>
              </a:xfrm>
              <a:custGeom>
                <a:avLst/>
                <a:gdLst>
                  <a:gd name="connsiteX0" fmla="*/ 201231 w 397091"/>
                  <a:gd name="connsiteY0" fmla="*/ 399126 h 397091"/>
                  <a:gd name="connsiteX1" fmla="*/ 399126 w 397091"/>
                  <a:gd name="connsiteY1" fmla="*/ 201231 h 397091"/>
                  <a:gd name="connsiteX2" fmla="*/ 201231 w 397091"/>
                  <a:gd name="connsiteY2" fmla="*/ 3337 h 397091"/>
                  <a:gd name="connsiteX3" fmla="*/ 3337 w 397091"/>
                  <a:gd name="connsiteY3" fmla="*/ 201231 h 397091"/>
                  <a:gd name="connsiteX4" fmla="*/ 201231 w 397091"/>
                  <a:gd name="connsiteY4" fmla="*/ 399126 h 39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091" h="397091">
                    <a:moveTo>
                      <a:pt x="201231" y="399126"/>
                    </a:moveTo>
                    <a:cubicBezTo>
                      <a:pt x="310594" y="399126"/>
                      <a:pt x="399126" y="309943"/>
                      <a:pt x="399126" y="201231"/>
                    </a:cubicBezTo>
                    <a:cubicBezTo>
                      <a:pt x="399126" y="92520"/>
                      <a:pt x="309944" y="3337"/>
                      <a:pt x="201231" y="3337"/>
                    </a:cubicBezTo>
                    <a:cubicBezTo>
                      <a:pt x="92520" y="3337"/>
                      <a:pt x="3337" y="92520"/>
                      <a:pt x="3337" y="201231"/>
                    </a:cubicBezTo>
                    <a:cubicBezTo>
                      <a:pt x="3337" y="309943"/>
                      <a:pt x="91869" y="399126"/>
                      <a:pt x="201231" y="399126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273055DF-B81D-423F-826F-430FEAF3EC48}"/>
                  </a:ext>
                </a:extLst>
              </p:cNvPr>
              <p:cNvSpPr/>
              <p:nvPr/>
            </p:nvSpPr>
            <p:spPr>
              <a:xfrm>
                <a:off x="-302410" y="1063590"/>
                <a:ext cx="377563" cy="169252"/>
              </a:xfrm>
              <a:custGeom>
                <a:avLst/>
                <a:gdLst>
                  <a:gd name="connsiteX0" fmla="*/ 222539 w 377562"/>
                  <a:gd name="connsiteY0" fmla="*/ 18358 h 169252"/>
                  <a:gd name="connsiteX1" fmla="*/ 4464 w 377562"/>
                  <a:gd name="connsiteY1" fmla="*/ 50907 h 169252"/>
                  <a:gd name="connsiteX2" fmla="*/ 203661 w 377562"/>
                  <a:gd name="connsiteY2" fmla="*/ 104286 h 169252"/>
                  <a:gd name="connsiteX3" fmla="*/ 377470 w 377562"/>
                  <a:gd name="connsiteY3" fmla="*/ 155713 h 169252"/>
                  <a:gd name="connsiteX4" fmla="*/ 222539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222539" y="18358"/>
                    </a:moveTo>
                    <a:cubicBezTo>
                      <a:pt x="122940" y="-10935"/>
                      <a:pt x="18134" y="4037"/>
                      <a:pt x="4464" y="50907"/>
                    </a:cubicBezTo>
                    <a:cubicBezTo>
                      <a:pt x="-9206" y="97776"/>
                      <a:pt x="104062" y="75643"/>
                      <a:pt x="203661" y="104286"/>
                    </a:cubicBezTo>
                    <a:cubicBezTo>
                      <a:pt x="303259" y="133580"/>
                      <a:pt x="363799" y="202583"/>
                      <a:pt x="377470" y="155713"/>
                    </a:cubicBezTo>
                    <a:cubicBezTo>
                      <a:pt x="391140" y="108843"/>
                      <a:pt x="322137" y="47652"/>
                      <a:pt x="222539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029F6A36-780B-4C39-950D-A1B54C6F0D8F}"/>
                  </a:ext>
                </a:extLst>
              </p:cNvPr>
              <p:cNvSpPr/>
              <p:nvPr/>
            </p:nvSpPr>
            <p:spPr>
              <a:xfrm>
                <a:off x="-876654" y="1063590"/>
                <a:ext cx="377563" cy="169252"/>
              </a:xfrm>
              <a:custGeom>
                <a:avLst/>
                <a:gdLst>
                  <a:gd name="connsiteX0" fmla="*/ 160134 w 377562"/>
                  <a:gd name="connsiteY0" fmla="*/ 18358 h 169252"/>
                  <a:gd name="connsiteX1" fmla="*/ 378209 w 377562"/>
                  <a:gd name="connsiteY1" fmla="*/ 50907 h 169252"/>
                  <a:gd name="connsiteX2" fmla="*/ 179012 w 377562"/>
                  <a:gd name="connsiteY2" fmla="*/ 104286 h 169252"/>
                  <a:gd name="connsiteX3" fmla="*/ 5203 w 377562"/>
                  <a:gd name="connsiteY3" fmla="*/ 155713 h 169252"/>
                  <a:gd name="connsiteX4" fmla="*/ 160134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160134" y="18358"/>
                    </a:moveTo>
                    <a:cubicBezTo>
                      <a:pt x="259733" y="-10935"/>
                      <a:pt x="364539" y="4037"/>
                      <a:pt x="378209" y="50907"/>
                    </a:cubicBezTo>
                    <a:cubicBezTo>
                      <a:pt x="391880" y="97776"/>
                      <a:pt x="278611" y="75643"/>
                      <a:pt x="179012" y="104286"/>
                    </a:cubicBezTo>
                    <a:cubicBezTo>
                      <a:pt x="79414" y="133580"/>
                      <a:pt x="18874" y="202583"/>
                      <a:pt x="5203" y="155713"/>
                    </a:cubicBezTo>
                    <a:cubicBezTo>
                      <a:pt x="-9118" y="108843"/>
                      <a:pt x="60536" y="47652"/>
                      <a:pt x="160134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121D9B84-C91B-4C00-B62F-B82BC2DBF19F}"/>
                  </a:ext>
                </a:extLst>
              </p:cNvPr>
              <p:cNvSpPr/>
              <p:nvPr/>
            </p:nvSpPr>
            <p:spPr>
              <a:xfrm>
                <a:off x="-597321" y="1678307"/>
                <a:ext cx="384072" cy="221330"/>
              </a:xfrm>
              <a:custGeom>
                <a:avLst/>
                <a:gdLst>
                  <a:gd name="connsiteX0" fmla="*/ 5788 w 384072"/>
                  <a:gd name="connsiteY0" fmla="*/ 27270 h 221329"/>
                  <a:gd name="connsiteX1" fmla="*/ 10345 w 384072"/>
                  <a:gd name="connsiteY1" fmla="*/ 5788 h 221329"/>
                  <a:gd name="connsiteX2" fmla="*/ 31827 w 384072"/>
                  <a:gd name="connsiteY2" fmla="*/ 10345 h 221329"/>
                  <a:gd name="connsiteX3" fmla="*/ 66979 w 384072"/>
                  <a:gd name="connsiteY3" fmla="*/ 42242 h 221329"/>
                  <a:gd name="connsiteX4" fmla="*/ 193918 w 384072"/>
                  <a:gd name="connsiteY4" fmla="*/ 74140 h 221329"/>
                  <a:gd name="connsiteX5" fmla="*/ 320206 w 384072"/>
                  <a:gd name="connsiteY5" fmla="*/ 45497 h 221329"/>
                  <a:gd name="connsiteX6" fmla="*/ 354708 w 384072"/>
                  <a:gd name="connsiteY6" fmla="*/ 11647 h 221329"/>
                  <a:gd name="connsiteX7" fmla="*/ 375539 w 384072"/>
                  <a:gd name="connsiteY7" fmla="*/ 6439 h 221329"/>
                  <a:gd name="connsiteX8" fmla="*/ 380747 w 384072"/>
                  <a:gd name="connsiteY8" fmla="*/ 27270 h 221329"/>
                  <a:gd name="connsiteX9" fmla="*/ 336481 w 384072"/>
                  <a:gd name="connsiteY9" fmla="*/ 150303 h 221329"/>
                  <a:gd name="connsiteX10" fmla="*/ 192616 w 384072"/>
                  <a:gd name="connsiteY10" fmla="*/ 222561 h 221329"/>
                  <a:gd name="connsiteX11" fmla="*/ 50705 w 384072"/>
                  <a:gd name="connsiteY11" fmla="*/ 147699 h 221329"/>
                  <a:gd name="connsiteX12" fmla="*/ 5788 w 384072"/>
                  <a:gd name="connsiteY12" fmla="*/ 27270 h 22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072" h="221329">
                    <a:moveTo>
                      <a:pt x="5788" y="27270"/>
                    </a:moveTo>
                    <a:cubicBezTo>
                      <a:pt x="1231" y="20109"/>
                      <a:pt x="3184" y="10345"/>
                      <a:pt x="10345" y="5788"/>
                    </a:cubicBezTo>
                    <a:cubicBezTo>
                      <a:pt x="17505" y="1231"/>
                      <a:pt x="27270" y="3184"/>
                      <a:pt x="31827" y="10345"/>
                    </a:cubicBezTo>
                    <a:cubicBezTo>
                      <a:pt x="39638" y="22062"/>
                      <a:pt x="51356" y="33129"/>
                      <a:pt x="66979" y="42242"/>
                    </a:cubicBezTo>
                    <a:cubicBezTo>
                      <a:pt x="100179" y="61771"/>
                      <a:pt x="146397" y="72838"/>
                      <a:pt x="193918" y="74140"/>
                    </a:cubicBezTo>
                    <a:cubicBezTo>
                      <a:pt x="240788" y="75442"/>
                      <a:pt x="287007" y="66328"/>
                      <a:pt x="320206" y="45497"/>
                    </a:cubicBezTo>
                    <a:cubicBezTo>
                      <a:pt x="334528" y="36384"/>
                      <a:pt x="346245" y="25317"/>
                      <a:pt x="354708" y="11647"/>
                    </a:cubicBezTo>
                    <a:cubicBezTo>
                      <a:pt x="359265" y="4486"/>
                      <a:pt x="368378" y="1882"/>
                      <a:pt x="375539" y="6439"/>
                    </a:cubicBezTo>
                    <a:cubicBezTo>
                      <a:pt x="382700" y="10996"/>
                      <a:pt x="385303" y="20109"/>
                      <a:pt x="380747" y="27270"/>
                    </a:cubicBezTo>
                    <a:cubicBezTo>
                      <a:pt x="370331" y="45497"/>
                      <a:pt x="354708" y="138586"/>
                      <a:pt x="336481" y="150303"/>
                    </a:cubicBezTo>
                    <a:cubicBezTo>
                      <a:pt x="302630" y="182852"/>
                      <a:pt x="245345" y="223863"/>
                      <a:pt x="192616" y="222561"/>
                    </a:cubicBezTo>
                    <a:cubicBezTo>
                      <a:pt x="140539" y="221259"/>
                      <a:pt x="88461" y="169832"/>
                      <a:pt x="50705" y="147699"/>
                    </a:cubicBezTo>
                    <a:cubicBezTo>
                      <a:pt x="31827" y="135982"/>
                      <a:pt x="15553" y="43544"/>
                      <a:pt x="5788" y="27270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D21284D9-9E09-43B3-8D02-E81AA6204003}"/>
                  </a:ext>
                </a:extLst>
              </p:cNvPr>
              <p:cNvSpPr/>
              <p:nvPr/>
            </p:nvSpPr>
            <p:spPr>
              <a:xfrm rot="20955073">
                <a:off x="-1265888" y="339691"/>
                <a:ext cx="1265915" cy="483002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  <a:gd name="connsiteX0" fmla="*/ 1430180 w 1458656"/>
                  <a:gd name="connsiteY0" fmla="*/ 686593 h 689863"/>
                  <a:gd name="connsiteX1" fmla="*/ 541606 w 1458656"/>
                  <a:gd name="connsiteY1" fmla="*/ 3210 h 689863"/>
                  <a:gd name="connsiteX2" fmla="*/ 363240 w 1458656"/>
                  <a:gd name="connsiteY2" fmla="*/ 402906 h 689863"/>
                  <a:gd name="connsiteX3" fmla="*/ 1430180 w 1458656"/>
                  <a:gd name="connsiteY3" fmla="*/ 686593 h 689863"/>
                  <a:gd name="connsiteX0" fmla="*/ 1430762 w 1459238"/>
                  <a:gd name="connsiteY0" fmla="*/ 686593 h 692443"/>
                  <a:gd name="connsiteX1" fmla="*/ 542188 w 1459238"/>
                  <a:gd name="connsiteY1" fmla="*/ 3210 h 692443"/>
                  <a:gd name="connsiteX2" fmla="*/ 363822 w 1459238"/>
                  <a:gd name="connsiteY2" fmla="*/ 402906 h 692443"/>
                  <a:gd name="connsiteX3" fmla="*/ 1430762 w 1459238"/>
                  <a:gd name="connsiteY3" fmla="*/ 686593 h 692443"/>
                  <a:gd name="connsiteX0" fmla="*/ 1430762 w 1469709"/>
                  <a:gd name="connsiteY0" fmla="*/ 728845 h 734695"/>
                  <a:gd name="connsiteX1" fmla="*/ 542188 w 1469709"/>
                  <a:gd name="connsiteY1" fmla="*/ 45462 h 734695"/>
                  <a:gd name="connsiteX2" fmla="*/ 363822 w 1469709"/>
                  <a:gd name="connsiteY2" fmla="*/ 445158 h 734695"/>
                  <a:gd name="connsiteX3" fmla="*/ 1430762 w 1469709"/>
                  <a:gd name="connsiteY3" fmla="*/ 728845 h 734695"/>
                  <a:gd name="connsiteX0" fmla="*/ 1397348 w 1436295"/>
                  <a:gd name="connsiteY0" fmla="*/ 728847 h 817600"/>
                  <a:gd name="connsiteX1" fmla="*/ 508774 w 1436295"/>
                  <a:gd name="connsiteY1" fmla="*/ 45464 h 817600"/>
                  <a:gd name="connsiteX2" fmla="*/ 388235 w 1436295"/>
                  <a:gd name="connsiteY2" fmla="*/ 545510 h 817600"/>
                  <a:gd name="connsiteX3" fmla="*/ 1397348 w 1436295"/>
                  <a:gd name="connsiteY3" fmla="*/ 728847 h 817600"/>
                  <a:gd name="connsiteX0" fmla="*/ 1392176 w 1432068"/>
                  <a:gd name="connsiteY0" fmla="*/ 664841 h 765441"/>
                  <a:gd name="connsiteX1" fmla="*/ 515459 w 1432068"/>
                  <a:gd name="connsiteY1" fmla="*/ 50901 h 765441"/>
                  <a:gd name="connsiteX2" fmla="*/ 383063 w 1432068"/>
                  <a:gd name="connsiteY2" fmla="*/ 481504 h 765441"/>
                  <a:gd name="connsiteX3" fmla="*/ 1392176 w 1432068"/>
                  <a:gd name="connsiteY3" fmla="*/ 664841 h 765441"/>
                  <a:gd name="connsiteX0" fmla="*/ 1368380 w 1408272"/>
                  <a:gd name="connsiteY0" fmla="*/ 664839 h 807124"/>
                  <a:gd name="connsiteX1" fmla="*/ 491663 w 1408272"/>
                  <a:gd name="connsiteY1" fmla="*/ 50899 h 807124"/>
                  <a:gd name="connsiteX2" fmla="*/ 359267 w 1408272"/>
                  <a:gd name="connsiteY2" fmla="*/ 481502 h 807124"/>
                  <a:gd name="connsiteX3" fmla="*/ 1368380 w 1408272"/>
                  <a:gd name="connsiteY3" fmla="*/ 664839 h 807124"/>
                  <a:gd name="connsiteX0" fmla="*/ 1368380 w 1398714"/>
                  <a:gd name="connsiteY0" fmla="*/ 735586 h 877871"/>
                  <a:gd name="connsiteX1" fmla="*/ 491663 w 1398714"/>
                  <a:gd name="connsiteY1" fmla="*/ 121646 h 877871"/>
                  <a:gd name="connsiteX2" fmla="*/ 359267 w 1398714"/>
                  <a:gd name="connsiteY2" fmla="*/ 552249 h 877871"/>
                  <a:gd name="connsiteX3" fmla="*/ 1368380 w 1398714"/>
                  <a:gd name="connsiteY3" fmla="*/ 735586 h 877871"/>
                  <a:gd name="connsiteX0" fmla="*/ 1235580 w 1265914"/>
                  <a:gd name="connsiteY0" fmla="*/ 735586 h 801348"/>
                  <a:gd name="connsiteX1" fmla="*/ 358863 w 1265914"/>
                  <a:gd name="connsiteY1" fmla="*/ 121646 h 801348"/>
                  <a:gd name="connsiteX2" fmla="*/ 226467 w 1265914"/>
                  <a:gd name="connsiteY2" fmla="*/ 552249 h 801348"/>
                  <a:gd name="connsiteX3" fmla="*/ 1235580 w 1265914"/>
                  <a:gd name="connsiteY3" fmla="*/ 735586 h 801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914" h="801348">
                    <a:moveTo>
                      <a:pt x="1235580" y="735586"/>
                    </a:moveTo>
                    <a:cubicBezTo>
                      <a:pt x="1386893" y="316900"/>
                      <a:pt x="953030" y="-252276"/>
                      <a:pt x="358863" y="121646"/>
                    </a:cubicBezTo>
                    <a:cubicBezTo>
                      <a:pt x="-188086" y="546241"/>
                      <a:pt x="-6245" y="1146037"/>
                      <a:pt x="226467" y="552249"/>
                    </a:cubicBezTo>
                    <a:cubicBezTo>
                      <a:pt x="601068" y="784329"/>
                      <a:pt x="853460" y="745351"/>
                      <a:pt x="1235580" y="73558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72190C3C-4301-4F82-81E4-7E7FE5E7F935}"/>
                  </a:ext>
                </a:extLst>
              </p:cNvPr>
              <p:cNvSpPr/>
              <p:nvPr/>
            </p:nvSpPr>
            <p:spPr>
              <a:xfrm>
                <a:off x="-1465894" y="795293"/>
                <a:ext cx="310417" cy="310417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9E1CB5A7-E0FE-4297-8D48-7062B27C0406}"/>
                  </a:ext>
                </a:extLst>
              </p:cNvPr>
              <p:cNvSpPr/>
              <p:nvPr/>
            </p:nvSpPr>
            <p:spPr>
              <a:xfrm>
                <a:off x="-1139081" y="458888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8BE347B8-6D5E-49C5-B8E5-181A40863DF4}"/>
                  </a:ext>
                </a:extLst>
              </p:cNvPr>
              <p:cNvSpPr/>
              <p:nvPr/>
            </p:nvSpPr>
            <p:spPr>
              <a:xfrm>
                <a:off x="-700978" y="1225730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413FC808-1856-4591-A5E8-6A8FCDA1EBFE}"/>
                  </a:ext>
                </a:extLst>
              </p:cNvPr>
              <p:cNvSpPr/>
              <p:nvPr/>
            </p:nvSpPr>
            <p:spPr>
              <a:xfrm>
                <a:off x="-160673" y="1216617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41B46984-5C26-4D38-BF32-B4FBB8E969FD}"/>
              </a:ext>
            </a:extLst>
          </p:cNvPr>
          <p:cNvSpPr txBox="1"/>
          <p:nvPr/>
        </p:nvSpPr>
        <p:spPr>
          <a:xfrm>
            <a:off x="7908587" y="5860852"/>
            <a:ext cx="859032" cy="307777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Modern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DC1DB021-7999-44EA-B89F-33A76E95586D}"/>
              </a:ext>
            </a:extLst>
          </p:cNvPr>
          <p:cNvSpPr txBox="1"/>
          <p:nvPr/>
        </p:nvSpPr>
        <p:spPr>
          <a:xfrm>
            <a:off x="10133225" y="5860852"/>
            <a:ext cx="1262718" cy="307777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7755296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AF3F8B2C-CE6B-45E9-91EF-CEDBAF0D2220}"/>
              </a:ext>
            </a:extLst>
          </p:cNvPr>
          <p:cNvSpPr/>
          <p:nvPr/>
        </p:nvSpPr>
        <p:spPr>
          <a:xfrm>
            <a:off x="-44481" y="0"/>
            <a:ext cx="2542021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/>
          <p:cNvSpPr txBox="1"/>
          <p:nvPr/>
        </p:nvSpPr>
        <p:spPr>
          <a:xfrm>
            <a:off x="3209716" y="731906"/>
            <a:ext cx="8982284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Agenda</a:t>
            </a:r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FB2011A-0503-4A51-8166-033797310CCA}"/>
              </a:ext>
            </a:extLst>
          </p:cNvPr>
          <p:cNvGrpSpPr/>
          <p:nvPr/>
        </p:nvGrpSpPr>
        <p:grpSpPr>
          <a:xfrm>
            <a:off x="4063410" y="1991403"/>
            <a:ext cx="5954903" cy="977932"/>
            <a:chOff x="3585741" y="1818824"/>
            <a:chExt cx="5264457" cy="977932"/>
          </a:xfrm>
        </p:grpSpPr>
        <p:sp>
          <p:nvSpPr>
            <p:cNvPr id="8" name="TextBox 7"/>
            <p:cNvSpPr txBox="1"/>
            <p:nvPr/>
          </p:nvSpPr>
          <p:spPr>
            <a:xfrm>
              <a:off x="4342506" y="2335091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EF14D56-70BF-49C4-BA15-2D88D9F744E1}"/>
                </a:ext>
              </a:extLst>
            </p:cNvPr>
            <p:cNvGrpSpPr/>
            <p:nvPr/>
          </p:nvGrpSpPr>
          <p:grpSpPr>
            <a:xfrm>
              <a:off x="3585741" y="1818824"/>
              <a:ext cx="5250809" cy="584775"/>
              <a:chOff x="3585741" y="1818824"/>
              <a:chExt cx="5250809" cy="584775"/>
            </a:xfrm>
          </p:grpSpPr>
          <p:sp>
            <p:nvSpPr>
              <p:cNvPr id="9" name="TextBox 8"/>
              <p:cNvSpPr txBox="1"/>
              <p:nvPr/>
            </p:nvSpPr>
            <p:spPr>
              <a:xfrm>
                <a:off x="4328858" y="1818824"/>
                <a:ext cx="4507692" cy="584775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3200" b="1" dirty="0">
                    <a:cs typeface="Arial" pitchFamily="34" charset="0"/>
                  </a:rPr>
                  <a:t>Contents</a:t>
                </a:r>
                <a:endParaRPr lang="ko-KR" altLang="en-US" sz="3200" b="1" dirty="0">
                  <a:cs typeface="Arial" pitchFamily="34" charset="0"/>
                </a:endParaRPr>
              </a:p>
            </p:txBody>
          </p:sp>
          <p:sp>
            <p:nvSpPr>
              <p:cNvPr id="7" name="TextBox 6"/>
              <p:cNvSpPr txBox="1"/>
              <p:nvPr/>
            </p:nvSpPr>
            <p:spPr>
              <a:xfrm>
                <a:off x="3585741" y="1818824"/>
                <a:ext cx="958096" cy="584775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200" b="1" dirty="0">
                    <a:cs typeface="Arial" pitchFamily="34" charset="0"/>
                  </a:rPr>
                  <a:t>01</a:t>
                </a:r>
                <a:endParaRPr lang="ko-KR" altLang="en-US" sz="3200" b="1" dirty="0">
                  <a:cs typeface="Arial" pitchFamily="34" charset="0"/>
                </a:endParaRPr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0DC7F41-34D3-455C-9F3C-FE6F0513210C}"/>
              </a:ext>
            </a:extLst>
          </p:cNvPr>
          <p:cNvGrpSpPr/>
          <p:nvPr/>
        </p:nvGrpSpPr>
        <p:grpSpPr>
          <a:xfrm>
            <a:off x="421153" y="-13647"/>
            <a:ext cx="1462237" cy="5381904"/>
            <a:chOff x="659867" y="-1134733"/>
            <a:chExt cx="1365421" cy="5025563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DC8464B-E3FA-448E-95DB-B759A96B1864}"/>
                </a:ext>
              </a:extLst>
            </p:cNvPr>
            <p:cNvSpPr/>
            <p:nvPr/>
          </p:nvSpPr>
          <p:spPr>
            <a:xfrm>
              <a:off x="659867" y="799274"/>
              <a:ext cx="1365421" cy="244553"/>
            </a:xfrm>
            <a:custGeom>
              <a:avLst/>
              <a:gdLst>
                <a:gd name="connsiteX0" fmla="*/ 1276826 w 1276350"/>
                <a:gd name="connsiteY0" fmla="*/ 229076 h 228600"/>
                <a:gd name="connsiteX1" fmla="*/ 7144 w 1276350"/>
                <a:gd name="connsiteY1" fmla="*/ 229076 h 228600"/>
                <a:gd name="connsiteX2" fmla="*/ 7144 w 1276350"/>
                <a:gd name="connsiteY2" fmla="*/ 7144 h 228600"/>
                <a:gd name="connsiteX3" fmla="*/ 1276826 w 1276350"/>
                <a:gd name="connsiteY3" fmla="*/ 7144 h 228600"/>
                <a:gd name="connsiteX4" fmla="*/ 1276826 w 1276350"/>
                <a:gd name="connsiteY4" fmla="*/ 229076 h 228600"/>
                <a:gd name="connsiteX5" fmla="*/ 26194 w 1276350"/>
                <a:gd name="connsiteY5" fmla="*/ 210026 h 228600"/>
                <a:gd name="connsiteX6" fmla="*/ 1257776 w 1276350"/>
                <a:gd name="connsiteY6" fmla="*/ 210026 h 228600"/>
                <a:gd name="connsiteX7" fmla="*/ 1257776 w 1276350"/>
                <a:gd name="connsiteY7" fmla="*/ 26194 h 228600"/>
                <a:gd name="connsiteX8" fmla="*/ 26194 w 1276350"/>
                <a:gd name="connsiteY8" fmla="*/ 26194 h 228600"/>
                <a:gd name="connsiteX9" fmla="*/ 26194 w 1276350"/>
                <a:gd name="connsiteY9" fmla="*/ 210026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6350" h="228600">
                  <a:moveTo>
                    <a:pt x="1276826" y="229076"/>
                  </a:moveTo>
                  <a:lnTo>
                    <a:pt x="7144" y="229076"/>
                  </a:lnTo>
                  <a:lnTo>
                    <a:pt x="7144" y="7144"/>
                  </a:lnTo>
                  <a:lnTo>
                    <a:pt x="1276826" y="7144"/>
                  </a:lnTo>
                  <a:lnTo>
                    <a:pt x="1276826" y="229076"/>
                  </a:lnTo>
                  <a:close/>
                  <a:moveTo>
                    <a:pt x="26194" y="210026"/>
                  </a:moveTo>
                  <a:lnTo>
                    <a:pt x="1257776" y="210026"/>
                  </a:lnTo>
                  <a:lnTo>
                    <a:pt x="1257776" y="26194"/>
                  </a:lnTo>
                  <a:lnTo>
                    <a:pt x="26194" y="26194"/>
                  </a:lnTo>
                  <a:lnTo>
                    <a:pt x="26194" y="210026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4A57FB54-03F9-475F-BA33-5F5C9A49F4E3}"/>
                </a:ext>
              </a:extLst>
            </p:cNvPr>
            <p:cNvSpPr/>
            <p:nvPr/>
          </p:nvSpPr>
          <p:spPr>
            <a:xfrm>
              <a:off x="727120" y="1017333"/>
              <a:ext cx="1232955" cy="2873497"/>
            </a:xfrm>
            <a:custGeom>
              <a:avLst/>
              <a:gdLst>
                <a:gd name="connsiteX0" fmla="*/ 582454 w 1152525"/>
                <a:gd name="connsiteY0" fmla="*/ 2686526 h 2686050"/>
                <a:gd name="connsiteX1" fmla="*/ 582454 w 1152525"/>
                <a:gd name="connsiteY1" fmla="*/ 2686526 h 2686050"/>
                <a:gd name="connsiteX2" fmla="*/ 572929 w 1152525"/>
                <a:gd name="connsiteY2" fmla="*/ 2677001 h 2686050"/>
                <a:gd name="connsiteX3" fmla="*/ 572929 w 1152525"/>
                <a:gd name="connsiteY3" fmla="*/ 994886 h 2686050"/>
                <a:gd name="connsiteX4" fmla="*/ 411004 w 1152525"/>
                <a:gd name="connsiteY4" fmla="*/ 857726 h 2686050"/>
                <a:gd name="connsiteX5" fmla="*/ 7144 w 1152525"/>
                <a:gd name="connsiteY5" fmla="*/ 857726 h 2686050"/>
                <a:gd name="connsiteX6" fmla="*/ 7144 w 1152525"/>
                <a:gd name="connsiteY6" fmla="*/ 7144 h 2686050"/>
                <a:gd name="connsiteX7" fmla="*/ 1150144 w 1152525"/>
                <a:gd name="connsiteY7" fmla="*/ 7144 h 2686050"/>
                <a:gd name="connsiteX8" fmla="*/ 1150144 w 1152525"/>
                <a:gd name="connsiteY8" fmla="*/ 857726 h 2686050"/>
                <a:gd name="connsiteX9" fmla="*/ 740569 w 1152525"/>
                <a:gd name="connsiteY9" fmla="*/ 857726 h 2686050"/>
                <a:gd name="connsiteX10" fmla="*/ 731044 w 1152525"/>
                <a:gd name="connsiteY10" fmla="*/ 848201 h 2686050"/>
                <a:gd name="connsiteX11" fmla="*/ 740569 w 1152525"/>
                <a:gd name="connsiteY11" fmla="*/ 838676 h 2686050"/>
                <a:gd name="connsiteX12" fmla="*/ 1131094 w 1152525"/>
                <a:gd name="connsiteY12" fmla="*/ 838676 h 2686050"/>
                <a:gd name="connsiteX13" fmla="*/ 1131094 w 1152525"/>
                <a:gd name="connsiteY13" fmla="*/ 26194 h 2686050"/>
                <a:gd name="connsiteX14" fmla="*/ 27146 w 1152525"/>
                <a:gd name="connsiteY14" fmla="*/ 26194 h 2686050"/>
                <a:gd name="connsiteX15" fmla="*/ 27146 w 1152525"/>
                <a:gd name="connsiteY15" fmla="*/ 838676 h 2686050"/>
                <a:gd name="connsiteX16" fmla="*/ 411004 w 1152525"/>
                <a:gd name="connsiteY16" fmla="*/ 838676 h 2686050"/>
                <a:gd name="connsiteX17" fmla="*/ 591979 w 1152525"/>
                <a:gd name="connsiteY17" fmla="*/ 993934 h 2686050"/>
                <a:gd name="connsiteX18" fmla="*/ 591979 w 1152525"/>
                <a:gd name="connsiteY18" fmla="*/ 2677001 h 2686050"/>
                <a:gd name="connsiteX19" fmla="*/ 582454 w 1152525"/>
                <a:gd name="connsiteY19" fmla="*/ 2686526 h 26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52525" h="2686050">
                  <a:moveTo>
                    <a:pt x="582454" y="2686526"/>
                  </a:moveTo>
                  <a:cubicBezTo>
                    <a:pt x="582454" y="2686526"/>
                    <a:pt x="582454" y="2686526"/>
                    <a:pt x="582454" y="2686526"/>
                  </a:cubicBezTo>
                  <a:cubicBezTo>
                    <a:pt x="576739" y="2686526"/>
                    <a:pt x="572929" y="2681764"/>
                    <a:pt x="572929" y="2677001"/>
                  </a:cubicBezTo>
                  <a:cubicBezTo>
                    <a:pt x="572929" y="2660809"/>
                    <a:pt x="576739" y="1094899"/>
                    <a:pt x="572929" y="994886"/>
                  </a:cubicBezTo>
                  <a:cubicBezTo>
                    <a:pt x="567214" y="853916"/>
                    <a:pt x="417671" y="857726"/>
                    <a:pt x="411004" y="857726"/>
                  </a:cubicBezTo>
                  <a:lnTo>
                    <a:pt x="7144" y="857726"/>
                  </a:lnTo>
                  <a:lnTo>
                    <a:pt x="7144" y="7144"/>
                  </a:lnTo>
                  <a:lnTo>
                    <a:pt x="1150144" y="7144"/>
                  </a:lnTo>
                  <a:lnTo>
                    <a:pt x="1150144" y="857726"/>
                  </a:lnTo>
                  <a:lnTo>
                    <a:pt x="740569" y="857726"/>
                  </a:lnTo>
                  <a:cubicBezTo>
                    <a:pt x="734854" y="857726"/>
                    <a:pt x="731044" y="853916"/>
                    <a:pt x="731044" y="848201"/>
                  </a:cubicBezTo>
                  <a:cubicBezTo>
                    <a:pt x="731044" y="842486"/>
                    <a:pt x="734854" y="838676"/>
                    <a:pt x="740569" y="838676"/>
                  </a:cubicBezTo>
                  <a:lnTo>
                    <a:pt x="1131094" y="838676"/>
                  </a:lnTo>
                  <a:lnTo>
                    <a:pt x="1131094" y="26194"/>
                  </a:lnTo>
                  <a:lnTo>
                    <a:pt x="27146" y="26194"/>
                  </a:lnTo>
                  <a:lnTo>
                    <a:pt x="27146" y="838676"/>
                  </a:lnTo>
                  <a:lnTo>
                    <a:pt x="411004" y="838676"/>
                  </a:lnTo>
                  <a:cubicBezTo>
                    <a:pt x="411956" y="838676"/>
                    <a:pt x="585311" y="833914"/>
                    <a:pt x="591979" y="993934"/>
                  </a:cubicBezTo>
                  <a:cubicBezTo>
                    <a:pt x="595789" y="1094899"/>
                    <a:pt x="591979" y="2661761"/>
                    <a:pt x="591979" y="2677001"/>
                  </a:cubicBezTo>
                  <a:cubicBezTo>
                    <a:pt x="591979" y="2681764"/>
                    <a:pt x="588169" y="2686526"/>
                    <a:pt x="582454" y="268652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31A3EEC-85FC-4A9A-B997-358AE462FEFD}"/>
                </a:ext>
              </a:extLst>
            </p:cNvPr>
            <p:cNvSpPr/>
            <p:nvPr/>
          </p:nvSpPr>
          <p:spPr>
            <a:xfrm>
              <a:off x="795918" y="399878"/>
              <a:ext cx="591003" cy="427968"/>
            </a:xfrm>
            <a:custGeom>
              <a:avLst/>
              <a:gdLst>
                <a:gd name="connsiteX0" fmla="*/ 445753 w 552450"/>
                <a:gd name="connsiteY0" fmla="*/ 395726 h 400050"/>
                <a:gd name="connsiteX1" fmla="*/ 211438 w 552450"/>
                <a:gd name="connsiteY1" fmla="*/ 320478 h 400050"/>
                <a:gd name="connsiteX2" fmla="*/ 16176 w 552450"/>
                <a:gd name="connsiteY2" fmla="*/ 49016 h 400050"/>
                <a:gd name="connsiteX3" fmla="*/ 348598 w 552450"/>
                <a:gd name="connsiteY3" fmla="*/ 82353 h 400050"/>
                <a:gd name="connsiteX4" fmla="*/ 513381 w 552450"/>
                <a:gd name="connsiteY4" fmla="*/ 221418 h 400050"/>
                <a:gd name="connsiteX5" fmla="*/ 543861 w 552450"/>
                <a:gd name="connsiteY5" fmla="*/ 353816 h 400050"/>
                <a:gd name="connsiteX6" fmla="*/ 543861 w 552450"/>
                <a:gd name="connsiteY6" fmla="*/ 353816 h 400050"/>
                <a:gd name="connsiteX7" fmla="*/ 445753 w 552450"/>
                <a:gd name="connsiteY7" fmla="*/ 395726 h 400050"/>
                <a:gd name="connsiteX8" fmla="*/ 114283 w 552450"/>
                <a:gd name="connsiteY8" fmla="*/ 26156 h 400050"/>
                <a:gd name="connsiteX9" fmla="*/ 33321 w 552450"/>
                <a:gd name="connsiteY9" fmla="*/ 58541 h 400050"/>
                <a:gd name="connsiteX10" fmla="*/ 220963 w 552450"/>
                <a:gd name="connsiteY10" fmla="*/ 304286 h 400050"/>
                <a:gd name="connsiteX11" fmla="*/ 527668 w 552450"/>
                <a:gd name="connsiteY11" fmla="*/ 344291 h 400050"/>
                <a:gd name="connsiteX12" fmla="*/ 527668 w 552450"/>
                <a:gd name="connsiteY12" fmla="*/ 344291 h 400050"/>
                <a:gd name="connsiteX13" fmla="*/ 499093 w 552450"/>
                <a:gd name="connsiteY13" fmla="*/ 232848 h 400050"/>
                <a:gd name="connsiteX14" fmla="*/ 340026 w 552450"/>
                <a:gd name="connsiteY14" fmla="*/ 98546 h 400050"/>
                <a:gd name="connsiteX15" fmla="*/ 114283 w 552450"/>
                <a:gd name="connsiteY15" fmla="*/ 26156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2450" h="400050">
                  <a:moveTo>
                    <a:pt x="445753" y="395726"/>
                  </a:moveTo>
                  <a:cubicBezTo>
                    <a:pt x="381936" y="395726"/>
                    <a:pt x="297163" y="370008"/>
                    <a:pt x="211438" y="320478"/>
                  </a:cubicBezTo>
                  <a:cubicBezTo>
                    <a:pt x="63801" y="234753"/>
                    <a:pt x="-21924" y="115691"/>
                    <a:pt x="16176" y="49016"/>
                  </a:cubicBezTo>
                  <a:cubicBezTo>
                    <a:pt x="54276" y="-17659"/>
                    <a:pt x="200961" y="-3372"/>
                    <a:pt x="348598" y="82353"/>
                  </a:cubicBezTo>
                  <a:cubicBezTo>
                    <a:pt x="418131" y="122358"/>
                    <a:pt x="476233" y="171888"/>
                    <a:pt x="513381" y="221418"/>
                  </a:cubicBezTo>
                  <a:cubicBezTo>
                    <a:pt x="552433" y="273806"/>
                    <a:pt x="562911" y="320478"/>
                    <a:pt x="543861" y="353816"/>
                  </a:cubicBezTo>
                  <a:lnTo>
                    <a:pt x="543861" y="353816"/>
                  </a:lnTo>
                  <a:cubicBezTo>
                    <a:pt x="528621" y="381438"/>
                    <a:pt x="492426" y="395726"/>
                    <a:pt x="445753" y="395726"/>
                  </a:cubicBezTo>
                  <a:close/>
                  <a:moveTo>
                    <a:pt x="114283" y="26156"/>
                  </a:moveTo>
                  <a:cubicBezTo>
                    <a:pt x="75231" y="26156"/>
                    <a:pt x="46656" y="36633"/>
                    <a:pt x="33321" y="58541"/>
                  </a:cubicBezTo>
                  <a:cubicBezTo>
                    <a:pt x="936" y="113786"/>
                    <a:pt x="87613" y="226181"/>
                    <a:pt x="220963" y="304286"/>
                  </a:cubicBezTo>
                  <a:cubicBezTo>
                    <a:pt x="355266" y="381438"/>
                    <a:pt x="495283" y="400488"/>
                    <a:pt x="527668" y="344291"/>
                  </a:cubicBezTo>
                  <a:lnTo>
                    <a:pt x="527668" y="344291"/>
                  </a:lnTo>
                  <a:cubicBezTo>
                    <a:pt x="542908" y="318573"/>
                    <a:pt x="532431" y="277616"/>
                    <a:pt x="499093" y="232848"/>
                  </a:cubicBezTo>
                  <a:cubicBezTo>
                    <a:pt x="463851" y="185223"/>
                    <a:pt x="406701" y="137598"/>
                    <a:pt x="340026" y="98546"/>
                  </a:cubicBezTo>
                  <a:cubicBezTo>
                    <a:pt x="258111" y="51873"/>
                    <a:pt x="174291" y="26156"/>
                    <a:pt x="114283" y="261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D4508E7-A1AD-4644-B500-31FC90DFA187}"/>
                </a:ext>
              </a:extLst>
            </p:cNvPr>
            <p:cNvSpPr/>
            <p:nvPr/>
          </p:nvSpPr>
          <p:spPr>
            <a:xfrm>
              <a:off x="1363977" y="-1134733"/>
              <a:ext cx="580813" cy="1956424"/>
            </a:xfrm>
            <a:custGeom>
              <a:avLst/>
              <a:gdLst>
                <a:gd name="connsiteX0" fmla="*/ 112871 w 542925"/>
                <a:gd name="connsiteY0" fmla="*/ 1828324 h 1828800"/>
                <a:gd name="connsiteX1" fmla="*/ 14764 w 542925"/>
                <a:gd name="connsiteY1" fmla="*/ 1786414 h 1828800"/>
                <a:gd name="connsiteX2" fmla="*/ 7144 w 542925"/>
                <a:gd name="connsiteY2" fmla="*/ 1768316 h 1828800"/>
                <a:gd name="connsiteX3" fmla="*/ 25241 w 542925"/>
                <a:gd name="connsiteY3" fmla="*/ 1763554 h 1828800"/>
                <a:gd name="connsiteX4" fmla="*/ 30004 w 542925"/>
                <a:gd name="connsiteY4" fmla="*/ 1776889 h 1828800"/>
                <a:gd name="connsiteX5" fmla="*/ 336709 w 542925"/>
                <a:gd name="connsiteY5" fmla="*/ 1736884 h 1828800"/>
                <a:gd name="connsiteX6" fmla="*/ 514826 w 542925"/>
                <a:gd name="connsiteY6" fmla="*/ 1443514 h 1828800"/>
                <a:gd name="connsiteX7" fmla="*/ 160496 w 542925"/>
                <a:gd name="connsiteY7" fmla="*/ 1502569 h 1828800"/>
                <a:gd name="connsiteX8" fmla="*/ 35719 w 542925"/>
                <a:gd name="connsiteY8" fmla="*/ 1636871 h 1828800"/>
                <a:gd name="connsiteX9" fmla="*/ 23336 w 542925"/>
                <a:gd name="connsiteY9" fmla="*/ 1644491 h 1828800"/>
                <a:gd name="connsiteX10" fmla="*/ 10001 w 542925"/>
                <a:gd name="connsiteY10" fmla="*/ 1636871 h 1828800"/>
                <a:gd name="connsiteX11" fmla="*/ 10001 w 542925"/>
                <a:gd name="connsiteY11" fmla="*/ 7144 h 1828800"/>
                <a:gd name="connsiteX12" fmla="*/ 29051 w 542925"/>
                <a:gd name="connsiteY12" fmla="*/ 7144 h 1828800"/>
                <a:gd name="connsiteX13" fmla="*/ 29051 w 542925"/>
                <a:gd name="connsiteY13" fmla="*/ 1607344 h 1828800"/>
                <a:gd name="connsiteX14" fmla="*/ 150971 w 542925"/>
                <a:gd name="connsiteY14" fmla="*/ 1487329 h 1828800"/>
                <a:gd name="connsiteX15" fmla="*/ 531019 w 542925"/>
                <a:gd name="connsiteY15" fmla="*/ 1434941 h 1828800"/>
                <a:gd name="connsiteX16" fmla="*/ 345281 w 542925"/>
                <a:gd name="connsiteY16" fmla="*/ 1754029 h 1828800"/>
                <a:gd name="connsiteX17" fmla="*/ 112871 w 542925"/>
                <a:gd name="connsiteY17" fmla="*/ 1828324 h 18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2925" h="1828800">
                  <a:moveTo>
                    <a:pt x="112871" y="1828324"/>
                  </a:moveTo>
                  <a:cubicBezTo>
                    <a:pt x="66199" y="1828324"/>
                    <a:pt x="30956" y="1814989"/>
                    <a:pt x="14764" y="1786414"/>
                  </a:cubicBezTo>
                  <a:cubicBezTo>
                    <a:pt x="11906" y="1780699"/>
                    <a:pt x="9049" y="1774984"/>
                    <a:pt x="7144" y="1768316"/>
                  </a:cubicBezTo>
                  <a:lnTo>
                    <a:pt x="25241" y="1763554"/>
                  </a:lnTo>
                  <a:cubicBezTo>
                    <a:pt x="26194" y="1768316"/>
                    <a:pt x="28099" y="1773079"/>
                    <a:pt x="30004" y="1776889"/>
                  </a:cubicBezTo>
                  <a:cubicBezTo>
                    <a:pt x="62389" y="1832134"/>
                    <a:pt x="202406" y="1814036"/>
                    <a:pt x="336709" y="1736884"/>
                  </a:cubicBezTo>
                  <a:cubicBezTo>
                    <a:pt x="471011" y="1659731"/>
                    <a:pt x="547211" y="1499711"/>
                    <a:pt x="514826" y="1443514"/>
                  </a:cubicBezTo>
                  <a:cubicBezTo>
                    <a:pt x="482441" y="1388269"/>
                    <a:pt x="294799" y="1425416"/>
                    <a:pt x="160496" y="1502569"/>
                  </a:cubicBezTo>
                  <a:cubicBezTo>
                    <a:pt x="112871" y="1530191"/>
                    <a:pt x="63341" y="1584484"/>
                    <a:pt x="35719" y="1636871"/>
                  </a:cubicBezTo>
                  <a:lnTo>
                    <a:pt x="23336" y="1644491"/>
                  </a:lnTo>
                  <a:cubicBezTo>
                    <a:pt x="17621" y="1648301"/>
                    <a:pt x="10001" y="1643539"/>
                    <a:pt x="10001" y="1636871"/>
                  </a:cubicBezTo>
                  <a:lnTo>
                    <a:pt x="10001" y="7144"/>
                  </a:lnTo>
                  <a:lnTo>
                    <a:pt x="29051" y="7144"/>
                  </a:lnTo>
                  <a:lnTo>
                    <a:pt x="29051" y="1607344"/>
                  </a:lnTo>
                  <a:cubicBezTo>
                    <a:pt x="54769" y="1556861"/>
                    <a:pt x="109061" y="1511141"/>
                    <a:pt x="150971" y="1487329"/>
                  </a:cubicBezTo>
                  <a:cubicBezTo>
                    <a:pt x="298609" y="1401604"/>
                    <a:pt x="492919" y="1368266"/>
                    <a:pt x="531019" y="1434941"/>
                  </a:cubicBezTo>
                  <a:cubicBezTo>
                    <a:pt x="569119" y="1501616"/>
                    <a:pt x="493871" y="1668304"/>
                    <a:pt x="345281" y="1754029"/>
                  </a:cubicBezTo>
                  <a:cubicBezTo>
                    <a:pt x="262414" y="1802606"/>
                    <a:pt x="176689" y="1828324"/>
                    <a:pt x="112871" y="1828324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B5843CE-E328-4855-A249-1E04ACF0BE38}"/>
              </a:ext>
            </a:extLst>
          </p:cNvPr>
          <p:cNvGrpSpPr/>
          <p:nvPr/>
        </p:nvGrpSpPr>
        <p:grpSpPr>
          <a:xfrm>
            <a:off x="359097" y="4480678"/>
            <a:ext cx="1571420" cy="1866136"/>
            <a:chOff x="3790950" y="1741170"/>
            <a:chExt cx="2447925" cy="2907029"/>
          </a:xfrm>
        </p:grpSpPr>
        <p:grpSp>
          <p:nvGrpSpPr>
            <p:cNvPr id="19" name="Graphic 3">
              <a:extLst>
                <a:ext uri="{FF2B5EF4-FFF2-40B4-BE49-F238E27FC236}">
                  <a16:creationId xmlns:a16="http://schemas.microsoft.com/office/drawing/2014/main" id="{458AC18B-F845-4301-ABBD-63D57638A367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78647FFA-B126-4CF3-A6FC-DB3D1F030D19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6CFAE60-802A-4985-9DB6-031D7A99523C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D3B5C1E6-1A43-40BC-821F-F88AF7F80BEF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B4513566-C936-4947-9FF1-15991CA38B24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4A7C562E-0D8F-4B31-844A-4CC75F933FFF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4B1AD97B-6C18-428B-AE0D-E205CAD5948C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EB8C3BD7-6A60-4223-A8A5-3B136EB39353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C8DB1284-0859-4E23-A64F-98C9F6A155A3}"/>
              </a:ext>
            </a:extLst>
          </p:cNvPr>
          <p:cNvGrpSpPr/>
          <p:nvPr/>
        </p:nvGrpSpPr>
        <p:grpSpPr>
          <a:xfrm>
            <a:off x="4065682" y="3085502"/>
            <a:ext cx="5954903" cy="977932"/>
            <a:chOff x="3585741" y="1818824"/>
            <a:chExt cx="5264457" cy="977932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19E0AA6-A8F1-4A8F-A06B-DBD90F3D91FF}"/>
                </a:ext>
              </a:extLst>
            </p:cNvPr>
            <p:cNvSpPr txBox="1"/>
            <p:nvPr/>
          </p:nvSpPr>
          <p:spPr>
            <a:xfrm>
              <a:off x="4342506" y="2335091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DB947617-51FC-4A9B-8E41-0B7AE7AC9690}"/>
                </a:ext>
              </a:extLst>
            </p:cNvPr>
            <p:cNvGrpSpPr/>
            <p:nvPr/>
          </p:nvGrpSpPr>
          <p:grpSpPr>
            <a:xfrm>
              <a:off x="3585741" y="1818824"/>
              <a:ext cx="5250809" cy="584775"/>
              <a:chOff x="3585741" y="1818824"/>
              <a:chExt cx="5250809" cy="584775"/>
            </a:xfrm>
          </p:grpSpPr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23E3A434-64BB-4E0B-9BDB-97E8A43C6863}"/>
                  </a:ext>
                </a:extLst>
              </p:cNvPr>
              <p:cNvSpPr txBox="1"/>
              <p:nvPr/>
            </p:nvSpPr>
            <p:spPr>
              <a:xfrm>
                <a:off x="4328858" y="1818824"/>
                <a:ext cx="4507692" cy="584775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3200" b="1" dirty="0">
                    <a:cs typeface="Arial" pitchFamily="34" charset="0"/>
                  </a:rPr>
                  <a:t>Contents</a:t>
                </a:r>
                <a:endParaRPr lang="ko-KR" altLang="en-US" sz="3200" b="1" dirty="0">
                  <a:cs typeface="Arial" pitchFamily="34" charset="0"/>
                </a:endParaRP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76F4483B-81B0-42A7-9C36-AF31B2BD0B55}"/>
                  </a:ext>
                </a:extLst>
              </p:cNvPr>
              <p:cNvSpPr txBox="1"/>
              <p:nvPr/>
            </p:nvSpPr>
            <p:spPr>
              <a:xfrm>
                <a:off x="3585741" y="1818824"/>
                <a:ext cx="958096" cy="584775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200" b="1" dirty="0">
                    <a:cs typeface="Arial" pitchFamily="34" charset="0"/>
                  </a:rPr>
                  <a:t>02</a:t>
                </a:r>
                <a:endParaRPr lang="ko-KR" altLang="en-US" sz="3200" b="1" dirty="0">
                  <a:cs typeface="Arial" pitchFamily="34" charset="0"/>
                </a:endParaRPr>
              </a:p>
            </p:txBody>
          </p:sp>
        </p:grp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BF279AB6-A3BC-47AA-8014-A6BCA39F0419}"/>
              </a:ext>
            </a:extLst>
          </p:cNvPr>
          <p:cNvGrpSpPr/>
          <p:nvPr/>
        </p:nvGrpSpPr>
        <p:grpSpPr>
          <a:xfrm>
            <a:off x="4067954" y="4179601"/>
            <a:ext cx="5954903" cy="977932"/>
            <a:chOff x="3585741" y="1818824"/>
            <a:chExt cx="5264457" cy="977932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EAEE20B-18A4-42A2-829D-9A16D857FB0C}"/>
                </a:ext>
              </a:extLst>
            </p:cNvPr>
            <p:cNvSpPr txBox="1"/>
            <p:nvPr/>
          </p:nvSpPr>
          <p:spPr>
            <a:xfrm>
              <a:off x="4342506" y="2335091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96258321-17B5-479E-A8F0-4166490757DA}"/>
                </a:ext>
              </a:extLst>
            </p:cNvPr>
            <p:cNvGrpSpPr/>
            <p:nvPr/>
          </p:nvGrpSpPr>
          <p:grpSpPr>
            <a:xfrm>
              <a:off x="3585741" y="1818824"/>
              <a:ext cx="5250809" cy="584775"/>
              <a:chOff x="3585741" y="1818824"/>
              <a:chExt cx="5250809" cy="584775"/>
            </a:xfrm>
          </p:grpSpPr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637E846-2956-48C2-957C-891D53B20816}"/>
                  </a:ext>
                </a:extLst>
              </p:cNvPr>
              <p:cNvSpPr txBox="1"/>
              <p:nvPr/>
            </p:nvSpPr>
            <p:spPr>
              <a:xfrm>
                <a:off x="4328858" y="1818824"/>
                <a:ext cx="4507692" cy="584775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3200" b="1" dirty="0">
                    <a:cs typeface="Arial" pitchFamily="34" charset="0"/>
                  </a:rPr>
                  <a:t>Contents</a:t>
                </a:r>
                <a:endParaRPr lang="ko-KR" altLang="en-US" sz="3200" b="1" dirty="0">
                  <a:cs typeface="Arial" pitchFamily="34" charset="0"/>
                </a:endParaRPr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DD2F0930-E1C1-4C66-AB47-0D513DA908D3}"/>
                  </a:ext>
                </a:extLst>
              </p:cNvPr>
              <p:cNvSpPr txBox="1"/>
              <p:nvPr/>
            </p:nvSpPr>
            <p:spPr>
              <a:xfrm>
                <a:off x="3585741" y="1818824"/>
                <a:ext cx="958096" cy="584775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200" b="1" dirty="0">
                    <a:cs typeface="Arial" pitchFamily="34" charset="0"/>
                  </a:rPr>
                  <a:t>03</a:t>
                </a:r>
                <a:endParaRPr lang="ko-KR" altLang="en-US" sz="3200" b="1" dirty="0">
                  <a:cs typeface="Arial" pitchFamily="34" charset="0"/>
                </a:endParaRPr>
              </a:p>
            </p:txBody>
          </p:sp>
        </p:grp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E3B601BB-CD5C-44B8-8286-0A54B64077A5}"/>
              </a:ext>
            </a:extLst>
          </p:cNvPr>
          <p:cNvGrpSpPr/>
          <p:nvPr/>
        </p:nvGrpSpPr>
        <p:grpSpPr>
          <a:xfrm>
            <a:off x="4070226" y="5273700"/>
            <a:ext cx="5954903" cy="977932"/>
            <a:chOff x="3585741" y="1818824"/>
            <a:chExt cx="5264457" cy="977932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717FB69-C472-4A26-B188-8A22E1AD7E19}"/>
                </a:ext>
              </a:extLst>
            </p:cNvPr>
            <p:cNvSpPr txBox="1"/>
            <p:nvPr/>
          </p:nvSpPr>
          <p:spPr>
            <a:xfrm>
              <a:off x="4342506" y="2335091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8C2294DA-3CF7-41D3-A524-E84336844FAB}"/>
                </a:ext>
              </a:extLst>
            </p:cNvPr>
            <p:cNvGrpSpPr/>
            <p:nvPr/>
          </p:nvGrpSpPr>
          <p:grpSpPr>
            <a:xfrm>
              <a:off x="3585741" y="1818824"/>
              <a:ext cx="5250809" cy="584775"/>
              <a:chOff x="3585741" y="1818824"/>
              <a:chExt cx="5250809" cy="584775"/>
            </a:xfrm>
          </p:grpSpPr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54D6D514-D110-418D-9B0C-02822180C7CE}"/>
                  </a:ext>
                </a:extLst>
              </p:cNvPr>
              <p:cNvSpPr txBox="1"/>
              <p:nvPr/>
            </p:nvSpPr>
            <p:spPr>
              <a:xfrm>
                <a:off x="4328858" y="1818824"/>
                <a:ext cx="4507692" cy="584775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3200" b="1" dirty="0">
                    <a:cs typeface="Arial" pitchFamily="34" charset="0"/>
                  </a:rPr>
                  <a:t>Contents</a:t>
                </a:r>
                <a:endParaRPr lang="ko-KR" altLang="en-US" sz="3200" b="1" dirty="0">
                  <a:cs typeface="Arial" pitchFamily="34" charset="0"/>
                </a:endParaRP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4E48F8C7-F505-47ED-9482-CC7528001FEA}"/>
                  </a:ext>
                </a:extLst>
              </p:cNvPr>
              <p:cNvSpPr txBox="1"/>
              <p:nvPr/>
            </p:nvSpPr>
            <p:spPr>
              <a:xfrm>
                <a:off x="3585741" y="1818824"/>
                <a:ext cx="958096" cy="584775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200" b="1" dirty="0">
                    <a:cs typeface="Arial" pitchFamily="34" charset="0"/>
                  </a:rPr>
                  <a:t>04</a:t>
                </a:r>
                <a:endParaRPr lang="ko-KR" altLang="en-US" sz="3200" b="1" dirty="0">
                  <a:cs typeface="Arial" pitchFamily="34" charset="0"/>
                </a:endParaRPr>
              </a:p>
            </p:txBody>
          </p:sp>
        </p:grp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6211651F-CECC-49FE-A54F-F8055E7C801C}"/>
              </a:ext>
            </a:extLst>
          </p:cNvPr>
          <p:cNvSpPr/>
          <p:nvPr/>
        </p:nvSpPr>
        <p:spPr>
          <a:xfrm>
            <a:off x="11344639" y="0"/>
            <a:ext cx="861008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338484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629B159-41D2-4EF5-AF3E-BD77D4360C3D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4F0D7CA1-09AA-4A18-870D-5A7BD6D2E3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82" y="531624"/>
            <a:ext cx="3775293" cy="1656184"/>
          </a:xfrm>
        </p:spPr>
        <p:txBody>
          <a:bodyPr/>
          <a:lstStyle/>
          <a:p>
            <a:r>
              <a:rPr lang="en-US" altLang="ko-KR" dirty="0"/>
              <a:t>Portfolio Presentation</a:t>
            </a:r>
            <a:endParaRPr lang="ko-KR" altLang="en-US" dirty="0"/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3CD79734-E003-4A7A-A2E3-68DFDD0AC966}"/>
              </a:ext>
            </a:extLst>
          </p:cNvPr>
          <p:cNvSpPr/>
          <p:nvPr/>
        </p:nvSpPr>
        <p:spPr>
          <a:xfrm>
            <a:off x="3476625" y="2033899"/>
            <a:ext cx="4482852" cy="4069926"/>
          </a:xfrm>
          <a:prstGeom prst="rect">
            <a:avLst/>
          </a:prstGeom>
          <a:solidFill>
            <a:schemeClr val="accent1">
              <a:alpha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Oval 22">
            <a:extLst>
              <a:ext uri="{FF2B5EF4-FFF2-40B4-BE49-F238E27FC236}">
                <a16:creationId xmlns:a16="http://schemas.microsoft.com/office/drawing/2014/main" id="{F81161BA-84D9-4B19-B6FB-95CE678B2933}"/>
              </a:ext>
            </a:extLst>
          </p:cNvPr>
          <p:cNvSpPr/>
          <p:nvPr/>
        </p:nvSpPr>
        <p:spPr>
          <a:xfrm>
            <a:off x="4136890" y="3699468"/>
            <a:ext cx="723687" cy="723687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Oval 23">
            <a:extLst>
              <a:ext uri="{FF2B5EF4-FFF2-40B4-BE49-F238E27FC236}">
                <a16:creationId xmlns:a16="http://schemas.microsoft.com/office/drawing/2014/main" id="{06F649D3-4DFE-4509-A365-0464DFA61508}"/>
              </a:ext>
            </a:extLst>
          </p:cNvPr>
          <p:cNvSpPr/>
          <p:nvPr/>
        </p:nvSpPr>
        <p:spPr>
          <a:xfrm>
            <a:off x="4136890" y="5045554"/>
            <a:ext cx="723687" cy="723687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DD2A2AA3-7A11-47A9-B849-EB6781A6A06A}"/>
              </a:ext>
            </a:extLst>
          </p:cNvPr>
          <p:cNvSpPr txBox="1">
            <a:spLocks/>
          </p:cNvSpPr>
          <p:nvPr/>
        </p:nvSpPr>
        <p:spPr>
          <a:xfrm>
            <a:off x="640592" y="4918101"/>
            <a:ext cx="2354776" cy="1553399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Portfolio Presentation </a:t>
            </a:r>
            <a:r>
              <a:rPr lang="en-US" altLang="ko-KR" sz="2400" b="1" dirty="0">
                <a:solidFill>
                  <a:schemeClr val="accent3"/>
                </a:solidFill>
                <a:latin typeface="Arial" pitchFamily="34" charset="0"/>
                <a:cs typeface="Arial" pitchFamily="34" charset="0"/>
              </a:rPr>
              <a:t>Designed</a:t>
            </a:r>
          </a:p>
        </p:txBody>
      </p:sp>
      <p:grpSp>
        <p:nvGrpSpPr>
          <p:cNvPr id="33" name="Group 12">
            <a:extLst>
              <a:ext uri="{FF2B5EF4-FFF2-40B4-BE49-F238E27FC236}">
                <a16:creationId xmlns:a16="http://schemas.microsoft.com/office/drawing/2014/main" id="{CE7481AD-C2A0-4DFD-845F-42E3ED66B6E8}"/>
              </a:ext>
            </a:extLst>
          </p:cNvPr>
          <p:cNvGrpSpPr/>
          <p:nvPr/>
        </p:nvGrpSpPr>
        <p:grpSpPr>
          <a:xfrm>
            <a:off x="5016864" y="3599646"/>
            <a:ext cx="2403111" cy="923330"/>
            <a:chOff x="2551705" y="4283314"/>
            <a:chExt cx="2357003" cy="923330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6C928EE-9551-4075-B642-57031443414E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8AF170CF-97BD-4AB9-9724-B4F58F7AC202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6" name="Group 15">
            <a:extLst>
              <a:ext uri="{FF2B5EF4-FFF2-40B4-BE49-F238E27FC236}">
                <a16:creationId xmlns:a16="http://schemas.microsoft.com/office/drawing/2014/main" id="{E97F7EB0-6B2B-4057-9303-0A91007C8C74}"/>
              </a:ext>
            </a:extLst>
          </p:cNvPr>
          <p:cNvGrpSpPr/>
          <p:nvPr/>
        </p:nvGrpSpPr>
        <p:grpSpPr>
          <a:xfrm>
            <a:off x="5016864" y="4945732"/>
            <a:ext cx="2403111" cy="923330"/>
            <a:chOff x="2551705" y="4283314"/>
            <a:chExt cx="2357003" cy="92333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C8754A16-C514-461D-B9A9-988E87154455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F5898FBF-98DE-4BDF-8D16-12D483D242EB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26" name="Oval 21">
            <a:extLst>
              <a:ext uri="{FF2B5EF4-FFF2-40B4-BE49-F238E27FC236}">
                <a16:creationId xmlns:a16="http://schemas.microsoft.com/office/drawing/2014/main" id="{048E2EF3-51CB-4A1D-A3CF-5EA9962BC7BC}"/>
              </a:ext>
            </a:extLst>
          </p:cNvPr>
          <p:cNvSpPr/>
          <p:nvPr/>
        </p:nvSpPr>
        <p:spPr>
          <a:xfrm>
            <a:off x="4136890" y="2317460"/>
            <a:ext cx="723687" cy="723687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0" name="Group 9">
            <a:extLst>
              <a:ext uri="{FF2B5EF4-FFF2-40B4-BE49-F238E27FC236}">
                <a16:creationId xmlns:a16="http://schemas.microsoft.com/office/drawing/2014/main" id="{01409482-D31D-472A-B2C6-8CCA7A58BEB1}"/>
              </a:ext>
            </a:extLst>
          </p:cNvPr>
          <p:cNvGrpSpPr/>
          <p:nvPr/>
        </p:nvGrpSpPr>
        <p:grpSpPr>
          <a:xfrm>
            <a:off x="5016864" y="2217638"/>
            <a:ext cx="2419444" cy="923330"/>
            <a:chOff x="2551705" y="4283314"/>
            <a:chExt cx="2373022" cy="923330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8793D9F8-8B5D-4EDF-9020-00544251C02B}"/>
                </a:ext>
              </a:extLst>
            </p:cNvPr>
            <p:cNvSpPr txBox="1"/>
            <p:nvPr/>
          </p:nvSpPr>
          <p:spPr>
            <a:xfrm>
              <a:off x="2551705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3B07BD9-A982-45B0-971D-DD962181CE16}"/>
                </a:ext>
              </a:extLst>
            </p:cNvPr>
            <p:cNvSpPr txBox="1"/>
            <p:nvPr/>
          </p:nvSpPr>
          <p:spPr>
            <a:xfrm>
              <a:off x="2551705" y="4283314"/>
              <a:ext cx="237302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43" name="Rectangle 36">
            <a:extLst>
              <a:ext uri="{FF2B5EF4-FFF2-40B4-BE49-F238E27FC236}">
                <a16:creationId xmlns:a16="http://schemas.microsoft.com/office/drawing/2014/main" id="{540FA258-B6B7-487D-8151-CEEB488E1861}"/>
              </a:ext>
            </a:extLst>
          </p:cNvPr>
          <p:cNvSpPr/>
          <p:nvPr/>
        </p:nvSpPr>
        <p:spPr>
          <a:xfrm>
            <a:off x="4306648" y="2504480"/>
            <a:ext cx="411575" cy="344044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44" name="Rounded Rectangle 27">
            <a:extLst>
              <a:ext uri="{FF2B5EF4-FFF2-40B4-BE49-F238E27FC236}">
                <a16:creationId xmlns:a16="http://schemas.microsoft.com/office/drawing/2014/main" id="{FB0E7FA3-16D8-43A8-8A67-BFF199D08909}"/>
              </a:ext>
            </a:extLst>
          </p:cNvPr>
          <p:cNvSpPr/>
          <p:nvPr/>
        </p:nvSpPr>
        <p:spPr>
          <a:xfrm>
            <a:off x="4286212" y="5264580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6" name="Rectangle 16">
            <a:extLst>
              <a:ext uri="{FF2B5EF4-FFF2-40B4-BE49-F238E27FC236}">
                <a16:creationId xmlns:a16="http://schemas.microsoft.com/office/drawing/2014/main" id="{71B5555A-7830-4360-B7D5-90AA0C38CDB4}"/>
              </a:ext>
            </a:extLst>
          </p:cNvPr>
          <p:cNvSpPr/>
          <p:nvPr/>
        </p:nvSpPr>
        <p:spPr>
          <a:xfrm>
            <a:off x="4290518" y="3915805"/>
            <a:ext cx="432135" cy="28400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3" name="Graphic 103">
            <a:extLst>
              <a:ext uri="{FF2B5EF4-FFF2-40B4-BE49-F238E27FC236}">
                <a16:creationId xmlns:a16="http://schemas.microsoft.com/office/drawing/2014/main" id="{7F0AFE1F-E6CC-4FA4-9E68-5ED96B5A8674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8676E51-D8E3-44FE-BD3E-862BADD9EDD2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D7BBFD4-5B8D-4954-9C3B-052BEA1D5E5E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D7D039A-611E-43FC-877F-B0F90B4A055A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A60395C-32EF-4C52-8960-A58C38F82069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00431606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859D6F4-996C-4143-8832-56B071227105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B4561C9-4AC8-4C5F-9E6F-E5FF46551151}"/>
              </a:ext>
            </a:extLst>
          </p:cNvPr>
          <p:cNvSpPr txBox="1"/>
          <p:nvPr/>
        </p:nvSpPr>
        <p:spPr>
          <a:xfrm>
            <a:off x="900906" y="169205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4" name="Graphic 103">
            <a:extLst>
              <a:ext uri="{FF2B5EF4-FFF2-40B4-BE49-F238E27FC236}">
                <a16:creationId xmlns:a16="http://schemas.microsoft.com/office/drawing/2014/main" id="{FE09DB99-0CCD-48CA-9635-46512171124C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F4C62A0-99E1-4077-BECA-C3A8CD7052A1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795DC75-3A02-463D-9989-EDB61799B302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AA129C4-FEE1-4DC5-B77D-FA0B31273BD9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E7ED04B-2492-41D1-BCD8-42A914EAE923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2832931-A8BA-458B-8D02-8987946B5B54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11" name="Table 10">
            <a:extLst>
              <a:ext uri="{FF2B5EF4-FFF2-40B4-BE49-F238E27FC236}">
                <a16:creationId xmlns:a16="http://schemas.microsoft.com/office/drawing/2014/main" id="{06741C6E-8C90-4870-BEE1-DD3205E4E73C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49272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1"/>
                          </a:solidFill>
                          <a:latin typeface="+mn-lt"/>
                          <a:cs typeface="Arial" pitchFamily="34" charset="0"/>
                        </a:rPr>
                        <a:t>$52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C4E18D4D-3B81-4BDB-A754-DD60E69BD10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6406578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3"/>
                          </a:solidFill>
                          <a:latin typeface="+mn-lt"/>
                          <a:cs typeface="Arial" pitchFamily="34" charset="0"/>
                        </a:rPr>
                        <a:t>$75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A5AEBDC9-DC4E-44FD-9507-FE4C81C056B9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9135231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4"/>
                          </a:solidFill>
                          <a:latin typeface="+mn-lt"/>
                          <a:cs typeface="Arial" pitchFamily="34" charset="0"/>
                        </a:rPr>
                        <a:t>$40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35850A23-23EE-4F5B-B76E-8CA1DE440E30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3676863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1"/>
                          </a:solidFill>
                          <a:latin typeface="+mn-lt"/>
                          <a:cs typeface="Arial" pitchFamily="34" charset="0"/>
                        </a:rPr>
                        <a:t>$36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771950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5">
            <a:extLst>
              <a:ext uri="{FF2B5EF4-FFF2-40B4-BE49-F238E27FC236}">
                <a16:creationId xmlns:a16="http://schemas.microsoft.com/office/drawing/2014/main" id="{26E42209-8F48-49D9-8E01-93968B81300E}"/>
              </a:ext>
            </a:extLst>
          </p:cNvPr>
          <p:cNvGrpSpPr/>
          <p:nvPr/>
        </p:nvGrpSpPr>
        <p:grpSpPr>
          <a:xfrm>
            <a:off x="9180007" y="935304"/>
            <a:ext cx="2172513" cy="4214791"/>
            <a:chOff x="1275016" y="1659898"/>
            <a:chExt cx="2555300" cy="4957417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ABB90A5-1FD4-40ED-80CA-A5AC6B6E220A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32" name="Graphic 31">
                <a:extLst>
                  <a:ext uri="{FF2B5EF4-FFF2-40B4-BE49-F238E27FC236}">
                    <a16:creationId xmlns:a16="http://schemas.microsoft.com/office/drawing/2014/main" id="{AE8ED5DD-569D-47CC-B21B-97BA9AE481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33" name="Graphic 32">
                <a:extLst>
                  <a:ext uri="{FF2B5EF4-FFF2-40B4-BE49-F238E27FC236}">
                    <a16:creationId xmlns:a16="http://schemas.microsoft.com/office/drawing/2014/main" id="{66C9FD77-C67E-4E87-A482-29F8A82450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73B3F3E-7B78-47FC-90C3-376B38C03596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6DF0F028-004E-4ACB-A34C-2FE8F70533C9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6F8FB77-DADA-4892-8268-82A2D422EB3C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52CA025-51D4-4557-8869-1EC2F827B5F2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4781B9F1-BB72-4A7B-86F9-39577D5D0359}"/>
              </a:ext>
            </a:extLst>
          </p:cNvPr>
          <p:cNvSpPr/>
          <p:nvPr/>
        </p:nvSpPr>
        <p:spPr>
          <a:xfrm>
            <a:off x="1100950" y="2625466"/>
            <a:ext cx="576064" cy="576064"/>
          </a:xfrm>
          <a:prstGeom prst="ellipse">
            <a:avLst/>
          </a:prstGeom>
          <a:solidFill>
            <a:schemeClr val="accent4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/>
              <a:t>01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EFEA461-EFA6-49D0-999A-48F52B8DEC63}"/>
              </a:ext>
            </a:extLst>
          </p:cNvPr>
          <p:cNvSpPr txBox="1"/>
          <p:nvPr/>
        </p:nvSpPr>
        <p:spPr>
          <a:xfrm>
            <a:off x="1855858" y="2590335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67E61813-DFCE-4EEE-91E6-AA9A94C0350F}"/>
              </a:ext>
            </a:extLst>
          </p:cNvPr>
          <p:cNvSpPr/>
          <p:nvPr/>
        </p:nvSpPr>
        <p:spPr>
          <a:xfrm>
            <a:off x="1101054" y="3632227"/>
            <a:ext cx="576064" cy="576064"/>
          </a:xfrm>
          <a:prstGeom prst="ellipse">
            <a:avLst/>
          </a:prstGeom>
          <a:solidFill>
            <a:schemeClr val="accent3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/>
              <a:t>02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1A1AEB2-C7B3-4B10-835C-90CF3FD91B6E}"/>
              </a:ext>
            </a:extLst>
          </p:cNvPr>
          <p:cNvSpPr txBox="1"/>
          <p:nvPr/>
        </p:nvSpPr>
        <p:spPr>
          <a:xfrm>
            <a:off x="1855858" y="3597096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9F697EC3-6DF6-41AB-9A80-783882552EE2}"/>
              </a:ext>
            </a:extLst>
          </p:cNvPr>
          <p:cNvSpPr/>
          <p:nvPr/>
        </p:nvSpPr>
        <p:spPr>
          <a:xfrm>
            <a:off x="1101158" y="4638988"/>
            <a:ext cx="576064" cy="576064"/>
          </a:xfrm>
          <a:prstGeom prst="ellipse">
            <a:avLst/>
          </a:prstGeom>
          <a:solidFill>
            <a:schemeClr val="accent4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/>
              <a:t>03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9C4892E-5277-4871-8AEE-C96FB515C8F7}"/>
              </a:ext>
            </a:extLst>
          </p:cNvPr>
          <p:cNvSpPr txBox="1"/>
          <p:nvPr/>
        </p:nvSpPr>
        <p:spPr>
          <a:xfrm>
            <a:off x="1855858" y="4603857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1070C014-ECFC-49C0-947E-9CB78C7F765B}"/>
              </a:ext>
            </a:extLst>
          </p:cNvPr>
          <p:cNvSpPr/>
          <p:nvPr/>
        </p:nvSpPr>
        <p:spPr>
          <a:xfrm>
            <a:off x="1101262" y="5645750"/>
            <a:ext cx="576064" cy="576064"/>
          </a:xfrm>
          <a:prstGeom prst="ellipse">
            <a:avLst/>
          </a:prstGeom>
          <a:solidFill>
            <a:schemeClr val="accent3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400" dirty="0"/>
              <a:t>04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CE5ACEF-6178-45FB-B9EA-5E54E8D40B25}"/>
              </a:ext>
            </a:extLst>
          </p:cNvPr>
          <p:cNvSpPr txBox="1"/>
          <p:nvPr/>
        </p:nvSpPr>
        <p:spPr>
          <a:xfrm>
            <a:off x="1855858" y="5610619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60089BE-72B8-4D9B-99CD-0B7E9ACF915C}"/>
              </a:ext>
            </a:extLst>
          </p:cNvPr>
          <p:cNvGrpSpPr/>
          <p:nvPr/>
        </p:nvGrpSpPr>
        <p:grpSpPr>
          <a:xfrm>
            <a:off x="6981798" y="1563570"/>
            <a:ext cx="2456619" cy="4765970"/>
            <a:chOff x="1275016" y="1659898"/>
            <a:chExt cx="2555300" cy="495741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1B657365-1B3E-4D69-9F2A-F9A1F865CC3A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19" name="Graphic 18">
                <a:extLst>
                  <a:ext uri="{FF2B5EF4-FFF2-40B4-BE49-F238E27FC236}">
                    <a16:creationId xmlns:a16="http://schemas.microsoft.com/office/drawing/2014/main" id="{8CFFBA17-3AE8-49D8-8257-BB9D394267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20" name="Graphic 19">
                <a:extLst>
                  <a:ext uri="{FF2B5EF4-FFF2-40B4-BE49-F238E27FC236}">
                    <a16:creationId xmlns:a16="http://schemas.microsoft.com/office/drawing/2014/main" id="{A043D5D8-E282-4B3E-A4CA-13BD197DDA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D56C503-0416-4DEF-9277-86658FF96ACC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542BC06-01AA-4B09-A25C-FB47EA641B06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E956ED9-F600-46B3-A382-873D9EA93C52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703479A-4474-4ED8-AB3B-CA8C18C0ACE3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99EBDEF0-6BD3-4759-B3A7-5EEA505CAA3A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AC45A7-5B7D-467C-9293-AE3253F5411D}"/>
              </a:ext>
            </a:extLst>
          </p:cNvPr>
          <p:cNvSpPr txBox="1"/>
          <p:nvPr/>
        </p:nvSpPr>
        <p:spPr>
          <a:xfrm>
            <a:off x="900906" y="169205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36" name="Graphic 103">
            <a:extLst>
              <a:ext uri="{FF2B5EF4-FFF2-40B4-BE49-F238E27FC236}">
                <a16:creationId xmlns:a16="http://schemas.microsoft.com/office/drawing/2014/main" id="{6F4FA5E8-5D7D-4505-B121-CE3A76975296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4237AD3-3FAE-4BAC-8C97-5250AD0E9228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D95BCDB-0AE0-4720-A7D3-F0C88EFEEB29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2CC3545-2EE1-4395-9AE4-4370E1E3724C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5A4194C-CCBA-475C-B643-604CC2EB50B2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1A936493-8F40-4D07-9CDA-6A9CB9D0F4C4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6B587E58-EFEA-4AD3-B4A9-4404E433D7EE}"/>
              </a:ext>
            </a:extLst>
          </p:cNvPr>
          <p:cNvGrpSpPr/>
          <p:nvPr/>
        </p:nvGrpSpPr>
        <p:grpSpPr>
          <a:xfrm>
            <a:off x="7785895" y="3523714"/>
            <a:ext cx="805445" cy="904828"/>
            <a:chOff x="-1465894" y="339691"/>
            <a:chExt cx="2102008" cy="236137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3821513-AC08-4C01-BB2B-F94E19A79670}"/>
                </a:ext>
              </a:extLst>
            </p:cNvPr>
            <p:cNvSpPr/>
            <p:nvPr/>
          </p:nvSpPr>
          <p:spPr>
            <a:xfrm>
              <a:off x="-1446989" y="94841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EECD40-E853-49EB-AF23-27B1F2EAE039}"/>
                </a:ext>
              </a:extLst>
            </p:cNvPr>
            <p:cNvSpPr/>
            <p:nvPr/>
          </p:nvSpPr>
          <p:spPr>
            <a:xfrm>
              <a:off x="-1437876" y="120815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7B8E89B-FFC3-4656-92DE-3A8558EFB1B4}"/>
                </a:ext>
              </a:extLst>
            </p:cNvPr>
            <p:cNvSpPr/>
            <p:nvPr/>
          </p:nvSpPr>
          <p:spPr>
            <a:xfrm>
              <a:off x="-1134524" y="85337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9FF9B87-4036-4C30-9022-E55628E90203}"/>
                </a:ext>
              </a:extLst>
            </p:cNvPr>
            <p:cNvSpPr/>
            <p:nvPr/>
          </p:nvSpPr>
          <p:spPr>
            <a:xfrm>
              <a:off x="-1176430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F3A6047-DA28-4409-9BAA-84364AE1687D}"/>
                </a:ext>
              </a:extLst>
            </p:cNvPr>
            <p:cNvSpPr/>
            <p:nvPr/>
          </p:nvSpPr>
          <p:spPr>
            <a:xfrm>
              <a:off x="-502676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B892D74-405A-45B0-B34E-196E81A1BDA8}"/>
                </a:ext>
              </a:extLst>
            </p:cNvPr>
            <p:cNvSpPr/>
            <p:nvPr/>
          </p:nvSpPr>
          <p:spPr>
            <a:xfrm>
              <a:off x="-1285550" y="1620595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B160AC6-5644-462F-944D-8671F439CC10}"/>
                </a:ext>
              </a:extLst>
            </p:cNvPr>
            <p:cNvSpPr/>
            <p:nvPr/>
          </p:nvSpPr>
          <p:spPr>
            <a:xfrm>
              <a:off x="-1424856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4B871FD-AFFD-46B3-AA14-0468B53CB0F7}"/>
                </a:ext>
              </a:extLst>
            </p:cNvPr>
            <p:cNvSpPr/>
            <p:nvPr/>
          </p:nvSpPr>
          <p:spPr>
            <a:xfrm>
              <a:off x="24853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E9EB2A2-2BB2-41F8-BBA6-64C95F11A051}"/>
                </a:ext>
              </a:extLst>
            </p:cNvPr>
            <p:cNvSpPr/>
            <p:nvPr/>
          </p:nvSpPr>
          <p:spPr>
            <a:xfrm>
              <a:off x="-322114" y="1621246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7B60E86-215A-4760-83C2-D5A5B620795A}"/>
                </a:ext>
              </a:extLst>
            </p:cNvPr>
            <p:cNvSpPr/>
            <p:nvPr/>
          </p:nvSpPr>
          <p:spPr>
            <a:xfrm>
              <a:off x="-990660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1E8F610-AB86-4900-9E89-B486485A6089}"/>
                </a:ext>
              </a:extLst>
            </p:cNvPr>
            <p:cNvSpPr/>
            <p:nvPr/>
          </p:nvSpPr>
          <p:spPr>
            <a:xfrm>
              <a:off x="-261573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B07F86B-F5C4-4DE6-8D9C-996136F6D45F}"/>
                </a:ext>
              </a:extLst>
            </p:cNvPr>
            <p:cNvSpPr/>
            <p:nvPr/>
          </p:nvSpPr>
          <p:spPr>
            <a:xfrm>
              <a:off x="-813597" y="1815747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B6BB6D9-7AAB-4DAB-AD44-36C33B98F857}"/>
                </a:ext>
              </a:extLst>
            </p:cNvPr>
            <p:cNvSpPr/>
            <p:nvPr/>
          </p:nvSpPr>
          <p:spPr>
            <a:xfrm>
              <a:off x="-605285" y="127194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B48E6F1-4577-4CE6-8336-10725D8088D1}"/>
                </a:ext>
              </a:extLst>
            </p:cNvPr>
            <p:cNvSpPr/>
            <p:nvPr/>
          </p:nvSpPr>
          <p:spPr>
            <a:xfrm>
              <a:off x="-302410" y="106359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4B24DEFA-3B3A-4DB0-8C4C-0B48B0E407B2}"/>
                </a:ext>
              </a:extLst>
            </p:cNvPr>
            <p:cNvSpPr/>
            <p:nvPr/>
          </p:nvSpPr>
          <p:spPr>
            <a:xfrm>
              <a:off x="-876654" y="106359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FC5FCE0-B832-4B43-80BE-0B36D5A5CE0F}"/>
                </a:ext>
              </a:extLst>
            </p:cNvPr>
            <p:cNvSpPr/>
            <p:nvPr/>
          </p:nvSpPr>
          <p:spPr>
            <a:xfrm>
              <a:off x="-597321" y="167830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C9BC1C-C5AD-4CF2-8BA1-A689A94AF357}"/>
                </a:ext>
              </a:extLst>
            </p:cNvPr>
            <p:cNvSpPr/>
            <p:nvPr/>
          </p:nvSpPr>
          <p:spPr>
            <a:xfrm rot="20955073">
              <a:off x="-1265888" y="339691"/>
              <a:ext cx="1265915" cy="483002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  <a:gd name="connsiteX0" fmla="*/ 1430180 w 1458656"/>
                <a:gd name="connsiteY0" fmla="*/ 686593 h 689863"/>
                <a:gd name="connsiteX1" fmla="*/ 541606 w 1458656"/>
                <a:gd name="connsiteY1" fmla="*/ 3210 h 689863"/>
                <a:gd name="connsiteX2" fmla="*/ 363240 w 1458656"/>
                <a:gd name="connsiteY2" fmla="*/ 402906 h 689863"/>
                <a:gd name="connsiteX3" fmla="*/ 1430180 w 1458656"/>
                <a:gd name="connsiteY3" fmla="*/ 686593 h 689863"/>
                <a:gd name="connsiteX0" fmla="*/ 1430762 w 1459238"/>
                <a:gd name="connsiteY0" fmla="*/ 686593 h 692443"/>
                <a:gd name="connsiteX1" fmla="*/ 542188 w 1459238"/>
                <a:gd name="connsiteY1" fmla="*/ 3210 h 692443"/>
                <a:gd name="connsiteX2" fmla="*/ 363822 w 1459238"/>
                <a:gd name="connsiteY2" fmla="*/ 402906 h 692443"/>
                <a:gd name="connsiteX3" fmla="*/ 1430762 w 1459238"/>
                <a:gd name="connsiteY3" fmla="*/ 686593 h 692443"/>
                <a:gd name="connsiteX0" fmla="*/ 1430762 w 1469709"/>
                <a:gd name="connsiteY0" fmla="*/ 728845 h 734695"/>
                <a:gd name="connsiteX1" fmla="*/ 542188 w 1469709"/>
                <a:gd name="connsiteY1" fmla="*/ 45462 h 734695"/>
                <a:gd name="connsiteX2" fmla="*/ 363822 w 1469709"/>
                <a:gd name="connsiteY2" fmla="*/ 445158 h 734695"/>
                <a:gd name="connsiteX3" fmla="*/ 1430762 w 1469709"/>
                <a:gd name="connsiteY3" fmla="*/ 728845 h 734695"/>
                <a:gd name="connsiteX0" fmla="*/ 1397348 w 1436295"/>
                <a:gd name="connsiteY0" fmla="*/ 728847 h 817600"/>
                <a:gd name="connsiteX1" fmla="*/ 508774 w 1436295"/>
                <a:gd name="connsiteY1" fmla="*/ 45464 h 817600"/>
                <a:gd name="connsiteX2" fmla="*/ 388235 w 1436295"/>
                <a:gd name="connsiteY2" fmla="*/ 545510 h 817600"/>
                <a:gd name="connsiteX3" fmla="*/ 1397348 w 1436295"/>
                <a:gd name="connsiteY3" fmla="*/ 728847 h 817600"/>
                <a:gd name="connsiteX0" fmla="*/ 1392176 w 1432068"/>
                <a:gd name="connsiteY0" fmla="*/ 664841 h 765441"/>
                <a:gd name="connsiteX1" fmla="*/ 515459 w 1432068"/>
                <a:gd name="connsiteY1" fmla="*/ 50901 h 765441"/>
                <a:gd name="connsiteX2" fmla="*/ 383063 w 1432068"/>
                <a:gd name="connsiteY2" fmla="*/ 481504 h 765441"/>
                <a:gd name="connsiteX3" fmla="*/ 1392176 w 1432068"/>
                <a:gd name="connsiteY3" fmla="*/ 664841 h 765441"/>
                <a:gd name="connsiteX0" fmla="*/ 1368380 w 1408272"/>
                <a:gd name="connsiteY0" fmla="*/ 664839 h 807124"/>
                <a:gd name="connsiteX1" fmla="*/ 491663 w 1408272"/>
                <a:gd name="connsiteY1" fmla="*/ 50899 h 807124"/>
                <a:gd name="connsiteX2" fmla="*/ 359267 w 1408272"/>
                <a:gd name="connsiteY2" fmla="*/ 481502 h 807124"/>
                <a:gd name="connsiteX3" fmla="*/ 1368380 w 1408272"/>
                <a:gd name="connsiteY3" fmla="*/ 664839 h 807124"/>
                <a:gd name="connsiteX0" fmla="*/ 1368380 w 1398714"/>
                <a:gd name="connsiteY0" fmla="*/ 735586 h 877871"/>
                <a:gd name="connsiteX1" fmla="*/ 491663 w 1398714"/>
                <a:gd name="connsiteY1" fmla="*/ 121646 h 877871"/>
                <a:gd name="connsiteX2" fmla="*/ 359267 w 1398714"/>
                <a:gd name="connsiteY2" fmla="*/ 552249 h 877871"/>
                <a:gd name="connsiteX3" fmla="*/ 1368380 w 1398714"/>
                <a:gd name="connsiteY3" fmla="*/ 735586 h 877871"/>
                <a:gd name="connsiteX0" fmla="*/ 1235580 w 1265914"/>
                <a:gd name="connsiteY0" fmla="*/ 735586 h 801348"/>
                <a:gd name="connsiteX1" fmla="*/ 358863 w 1265914"/>
                <a:gd name="connsiteY1" fmla="*/ 121646 h 801348"/>
                <a:gd name="connsiteX2" fmla="*/ 226467 w 1265914"/>
                <a:gd name="connsiteY2" fmla="*/ 552249 h 801348"/>
                <a:gd name="connsiteX3" fmla="*/ 1235580 w 1265914"/>
                <a:gd name="connsiteY3" fmla="*/ 735586 h 80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914" h="801348">
                  <a:moveTo>
                    <a:pt x="1235580" y="735586"/>
                  </a:moveTo>
                  <a:cubicBezTo>
                    <a:pt x="1386893" y="316900"/>
                    <a:pt x="953030" y="-252276"/>
                    <a:pt x="358863" y="121646"/>
                  </a:cubicBezTo>
                  <a:cubicBezTo>
                    <a:pt x="-188086" y="546241"/>
                    <a:pt x="-6245" y="1146037"/>
                    <a:pt x="226467" y="552249"/>
                  </a:cubicBezTo>
                  <a:cubicBezTo>
                    <a:pt x="601068" y="784329"/>
                    <a:pt x="853460" y="745351"/>
                    <a:pt x="1235580" y="735586"/>
                  </a:cubicBezTo>
                  <a:close/>
                </a:path>
              </a:pathLst>
            </a:custGeom>
            <a:solidFill>
              <a:schemeClr val="accent1"/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F36A882-68BB-4355-BD6F-B6290352F570}"/>
                </a:ext>
              </a:extLst>
            </p:cNvPr>
            <p:cNvSpPr/>
            <p:nvPr/>
          </p:nvSpPr>
          <p:spPr>
            <a:xfrm>
              <a:off x="-1465894" y="795293"/>
              <a:ext cx="310417" cy="310417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526D4842-AA2C-455D-AFF9-E295DFA346E8}"/>
                </a:ext>
              </a:extLst>
            </p:cNvPr>
            <p:cNvSpPr/>
            <p:nvPr/>
          </p:nvSpPr>
          <p:spPr>
            <a:xfrm>
              <a:off x="-1139081" y="45888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F373FAF-F31F-497F-85CC-23598953BFDA}"/>
                </a:ext>
              </a:extLst>
            </p:cNvPr>
            <p:cNvSpPr/>
            <p:nvPr/>
          </p:nvSpPr>
          <p:spPr>
            <a:xfrm>
              <a:off x="-700978" y="122573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1EE647A4-5CF2-452A-AE1C-7C8EC950C468}"/>
                </a:ext>
              </a:extLst>
            </p:cNvPr>
            <p:cNvSpPr/>
            <p:nvPr/>
          </p:nvSpPr>
          <p:spPr>
            <a:xfrm>
              <a:off x="-160673" y="121661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71526849-2CF2-4481-9837-7DA6C5691AC9}"/>
              </a:ext>
            </a:extLst>
          </p:cNvPr>
          <p:cNvGrpSpPr/>
          <p:nvPr/>
        </p:nvGrpSpPr>
        <p:grpSpPr>
          <a:xfrm>
            <a:off x="9884677" y="2472157"/>
            <a:ext cx="759779" cy="902274"/>
            <a:chOff x="3790950" y="1741170"/>
            <a:chExt cx="2447925" cy="2907029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65" name="Graphic 3">
              <a:extLst>
                <a:ext uri="{FF2B5EF4-FFF2-40B4-BE49-F238E27FC236}">
                  <a16:creationId xmlns:a16="http://schemas.microsoft.com/office/drawing/2014/main" id="{1EA5E631-3106-4743-8AC6-ED102822232F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1EA745AA-2018-4DA7-AA94-5DA93943C823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F9E6AF36-6298-45D7-A271-9CA091D9FE52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900733BD-2466-4A7E-AF2B-8456FFD59908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21CE54BC-728A-445A-81E5-35B42E0756CB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1E2C4419-BECB-4857-8C7E-922D91375987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24EE4578-04B3-43E6-8E45-BEF76BD45AA3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7A93F573-BD94-4950-AA91-90CEB7703060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3" name="Text Placeholder 2">
            <a:extLst>
              <a:ext uri="{FF2B5EF4-FFF2-40B4-BE49-F238E27FC236}">
                <a16:creationId xmlns:a16="http://schemas.microsoft.com/office/drawing/2014/main" id="{BA8F7EEB-66A1-4449-967C-32E3C98310E0}"/>
              </a:ext>
            </a:extLst>
          </p:cNvPr>
          <p:cNvSpPr txBox="1">
            <a:spLocks/>
          </p:cNvSpPr>
          <p:nvPr/>
        </p:nvSpPr>
        <p:spPr>
          <a:xfrm>
            <a:off x="7312432" y="4975125"/>
            <a:ext cx="1775430" cy="371759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800" dirty="0">
                <a:solidFill>
                  <a:schemeClr val="bg1"/>
                </a:solidFill>
                <a:cs typeface="Arial" pitchFamily="34" charset="0"/>
              </a:rPr>
              <a:t>BIG SALE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762404E-BD37-4CD3-B927-1A9BD64C72A6}"/>
              </a:ext>
            </a:extLst>
          </p:cNvPr>
          <p:cNvSpPr txBox="1"/>
          <p:nvPr/>
        </p:nvSpPr>
        <p:spPr>
          <a:xfrm>
            <a:off x="7322391" y="4546306"/>
            <a:ext cx="1775430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4EE5F488-3708-41F0-8F71-6813FCD7805C}"/>
              </a:ext>
            </a:extLst>
          </p:cNvPr>
          <p:cNvGrpSpPr/>
          <p:nvPr/>
        </p:nvGrpSpPr>
        <p:grpSpPr>
          <a:xfrm>
            <a:off x="6863078" y="5258860"/>
            <a:ext cx="2192038" cy="797279"/>
            <a:chOff x="8657881" y="1491667"/>
            <a:chExt cx="2192038" cy="797279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18768BDE-591E-4B0D-8CF1-6F521A85EB1E}"/>
                </a:ext>
              </a:extLst>
            </p:cNvPr>
            <p:cNvSpPr txBox="1"/>
            <p:nvPr/>
          </p:nvSpPr>
          <p:spPr>
            <a:xfrm>
              <a:off x="8657881" y="1519505"/>
              <a:ext cx="2192038" cy="76944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400" dirty="0">
                  <a:solidFill>
                    <a:schemeClr val="bg1"/>
                  </a:solidFill>
                  <a:cs typeface="Arial" pitchFamily="34" charset="0"/>
                </a:rPr>
                <a:t>50</a:t>
              </a:r>
              <a:endParaRPr lang="ko-KR" altLang="en-US" sz="44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0E28DD06-D564-45BA-B3AC-49D86917B762}"/>
                </a:ext>
              </a:extLst>
            </p:cNvPr>
            <p:cNvSpPr txBox="1"/>
            <p:nvPr/>
          </p:nvSpPr>
          <p:spPr>
            <a:xfrm>
              <a:off x="10042168" y="1491667"/>
              <a:ext cx="649119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%</a:t>
              </a:r>
              <a:endParaRPr lang="ko-KR" altLang="en-US" sz="28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2CE28751-1463-4EAC-A926-5489446B6059}"/>
                </a:ext>
              </a:extLst>
            </p:cNvPr>
            <p:cNvSpPr txBox="1"/>
            <p:nvPr/>
          </p:nvSpPr>
          <p:spPr>
            <a:xfrm>
              <a:off x="10042168" y="1841020"/>
              <a:ext cx="657807" cy="4001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Off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79" name="Rectangle 78">
            <a:extLst>
              <a:ext uri="{FF2B5EF4-FFF2-40B4-BE49-F238E27FC236}">
                <a16:creationId xmlns:a16="http://schemas.microsoft.com/office/drawing/2014/main" id="{FAD23386-0B87-4744-A074-FA44E98595D7}"/>
              </a:ext>
            </a:extLst>
          </p:cNvPr>
          <p:cNvSpPr/>
          <p:nvPr/>
        </p:nvSpPr>
        <p:spPr>
          <a:xfrm>
            <a:off x="9660969" y="3408825"/>
            <a:ext cx="121058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latinLnBrk="1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$130</a:t>
            </a: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79B566FB-36E3-4E35-ADB4-0386EA1B0F09}"/>
              </a:ext>
            </a:extLst>
          </p:cNvPr>
          <p:cNvSpPr/>
          <p:nvPr/>
        </p:nvSpPr>
        <p:spPr>
          <a:xfrm>
            <a:off x="9477586" y="4359286"/>
            <a:ext cx="1577355" cy="307777"/>
          </a:xfrm>
          <a:prstGeom prst="rect">
            <a:avLst/>
          </a:prstGeom>
          <a:solidFill>
            <a:schemeClr val="accent1"/>
          </a:solidFill>
          <a:ln w="25400">
            <a:solidFill>
              <a:schemeClr val="accent1"/>
            </a:solidFill>
          </a:ln>
        </p:spPr>
        <p:txBody>
          <a:bodyPr wrap="none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</a:rPr>
              <a:t>Limited Time only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B8DF2331-A52A-4A14-8A91-FC9AEDC76A98}"/>
              </a:ext>
            </a:extLst>
          </p:cNvPr>
          <p:cNvSpPr txBox="1"/>
          <p:nvPr/>
        </p:nvSpPr>
        <p:spPr>
          <a:xfrm>
            <a:off x="9477586" y="3968950"/>
            <a:ext cx="157735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latin typeface="Arial Narrow" panose="020B0606020202030204" pitchFamily="34" charset="0"/>
                <a:ea typeface="Adobe Song Std L" panose="02020300000000000000" pitchFamily="18" charset="-128"/>
                <a:cs typeface="Arial" pitchFamily="34" charset="0"/>
              </a:rPr>
              <a:t>HALF PRICE SALE </a:t>
            </a:r>
          </a:p>
        </p:txBody>
      </p:sp>
    </p:spTree>
    <p:extLst>
      <p:ext uri="{BB962C8B-B14F-4D97-AF65-F5344CB8AC3E}">
        <p14:creationId xmlns:p14="http://schemas.microsoft.com/office/powerpoint/2010/main" val="9047006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>
            <a:lumMod val="50000"/>
            <a:lumOff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raphic 47">
            <a:extLst>
              <a:ext uri="{FF2B5EF4-FFF2-40B4-BE49-F238E27FC236}">
                <a16:creationId xmlns:a16="http://schemas.microsoft.com/office/drawing/2014/main" id="{EDC925CE-F9BA-4941-9743-CDDC45297B81}"/>
              </a:ext>
            </a:extLst>
          </p:cNvPr>
          <p:cNvSpPr/>
          <p:nvPr/>
        </p:nvSpPr>
        <p:spPr>
          <a:xfrm rot="20933095">
            <a:off x="105501" y="2977303"/>
            <a:ext cx="532363" cy="798545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Graphic 47">
            <a:extLst>
              <a:ext uri="{FF2B5EF4-FFF2-40B4-BE49-F238E27FC236}">
                <a16:creationId xmlns:a16="http://schemas.microsoft.com/office/drawing/2014/main" id="{78292B89-F057-4F9B-95AB-E4E1B39CE28D}"/>
              </a:ext>
            </a:extLst>
          </p:cNvPr>
          <p:cNvSpPr/>
          <p:nvPr/>
        </p:nvSpPr>
        <p:spPr>
          <a:xfrm>
            <a:off x="5567021" y="1622400"/>
            <a:ext cx="739873" cy="1109811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Graphic 47">
            <a:extLst>
              <a:ext uri="{FF2B5EF4-FFF2-40B4-BE49-F238E27FC236}">
                <a16:creationId xmlns:a16="http://schemas.microsoft.com/office/drawing/2014/main" id="{3BE9D3A8-BF07-47B4-B24A-C7D23D31B579}"/>
              </a:ext>
            </a:extLst>
          </p:cNvPr>
          <p:cNvSpPr/>
          <p:nvPr/>
        </p:nvSpPr>
        <p:spPr>
          <a:xfrm rot="519177">
            <a:off x="7245684" y="2389845"/>
            <a:ext cx="206693" cy="3100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Graphic 47">
            <a:extLst>
              <a:ext uri="{FF2B5EF4-FFF2-40B4-BE49-F238E27FC236}">
                <a16:creationId xmlns:a16="http://schemas.microsoft.com/office/drawing/2014/main" id="{5DE40CE0-FD28-4A32-B347-779CDB814D06}"/>
              </a:ext>
            </a:extLst>
          </p:cNvPr>
          <p:cNvSpPr/>
          <p:nvPr/>
        </p:nvSpPr>
        <p:spPr>
          <a:xfrm>
            <a:off x="5168456" y="1873616"/>
            <a:ext cx="532363" cy="798545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Graphic 47">
            <a:extLst>
              <a:ext uri="{FF2B5EF4-FFF2-40B4-BE49-F238E27FC236}">
                <a16:creationId xmlns:a16="http://schemas.microsoft.com/office/drawing/2014/main" id="{9E24D743-7F89-4D6F-BB09-E5BD9AE09A30}"/>
              </a:ext>
            </a:extLst>
          </p:cNvPr>
          <p:cNvSpPr/>
          <p:nvPr/>
        </p:nvSpPr>
        <p:spPr>
          <a:xfrm rot="583917">
            <a:off x="9152007" y="2676895"/>
            <a:ext cx="206693" cy="3100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Graphic 47">
            <a:extLst>
              <a:ext uri="{FF2B5EF4-FFF2-40B4-BE49-F238E27FC236}">
                <a16:creationId xmlns:a16="http://schemas.microsoft.com/office/drawing/2014/main" id="{9C01911B-3CDF-4FD5-A9CC-B52470B91C87}"/>
              </a:ext>
            </a:extLst>
          </p:cNvPr>
          <p:cNvSpPr/>
          <p:nvPr/>
        </p:nvSpPr>
        <p:spPr>
          <a:xfrm rot="852386">
            <a:off x="10516083" y="1815803"/>
            <a:ext cx="1070335" cy="1605504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8" name="Graphic 47">
            <a:extLst>
              <a:ext uri="{FF2B5EF4-FFF2-40B4-BE49-F238E27FC236}">
                <a16:creationId xmlns:a16="http://schemas.microsoft.com/office/drawing/2014/main" id="{5BB6C2BF-FCD3-4920-B16A-71559ABA869A}"/>
              </a:ext>
            </a:extLst>
          </p:cNvPr>
          <p:cNvSpPr/>
          <p:nvPr/>
        </p:nvSpPr>
        <p:spPr>
          <a:xfrm rot="604624">
            <a:off x="9557587" y="956853"/>
            <a:ext cx="1514475" cy="227171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Graphic 47">
            <a:extLst>
              <a:ext uri="{FF2B5EF4-FFF2-40B4-BE49-F238E27FC236}">
                <a16:creationId xmlns:a16="http://schemas.microsoft.com/office/drawing/2014/main" id="{48B803B4-83B6-42B5-A509-A238CBC0E7C9}"/>
              </a:ext>
            </a:extLst>
          </p:cNvPr>
          <p:cNvSpPr/>
          <p:nvPr/>
        </p:nvSpPr>
        <p:spPr>
          <a:xfrm rot="20933095">
            <a:off x="357715" y="1925517"/>
            <a:ext cx="1070335" cy="1605504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Graphic 47">
            <a:extLst>
              <a:ext uri="{FF2B5EF4-FFF2-40B4-BE49-F238E27FC236}">
                <a16:creationId xmlns:a16="http://schemas.microsoft.com/office/drawing/2014/main" id="{FA153F1F-7DB0-477B-9BD3-DD9EE01217F4}"/>
              </a:ext>
            </a:extLst>
          </p:cNvPr>
          <p:cNvSpPr/>
          <p:nvPr/>
        </p:nvSpPr>
        <p:spPr>
          <a:xfrm rot="252628">
            <a:off x="7436353" y="2107049"/>
            <a:ext cx="413386" cy="62008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Graphic 47">
            <a:extLst>
              <a:ext uri="{FF2B5EF4-FFF2-40B4-BE49-F238E27FC236}">
                <a16:creationId xmlns:a16="http://schemas.microsoft.com/office/drawing/2014/main" id="{0B636E3E-D5E5-4719-9D4A-7E6322D16255}"/>
              </a:ext>
            </a:extLst>
          </p:cNvPr>
          <p:cNvSpPr/>
          <p:nvPr/>
        </p:nvSpPr>
        <p:spPr>
          <a:xfrm rot="116663">
            <a:off x="6297392" y="2236976"/>
            <a:ext cx="326557" cy="489836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Graphic 47">
            <a:extLst>
              <a:ext uri="{FF2B5EF4-FFF2-40B4-BE49-F238E27FC236}">
                <a16:creationId xmlns:a16="http://schemas.microsoft.com/office/drawing/2014/main" id="{3A8341E2-B4EE-44A3-AC96-0EB741007B2B}"/>
              </a:ext>
            </a:extLst>
          </p:cNvPr>
          <p:cNvSpPr/>
          <p:nvPr/>
        </p:nvSpPr>
        <p:spPr>
          <a:xfrm>
            <a:off x="4340635" y="1122899"/>
            <a:ext cx="1070335" cy="1605504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Graphic 47">
            <a:extLst>
              <a:ext uri="{FF2B5EF4-FFF2-40B4-BE49-F238E27FC236}">
                <a16:creationId xmlns:a16="http://schemas.microsoft.com/office/drawing/2014/main" id="{B18664E7-77F0-45DC-B7CB-D4EEF5541099}"/>
              </a:ext>
            </a:extLst>
          </p:cNvPr>
          <p:cNvSpPr/>
          <p:nvPr/>
        </p:nvSpPr>
        <p:spPr>
          <a:xfrm rot="583917">
            <a:off x="8867226" y="2610862"/>
            <a:ext cx="206693" cy="3100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Graphic 47">
            <a:extLst>
              <a:ext uri="{FF2B5EF4-FFF2-40B4-BE49-F238E27FC236}">
                <a16:creationId xmlns:a16="http://schemas.microsoft.com/office/drawing/2014/main" id="{F49F74CA-3F9B-49F1-8F43-85B074940878}"/>
              </a:ext>
            </a:extLst>
          </p:cNvPr>
          <p:cNvSpPr/>
          <p:nvPr/>
        </p:nvSpPr>
        <p:spPr>
          <a:xfrm rot="1534722">
            <a:off x="11370417" y="2618363"/>
            <a:ext cx="739873" cy="1109811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00AE6E5-C3C0-4683-8183-A3B22688E3C6}"/>
              </a:ext>
            </a:extLst>
          </p:cNvPr>
          <p:cNvSpPr txBox="1"/>
          <p:nvPr/>
        </p:nvSpPr>
        <p:spPr>
          <a:xfrm>
            <a:off x="7266536" y="1313444"/>
            <a:ext cx="474375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I hope and I believe that this Template will your Time, Money and Reputation.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3656298-C370-4ED4-86E3-CEC98F358536}"/>
              </a:ext>
            </a:extLst>
          </p:cNvPr>
          <p:cNvSpPr txBox="1"/>
          <p:nvPr/>
        </p:nvSpPr>
        <p:spPr>
          <a:xfrm>
            <a:off x="7266537" y="464412"/>
            <a:ext cx="25221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Portfolio Style Infographic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Graphic 12">
            <a:extLst>
              <a:ext uri="{FF2B5EF4-FFF2-40B4-BE49-F238E27FC236}">
                <a16:creationId xmlns:a16="http://schemas.microsoft.com/office/drawing/2014/main" id="{F022B67A-FFB7-41E5-8C0F-381BF7632AEB}"/>
              </a:ext>
            </a:extLst>
          </p:cNvPr>
          <p:cNvSpPr/>
          <p:nvPr/>
        </p:nvSpPr>
        <p:spPr>
          <a:xfrm rot="1218983">
            <a:off x="11648968" y="2011104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Graphic 12">
            <a:extLst>
              <a:ext uri="{FF2B5EF4-FFF2-40B4-BE49-F238E27FC236}">
                <a16:creationId xmlns:a16="http://schemas.microsoft.com/office/drawing/2014/main" id="{45ACA739-9D1B-41AE-B7AF-A3275C257587}"/>
              </a:ext>
            </a:extLst>
          </p:cNvPr>
          <p:cNvSpPr/>
          <p:nvPr/>
        </p:nvSpPr>
        <p:spPr>
          <a:xfrm rot="1218983">
            <a:off x="2264163" y="1208512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Graphic 12">
            <a:extLst>
              <a:ext uri="{FF2B5EF4-FFF2-40B4-BE49-F238E27FC236}">
                <a16:creationId xmlns:a16="http://schemas.microsoft.com/office/drawing/2014/main" id="{440959F3-9143-4FED-9097-6D9709788B62}"/>
              </a:ext>
            </a:extLst>
          </p:cNvPr>
          <p:cNvSpPr/>
          <p:nvPr/>
        </p:nvSpPr>
        <p:spPr>
          <a:xfrm rot="1218983">
            <a:off x="861492" y="852799"/>
            <a:ext cx="465288" cy="465288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Graphic 12">
            <a:extLst>
              <a:ext uri="{FF2B5EF4-FFF2-40B4-BE49-F238E27FC236}">
                <a16:creationId xmlns:a16="http://schemas.microsoft.com/office/drawing/2014/main" id="{55832372-C579-493F-8F0C-EDF92CDE25DD}"/>
              </a:ext>
            </a:extLst>
          </p:cNvPr>
          <p:cNvSpPr/>
          <p:nvPr/>
        </p:nvSpPr>
        <p:spPr>
          <a:xfrm rot="1218983">
            <a:off x="10789878" y="993646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Graphic 12">
            <a:extLst>
              <a:ext uri="{FF2B5EF4-FFF2-40B4-BE49-F238E27FC236}">
                <a16:creationId xmlns:a16="http://schemas.microsoft.com/office/drawing/2014/main" id="{823F2609-0A5C-4CB5-8727-D4B1BEDCB1C5}"/>
              </a:ext>
            </a:extLst>
          </p:cNvPr>
          <p:cNvSpPr/>
          <p:nvPr/>
        </p:nvSpPr>
        <p:spPr>
          <a:xfrm rot="1218983">
            <a:off x="2044345" y="2128354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Graphic 12">
            <a:extLst>
              <a:ext uri="{FF2B5EF4-FFF2-40B4-BE49-F238E27FC236}">
                <a16:creationId xmlns:a16="http://schemas.microsoft.com/office/drawing/2014/main" id="{2FBF197C-8837-4AE5-8256-450BBE666BF9}"/>
              </a:ext>
            </a:extLst>
          </p:cNvPr>
          <p:cNvSpPr/>
          <p:nvPr/>
        </p:nvSpPr>
        <p:spPr>
          <a:xfrm rot="1218983">
            <a:off x="1824527" y="3048196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Graphic 12">
            <a:extLst>
              <a:ext uri="{FF2B5EF4-FFF2-40B4-BE49-F238E27FC236}">
                <a16:creationId xmlns:a16="http://schemas.microsoft.com/office/drawing/2014/main" id="{CB615894-28D1-4EA1-8BD9-02A9A5C7EC26}"/>
              </a:ext>
            </a:extLst>
          </p:cNvPr>
          <p:cNvSpPr/>
          <p:nvPr/>
        </p:nvSpPr>
        <p:spPr>
          <a:xfrm rot="1218983">
            <a:off x="2608745" y="2644643"/>
            <a:ext cx="355576" cy="355576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Graphic 12">
            <a:extLst>
              <a:ext uri="{FF2B5EF4-FFF2-40B4-BE49-F238E27FC236}">
                <a16:creationId xmlns:a16="http://schemas.microsoft.com/office/drawing/2014/main" id="{E567A0AD-1682-4213-A286-216415669C82}"/>
              </a:ext>
            </a:extLst>
          </p:cNvPr>
          <p:cNvSpPr/>
          <p:nvPr/>
        </p:nvSpPr>
        <p:spPr>
          <a:xfrm rot="1218983">
            <a:off x="2666271" y="1969525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Graphic 12">
            <a:extLst>
              <a:ext uri="{FF2B5EF4-FFF2-40B4-BE49-F238E27FC236}">
                <a16:creationId xmlns:a16="http://schemas.microsoft.com/office/drawing/2014/main" id="{E0D2C8EE-B704-47A6-9245-90C95C792F82}"/>
              </a:ext>
            </a:extLst>
          </p:cNvPr>
          <p:cNvSpPr/>
          <p:nvPr/>
        </p:nvSpPr>
        <p:spPr>
          <a:xfrm rot="1218983">
            <a:off x="5368842" y="208133"/>
            <a:ext cx="955852" cy="95585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Graphic 12">
            <a:extLst>
              <a:ext uri="{FF2B5EF4-FFF2-40B4-BE49-F238E27FC236}">
                <a16:creationId xmlns:a16="http://schemas.microsoft.com/office/drawing/2014/main" id="{E39242EF-B04D-41B0-9CBD-00149E3F89FD}"/>
              </a:ext>
            </a:extLst>
          </p:cNvPr>
          <p:cNvSpPr/>
          <p:nvPr/>
        </p:nvSpPr>
        <p:spPr>
          <a:xfrm rot="1218983">
            <a:off x="410080" y="153816"/>
            <a:ext cx="347573" cy="347573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Graphic 12">
            <a:extLst>
              <a:ext uri="{FF2B5EF4-FFF2-40B4-BE49-F238E27FC236}">
                <a16:creationId xmlns:a16="http://schemas.microsoft.com/office/drawing/2014/main" id="{A608D875-2477-4C83-A169-FCCB7A808901}"/>
              </a:ext>
            </a:extLst>
          </p:cNvPr>
          <p:cNvSpPr/>
          <p:nvPr/>
        </p:nvSpPr>
        <p:spPr>
          <a:xfrm rot="1218983">
            <a:off x="2829715" y="85579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Graphic 12">
            <a:extLst>
              <a:ext uri="{FF2B5EF4-FFF2-40B4-BE49-F238E27FC236}">
                <a16:creationId xmlns:a16="http://schemas.microsoft.com/office/drawing/2014/main" id="{E5BBFEEF-5E6B-468B-A3E1-52A8FECC6BBF}"/>
              </a:ext>
            </a:extLst>
          </p:cNvPr>
          <p:cNvSpPr/>
          <p:nvPr/>
        </p:nvSpPr>
        <p:spPr>
          <a:xfrm rot="1218983">
            <a:off x="609873" y="1737693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Graphic 12">
            <a:extLst>
              <a:ext uri="{FF2B5EF4-FFF2-40B4-BE49-F238E27FC236}">
                <a16:creationId xmlns:a16="http://schemas.microsoft.com/office/drawing/2014/main" id="{B756FD7E-D684-415D-A758-A187F43CA727}"/>
              </a:ext>
            </a:extLst>
          </p:cNvPr>
          <p:cNvSpPr/>
          <p:nvPr/>
        </p:nvSpPr>
        <p:spPr>
          <a:xfrm rot="1218983">
            <a:off x="1894183" y="3700329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Graphic 12">
            <a:extLst>
              <a:ext uri="{FF2B5EF4-FFF2-40B4-BE49-F238E27FC236}">
                <a16:creationId xmlns:a16="http://schemas.microsoft.com/office/drawing/2014/main" id="{6776230F-2611-44E2-BF0B-1675C7EC7752}"/>
              </a:ext>
            </a:extLst>
          </p:cNvPr>
          <p:cNvSpPr/>
          <p:nvPr/>
        </p:nvSpPr>
        <p:spPr>
          <a:xfrm rot="1218983">
            <a:off x="242160" y="2504814"/>
            <a:ext cx="255847" cy="255847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Graphic 12">
            <a:extLst>
              <a:ext uri="{FF2B5EF4-FFF2-40B4-BE49-F238E27FC236}">
                <a16:creationId xmlns:a16="http://schemas.microsoft.com/office/drawing/2014/main" id="{15A35889-4246-46B4-83AB-70166DE48E5E}"/>
              </a:ext>
            </a:extLst>
          </p:cNvPr>
          <p:cNvSpPr/>
          <p:nvPr/>
        </p:nvSpPr>
        <p:spPr>
          <a:xfrm rot="1218983">
            <a:off x="493457" y="3755589"/>
            <a:ext cx="402584" cy="402584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Graphic 12">
            <a:extLst>
              <a:ext uri="{FF2B5EF4-FFF2-40B4-BE49-F238E27FC236}">
                <a16:creationId xmlns:a16="http://schemas.microsoft.com/office/drawing/2014/main" id="{89A2D3D2-BD21-4447-BDB8-EAAFFBFD8809}"/>
              </a:ext>
            </a:extLst>
          </p:cNvPr>
          <p:cNvSpPr/>
          <p:nvPr/>
        </p:nvSpPr>
        <p:spPr>
          <a:xfrm rot="1218983">
            <a:off x="9440642" y="555303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8" name="Text Placeholder 13">
            <a:extLst>
              <a:ext uri="{FF2B5EF4-FFF2-40B4-BE49-F238E27FC236}">
                <a16:creationId xmlns:a16="http://schemas.microsoft.com/office/drawing/2014/main" id="{46CF2F0B-C471-4D2C-8959-418C1FD3647F}"/>
              </a:ext>
            </a:extLst>
          </p:cNvPr>
          <p:cNvSpPr txBox="1">
            <a:spLocks/>
          </p:cNvSpPr>
          <p:nvPr/>
        </p:nvSpPr>
        <p:spPr>
          <a:xfrm>
            <a:off x="661178" y="655253"/>
            <a:ext cx="2891365" cy="1757872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Graphic Infographic Designed</a:t>
            </a:r>
          </a:p>
        </p:txBody>
      </p:sp>
      <p:sp>
        <p:nvSpPr>
          <p:cNvPr id="49" name="Text Placeholder 2">
            <a:extLst>
              <a:ext uri="{FF2B5EF4-FFF2-40B4-BE49-F238E27FC236}">
                <a16:creationId xmlns:a16="http://schemas.microsoft.com/office/drawing/2014/main" id="{5AE4AC8E-7DB6-46F8-9A8F-43CE1EF9DE4C}"/>
              </a:ext>
            </a:extLst>
          </p:cNvPr>
          <p:cNvSpPr txBox="1">
            <a:spLocks/>
          </p:cNvSpPr>
          <p:nvPr/>
        </p:nvSpPr>
        <p:spPr>
          <a:xfrm>
            <a:off x="661178" y="333779"/>
            <a:ext cx="2891365" cy="288032"/>
          </a:xfrm>
          <a:prstGeom prst="rect">
            <a:avLst/>
          </a:prstGeom>
          <a:noFill/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Modern PowerPoint Presentation</a:t>
            </a:r>
          </a:p>
        </p:txBody>
      </p:sp>
      <p:sp>
        <p:nvSpPr>
          <p:cNvPr id="51" name="Graphic 12">
            <a:extLst>
              <a:ext uri="{FF2B5EF4-FFF2-40B4-BE49-F238E27FC236}">
                <a16:creationId xmlns:a16="http://schemas.microsoft.com/office/drawing/2014/main" id="{63D88D55-D670-48E0-A7A6-0A022B5FEE42}"/>
              </a:ext>
            </a:extLst>
          </p:cNvPr>
          <p:cNvSpPr/>
          <p:nvPr/>
        </p:nvSpPr>
        <p:spPr>
          <a:xfrm rot="1218983">
            <a:off x="11162282" y="131276"/>
            <a:ext cx="431912" cy="43191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3E3195B3-5832-40A0-887B-76CEE26D9A5D}"/>
              </a:ext>
            </a:extLst>
          </p:cNvPr>
          <p:cNvSpPr/>
          <p:nvPr/>
        </p:nvSpPr>
        <p:spPr>
          <a:xfrm>
            <a:off x="-21124" y="2640651"/>
            <a:ext cx="12213123" cy="3531290"/>
          </a:xfrm>
          <a:custGeom>
            <a:avLst/>
            <a:gdLst>
              <a:gd name="connsiteX0" fmla="*/ 6180738 w 12378343"/>
              <a:gd name="connsiteY0" fmla="*/ 12 h 3356575"/>
              <a:gd name="connsiteX1" fmla="*/ 11990682 w 12378343"/>
              <a:gd name="connsiteY1" fmla="*/ 1039833 h 3356575"/>
              <a:gd name="connsiteX2" fmla="*/ 12347841 w 12378343"/>
              <a:gd name="connsiteY2" fmla="*/ 1177289 h 3356575"/>
              <a:gd name="connsiteX3" fmla="*/ 12378343 w 12378343"/>
              <a:gd name="connsiteY3" fmla="*/ 1177289 h 3356575"/>
              <a:gd name="connsiteX4" fmla="*/ 12378343 w 12378343"/>
              <a:gd name="connsiteY4" fmla="*/ 3356575 h 3356575"/>
              <a:gd name="connsiteX5" fmla="*/ 21409 w 12378343"/>
              <a:gd name="connsiteY5" fmla="*/ 3356575 h 3356575"/>
              <a:gd name="connsiteX6" fmla="*/ 21409 w 12378343"/>
              <a:gd name="connsiteY6" fmla="*/ 1197783 h 3356575"/>
              <a:gd name="connsiteX7" fmla="*/ 0 w 12378343"/>
              <a:gd name="connsiteY7" fmla="*/ 1197807 h 3356575"/>
              <a:gd name="connsiteX8" fmla="*/ 21409 w 12378343"/>
              <a:gd name="connsiteY8" fmla="*/ 1189511 h 3356575"/>
              <a:gd name="connsiteX9" fmla="*/ 21409 w 12378343"/>
              <a:gd name="connsiteY9" fmla="*/ 1177289 h 3356575"/>
              <a:gd name="connsiteX10" fmla="*/ 52950 w 12378343"/>
              <a:gd name="connsiteY10" fmla="*/ 1177289 h 3356575"/>
              <a:gd name="connsiteX11" fmla="*/ 373199 w 12378343"/>
              <a:gd name="connsiteY11" fmla="*/ 1053193 h 3356575"/>
              <a:gd name="connsiteX12" fmla="*/ 6180738 w 12378343"/>
              <a:gd name="connsiteY12" fmla="*/ 12 h 3356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378343" h="3356575">
                <a:moveTo>
                  <a:pt x="6180738" y="12"/>
                </a:moveTo>
                <a:cubicBezTo>
                  <a:pt x="8148479" y="-2250"/>
                  <a:pt x="10116620" y="344321"/>
                  <a:pt x="11990682" y="1039833"/>
                </a:cubicBezTo>
                <a:lnTo>
                  <a:pt x="12347841" y="1177289"/>
                </a:lnTo>
                <a:lnTo>
                  <a:pt x="12378343" y="1177289"/>
                </a:lnTo>
                <a:lnTo>
                  <a:pt x="12378343" y="3356575"/>
                </a:lnTo>
                <a:lnTo>
                  <a:pt x="21409" y="3356575"/>
                </a:lnTo>
                <a:lnTo>
                  <a:pt x="21409" y="1197783"/>
                </a:lnTo>
                <a:lnTo>
                  <a:pt x="0" y="1197807"/>
                </a:lnTo>
                <a:lnTo>
                  <a:pt x="21409" y="1189511"/>
                </a:lnTo>
                <a:lnTo>
                  <a:pt x="21409" y="1177289"/>
                </a:lnTo>
                <a:lnTo>
                  <a:pt x="52950" y="1177289"/>
                </a:lnTo>
                <a:lnTo>
                  <a:pt x="373199" y="1053193"/>
                </a:lnTo>
                <a:cubicBezTo>
                  <a:pt x="2245657" y="353372"/>
                  <a:pt x="4212997" y="2275"/>
                  <a:pt x="6180738" y="1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Graphic 12">
            <a:extLst>
              <a:ext uri="{FF2B5EF4-FFF2-40B4-BE49-F238E27FC236}">
                <a16:creationId xmlns:a16="http://schemas.microsoft.com/office/drawing/2014/main" id="{537C6717-A3A9-4B01-83F0-3BB18F66972D}"/>
              </a:ext>
            </a:extLst>
          </p:cNvPr>
          <p:cNvSpPr/>
          <p:nvPr/>
        </p:nvSpPr>
        <p:spPr>
          <a:xfrm rot="1218983">
            <a:off x="3502356" y="1006395"/>
            <a:ext cx="492062" cy="49206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3" name="Graphic 12">
            <a:extLst>
              <a:ext uri="{FF2B5EF4-FFF2-40B4-BE49-F238E27FC236}">
                <a16:creationId xmlns:a16="http://schemas.microsoft.com/office/drawing/2014/main" id="{64AF279A-A255-46AC-97BF-F35FE9806EFF}"/>
              </a:ext>
            </a:extLst>
          </p:cNvPr>
          <p:cNvSpPr/>
          <p:nvPr/>
        </p:nvSpPr>
        <p:spPr>
          <a:xfrm rot="1218983">
            <a:off x="3923823" y="1901326"/>
            <a:ext cx="431912" cy="431912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F02C827-E9A6-4174-B89A-FF293A80520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49032502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859D6F4-996C-4143-8832-56B071227105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B4561C9-4AC8-4C5F-9E6F-E5FF46551151}"/>
              </a:ext>
            </a:extLst>
          </p:cNvPr>
          <p:cNvSpPr txBox="1"/>
          <p:nvPr/>
        </p:nvSpPr>
        <p:spPr>
          <a:xfrm>
            <a:off x="900906" y="169205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4" name="Graphic 103">
            <a:extLst>
              <a:ext uri="{FF2B5EF4-FFF2-40B4-BE49-F238E27FC236}">
                <a16:creationId xmlns:a16="http://schemas.microsoft.com/office/drawing/2014/main" id="{FE09DB99-0CCD-48CA-9635-46512171124C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F4C62A0-99E1-4077-BECA-C3A8CD7052A1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795DC75-3A02-463D-9989-EDB61799B302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AA129C4-FEE1-4DC5-B77D-FA0B31273BD9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E7ED04B-2492-41D1-BCD8-42A914EAE923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2832931-A8BA-458B-8D02-8987946B5B54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16" name="Chart 40">
            <a:extLst>
              <a:ext uri="{FF2B5EF4-FFF2-40B4-BE49-F238E27FC236}">
                <a16:creationId xmlns:a16="http://schemas.microsoft.com/office/drawing/2014/main" id="{4E411856-069B-4222-8251-A0CF6B9630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15275667"/>
              </p:ext>
            </p:extLst>
          </p:nvPr>
        </p:nvGraphicFramePr>
        <p:xfrm>
          <a:off x="6538705" y="5077810"/>
          <a:ext cx="1334997" cy="13375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9" name="그룹 1">
            <a:extLst>
              <a:ext uri="{FF2B5EF4-FFF2-40B4-BE49-F238E27FC236}">
                <a16:creationId xmlns:a16="http://schemas.microsoft.com/office/drawing/2014/main" id="{C3D57E99-0F72-481F-99E8-911258ED945D}"/>
              </a:ext>
            </a:extLst>
          </p:cNvPr>
          <p:cNvGrpSpPr/>
          <p:nvPr/>
        </p:nvGrpSpPr>
        <p:grpSpPr>
          <a:xfrm>
            <a:off x="5539795" y="2497854"/>
            <a:ext cx="1239068" cy="2787085"/>
            <a:chOff x="5450865" y="1801006"/>
            <a:chExt cx="1440161" cy="3239411"/>
          </a:xfrm>
        </p:grpSpPr>
        <p:sp>
          <p:nvSpPr>
            <p:cNvPr id="20" name="Round Same Side Corner Rectangle 8">
              <a:extLst>
                <a:ext uri="{FF2B5EF4-FFF2-40B4-BE49-F238E27FC236}">
                  <a16:creationId xmlns:a16="http://schemas.microsoft.com/office/drawing/2014/main" id="{9553CDF6-082B-4DD3-89DA-2D5B584D56D9}"/>
                </a:ext>
              </a:extLst>
            </p:cNvPr>
            <p:cNvSpPr/>
            <p:nvPr/>
          </p:nvSpPr>
          <p:spPr>
            <a:xfrm>
              <a:off x="5450865" y="1830641"/>
              <a:ext cx="609972" cy="3209776"/>
            </a:xfrm>
            <a:custGeom>
              <a:avLst/>
              <a:gdLst/>
              <a:ahLst/>
              <a:cxnLst/>
              <a:rect l="l" t="t" r="r" b="b"/>
              <a:pathLst>
                <a:path w="609972" h="3209776">
                  <a:moveTo>
                    <a:pt x="229221" y="614154"/>
                  </a:moveTo>
                  <a:lnTo>
                    <a:pt x="609972" y="614154"/>
                  </a:lnTo>
                  <a:lnTo>
                    <a:pt x="609972" y="1885666"/>
                  </a:lnTo>
                  <a:lnTo>
                    <a:pt x="559426" y="1885666"/>
                  </a:lnTo>
                  <a:lnTo>
                    <a:pt x="559426" y="3062527"/>
                  </a:lnTo>
                  <a:cubicBezTo>
                    <a:pt x="559426" y="3143851"/>
                    <a:pt x="493500" y="3209776"/>
                    <a:pt x="412177" y="3209776"/>
                  </a:cubicBezTo>
                  <a:cubicBezTo>
                    <a:pt x="330854" y="3209776"/>
                    <a:pt x="264928" y="3143851"/>
                    <a:pt x="264928" y="3062527"/>
                  </a:cubicBezTo>
                  <a:cubicBezTo>
                    <a:pt x="266846" y="2420899"/>
                    <a:pt x="268764" y="1779271"/>
                    <a:pt x="270682" y="1137643"/>
                  </a:cubicBezTo>
                  <a:lnTo>
                    <a:pt x="235625" y="1137643"/>
                  </a:lnTo>
                  <a:lnTo>
                    <a:pt x="235625" y="1688373"/>
                  </a:lnTo>
                  <a:cubicBezTo>
                    <a:pt x="235625" y="1753439"/>
                    <a:pt x="182879" y="1806185"/>
                    <a:pt x="117813" y="1806185"/>
                  </a:cubicBezTo>
                  <a:cubicBezTo>
                    <a:pt x="52747" y="1806185"/>
                    <a:pt x="1" y="1753439"/>
                    <a:pt x="1" y="1688373"/>
                  </a:cubicBezTo>
                  <a:lnTo>
                    <a:pt x="1" y="1137643"/>
                  </a:lnTo>
                  <a:lnTo>
                    <a:pt x="0" y="1137643"/>
                  </a:lnTo>
                  <a:lnTo>
                    <a:pt x="0" y="843374"/>
                  </a:lnTo>
                  <a:cubicBezTo>
                    <a:pt x="0" y="716779"/>
                    <a:pt x="102626" y="614154"/>
                    <a:pt x="229221" y="614154"/>
                  </a:cubicBezTo>
                  <a:close/>
                  <a:moveTo>
                    <a:pt x="609355" y="0"/>
                  </a:moveTo>
                  <a:lnTo>
                    <a:pt x="609972" y="62"/>
                  </a:lnTo>
                  <a:lnTo>
                    <a:pt x="609972" y="551812"/>
                  </a:lnTo>
                  <a:cubicBezTo>
                    <a:pt x="609767" y="551874"/>
                    <a:pt x="609561" y="551874"/>
                    <a:pt x="609355" y="551874"/>
                  </a:cubicBezTo>
                  <a:cubicBezTo>
                    <a:pt x="456959" y="551874"/>
                    <a:pt x="333418" y="428333"/>
                    <a:pt x="333418" y="275937"/>
                  </a:cubicBezTo>
                  <a:cubicBezTo>
                    <a:pt x="333418" y="123541"/>
                    <a:pt x="456959" y="0"/>
                    <a:pt x="6093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1" name="Round Same Side Corner Rectangle 20">
              <a:extLst>
                <a:ext uri="{FF2B5EF4-FFF2-40B4-BE49-F238E27FC236}">
                  <a16:creationId xmlns:a16="http://schemas.microsoft.com/office/drawing/2014/main" id="{9268687F-4E5B-47DA-8292-B6E01EA1FF38}"/>
                </a:ext>
              </a:extLst>
            </p:cNvPr>
            <p:cNvSpPr/>
            <p:nvPr/>
          </p:nvSpPr>
          <p:spPr>
            <a:xfrm rot="10800000">
              <a:off x="6128565" y="1801006"/>
              <a:ext cx="762461" cy="3239410"/>
            </a:xfrm>
            <a:custGeom>
              <a:avLst/>
              <a:gdLst/>
              <a:ahLst/>
              <a:cxnLst/>
              <a:rect l="l" t="t" r="r" b="b"/>
              <a:pathLst>
                <a:path w="762461" h="3239410">
                  <a:moveTo>
                    <a:pt x="652210" y="2594500"/>
                  </a:moveTo>
                  <a:cubicBezTo>
                    <a:pt x="531045" y="2596482"/>
                    <a:pt x="392020" y="2595783"/>
                    <a:pt x="369081" y="2530792"/>
                  </a:cubicBezTo>
                  <a:lnTo>
                    <a:pt x="6792" y="1588708"/>
                  </a:lnTo>
                  <a:cubicBezTo>
                    <a:pt x="-13490" y="1535517"/>
                    <a:pt x="13185" y="1475955"/>
                    <a:pt x="66376" y="1455672"/>
                  </a:cubicBezTo>
                  <a:cubicBezTo>
                    <a:pt x="119566" y="1435389"/>
                    <a:pt x="179128" y="1462065"/>
                    <a:pt x="199411" y="1515255"/>
                  </a:cubicBezTo>
                  <a:lnTo>
                    <a:pt x="412927" y="2075173"/>
                  </a:lnTo>
                  <a:lnTo>
                    <a:pt x="454538" y="2075173"/>
                  </a:lnTo>
                  <a:lnTo>
                    <a:pt x="185124" y="990180"/>
                  </a:lnTo>
                  <a:lnTo>
                    <a:pt x="451386" y="990180"/>
                  </a:lnTo>
                  <a:lnTo>
                    <a:pt x="451386" y="137706"/>
                  </a:lnTo>
                  <a:cubicBezTo>
                    <a:pt x="451386" y="61653"/>
                    <a:pt x="513039" y="0"/>
                    <a:pt x="589093" y="0"/>
                  </a:cubicBezTo>
                  <a:cubicBezTo>
                    <a:pt x="665146" y="0"/>
                    <a:pt x="726799" y="61653"/>
                    <a:pt x="726799" y="137706"/>
                  </a:cubicBezTo>
                  <a:lnTo>
                    <a:pt x="726799" y="990180"/>
                  </a:lnTo>
                  <a:lnTo>
                    <a:pt x="759286" y="990180"/>
                  </a:lnTo>
                  <a:cubicBezTo>
                    <a:pt x="760344" y="1524756"/>
                    <a:pt x="761403" y="2059332"/>
                    <a:pt x="762461" y="2593908"/>
                  </a:cubicBezTo>
                  <a:cubicBezTo>
                    <a:pt x="731002" y="2592882"/>
                    <a:pt x="692598" y="2593840"/>
                    <a:pt x="652210" y="2594500"/>
                  </a:cubicBezTo>
                  <a:close/>
                  <a:moveTo>
                    <a:pt x="758668" y="3209775"/>
                  </a:moveTo>
                  <a:cubicBezTo>
                    <a:pt x="606272" y="3209775"/>
                    <a:pt x="482731" y="3086234"/>
                    <a:pt x="482731" y="2933838"/>
                  </a:cubicBezTo>
                  <a:cubicBezTo>
                    <a:pt x="482731" y="2781442"/>
                    <a:pt x="606272" y="2657901"/>
                    <a:pt x="758668" y="2657901"/>
                  </a:cubicBezTo>
                  <a:cubicBezTo>
                    <a:pt x="758874" y="2657901"/>
                    <a:pt x="759080" y="2657901"/>
                    <a:pt x="759285" y="2657963"/>
                  </a:cubicBezTo>
                  <a:lnTo>
                    <a:pt x="759285" y="3209713"/>
                  </a:lnTo>
                  <a:close/>
                  <a:moveTo>
                    <a:pt x="757205" y="3239410"/>
                  </a:moveTo>
                  <a:lnTo>
                    <a:pt x="746690" y="3238350"/>
                  </a:lnTo>
                  <a:lnTo>
                    <a:pt x="759286" y="3238350"/>
                  </a:lnTo>
                  <a:lnTo>
                    <a:pt x="759286" y="3239200"/>
                  </a:lnTo>
                  <a:cubicBezTo>
                    <a:pt x="758594" y="3239407"/>
                    <a:pt x="757900" y="3239410"/>
                    <a:pt x="757205" y="32394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aphicFrame>
        <p:nvGraphicFramePr>
          <p:cNvPr id="22" name="Chart 21">
            <a:extLst>
              <a:ext uri="{FF2B5EF4-FFF2-40B4-BE49-F238E27FC236}">
                <a16:creationId xmlns:a16="http://schemas.microsoft.com/office/drawing/2014/main" id="{6EDBF388-6D0E-451E-A030-D6B4960707A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30226899"/>
              </p:ext>
            </p:extLst>
          </p:nvPr>
        </p:nvGraphicFramePr>
        <p:xfrm>
          <a:off x="4304388" y="5077810"/>
          <a:ext cx="1334997" cy="13375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23" name="Group 22">
            <a:extLst>
              <a:ext uri="{FF2B5EF4-FFF2-40B4-BE49-F238E27FC236}">
                <a16:creationId xmlns:a16="http://schemas.microsoft.com/office/drawing/2014/main" id="{94DC41C4-CFF5-4FD0-BE71-503505345122}"/>
              </a:ext>
            </a:extLst>
          </p:cNvPr>
          <p:cNvGrpSpPr/>
          <p:nvPr/>
        </p:nvGrpSpPr>
        <p:grpSpPr>
          <a:xfrm>
            <a:off x="760400" y="5284939"/>
            <a:ext cx="3602242" cy="923330"/>
            <a:chOff x="2551704" y="4283314"/>
            <a:chExt cx="2391553" cy="923330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B39E997-E4D4-4A90-80C6-B819097EFB32}"/>
                </a:ext>
              </a:extLst>
            </p:cNvPr>
            <p:cNvSpPr txBox="1"/>
            <p:nvPr/>
          </p:nvSpPr>
          <p:spPr>
            <a:xfrm>
              <a:off x="2551704" y="4560313"/>
              <a:ext cx="239155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D0F2AA1-BA27-40CF-919C-745E25C68332}"/>
                </a:ext>
              </a:extLst>
            </p:cNvPr>
            <p:cNvSpPr txBox="1"/>
            <p:nvPr/>
          </p:nvSpPr>
          <p:spPr>
            <a:xfrm>
              <a:off x="2551705" y="4283314"/>
              <a:ext cx="239155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155714A-1E97-4CEA-9B1E-033E47286646}"/>
              </a:ext>
            </a:extLst>
          </p:cNvPr>
          <p:cNvGrpSpPr/>
          <p:nvPr/>
        </p:nvGrpSpPr>
        <p:grpSpPr>
          <a:xfrm>
            <a:off x="7839004" y="5284939"/>
            <a:ext cx="3578685" cy="923330"/>
            <a:chOff x="2551703" y="4283314"/>
            <a:chExt cx="2242574" cy="923330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D8AB7DB-6500-44BE-9362-0D29FEAF27D7}"/>
                </a:ext>
              </a:extLst>
            </p:cNvPr>
            <p:cNvSpPr txBox="1"/>
            <p:nvPr/>
          </p:nvSpPr>
          <p:spPr>
            <a:xfrm>
              <a:off x="2551705" y="4560313"/>
              <a:ext cx="224257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57DD1D8B-1457-4562-9588-01CF3B864B35}"/>
                </a:ext>
              </a:extLst>
            </p:cNvPr>
            <p:cNvSpPr txBox="1"/>
            <p:nvPr/>
          </p:nvSpPr>
          <p:spPr>
            <a:xfrm>
              <a:off x="2551703" y="4283314"/>
              <a:ext cx="22425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51BA5B68-5FE6-4F6B-BF60-A4F9D856D830}"/>
              </a:ext>
            </a:extLst>
          </p:cNvPr>
          <p:cNvSpPr txBox="1"/>
          <p:nvPr/>
        </p:nvSpPr>
        <p:spPr>
          <a:xfrm>
            <a:off x="1784872" y="2340509"/>
            <a:ext cx="185590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3"/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94FB6FD-CA66-4862-A7DE-B0FC4A3533CE}"/>
              </a:ext>
            </a:extLst>
          </p:cNvPr>
          <p:cNvSpPr txBox="1"/>
          <p:nvPr/>
        </p:nvSpPr>
        <p:spPr>
          <a:xfrm>
            <a:off x="8560868" y="2340509"/>
            <a:ext cx="185590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4"/>
                </a:solidFill>
                <a:cs typeface="Arial" pitchFamily="34" charset="0"/>
              </a:rPr>
              <a:t>Your Text Here</a:t>
            </a:r>
            <a:endParaRPr lang="ko-KR" altLang="en-US" sz="1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4A4B787-8BB9-49A9-9D8D-5341DA25ECB0}"/>
              </a:ext>
            </a:extLst>
          </p:cNvPr>
          <p:cNvSpPr txBox="1"/>
          <p:nvPr/>
        </p:nvSpPr>
        <p:spPr>
          <a:xfrm>
            <a:off x="7002077" y="5778664"/>
            <a:ext cx="72008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80%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79B4E26-6BAF-486E-93CE-963A7B2EF516}"/>
              </a:ext>
            </a:extLst>
          </p:cNvPr>
          <p:cNvSpPr txBox="1"/>
          <p:nvPr/>
        </p:nvSpPr>
        <p:spPr>
          <a:xfrm>
            <a:off x="4488659" y="5778664"/>
            <a:ext cx="72008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70%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33" name="Chart 37">
            <a:extLst>
              <a:ext uri="{FF2B5EF4-FFF2-40B4-BE49-F238E27FC236}">
                <a16:creationId xmlns:a16="http://schemas.microsoft.com/office/drawing/2014/main" id="{AD501185-B920-43D5-A285-2C41FFA3278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677877314"/>
              </p:ext>
            </p:extLst>
          </p:nvPr>
        </p:nvGraphicFramePr>
        <p:xfrm>
          <a:off x="1063008" y="2340558"/>
          <a:ext cx="3299634" cy="30784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4" name="Chart 33">
            <a:extLst>
              <a:ext uri="{FF2B5EF4-FFF2-40B4-BE49-F238E27FC236}">
                <a16:creationId xmlns:a16="http://schemas.microsoft.com/office/drawing/2014/main" id="{B140B955-F62C-4A93-B811-742A85A09AA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39798382"/>
              </p:ext>
            </p:extLst>
          </p:nvPr>
        </p:nvGraphicFramePr>
        <p:xfrm>
          <a:off x="7839004" y="2340558"/>
          <a:ext cx="3299634" cy="30784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10385134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1C338F32-BB6F-47FC-972C-6EB9A155AD1B}"/>
              </a:ext>
            </a:extLst>
          </p:cNvPr>
          <p:cNvSpPr/>
          <p:nvPr/>
        </p:nvSpPr>
        <p:spPr>
          <a:xfrm>
            <a:off x="1317028" y="2233828"/>
            <a:ext cx="2733466" cy="173000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05EB663-97C8-4C61-85D8-DD75ED200D90}"/>
              </a:ext>
            </a:extLst>
          </p:cNvPr>
          <p:cNvGrpSpPr/>
          <p:nvPr/>
        </p:nvGrpSpPr>
        <p:grpSpPr>
          <a:xfrm>
            <a:off x="1422767" y="2898089"/>
            <a:ext cx="2521988" cy="979623"/>
            <a:chOff x="686968" y="2662255"/>
            <a:chExt cx="2203975" cy="979623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84E70F0-BBA3-4883-833E-89DF66961704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0A21A3E-A8C8-4E1A-A9F3-834AF6D42981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A85FB4D0-548C-44F0-BCDE-430F787ECD1A}"/>
              </a:ext>
            </a:extLst>
          </p:cNvPr>
          <p:cNvSpPr/>
          <p:nvPr/>
        </p:nvSpPr>
        <p:spPr>
          <a:xfrm>
            <a:off x="8674785" y="2233828"/>
            <a:ext cx="2733466" cy="173000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EEBE90DB-1B0B-42CF-951F-7D91D041290B}"/>
              </a:ext>
            </a:extLst>
          </p:cNvPr>
          <p:cNvSpPr/>
          <p:nvPr/>
        </p:nvSpPr>
        <p:spPr>
          <a:xfrm>
            <a:off x="1317028" y="4412131"/>
            <a:ext cx="2733466" cy="173000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B56C376B-236A-4586-A90A-BC2C4690ECC2}"/>
              </a:ext>
            </a:extLst>
          </p:cNvPr>
          <p:cNvSpPr/>
          <p:nvPr/>
        </p:nvSpPr>
        <p:spPr>
          <a:xfrm>
            <a:off x="8674785" y="4412131"/>
            <a:ext cx="2733466" cy="1730004"/>
          </a:xfrm>
          <a:prstGeom prst="rect">
            <a:avLst/>
          </a:prstGeom>
          <a:solidFill>
            <a:schemeClr val="accent4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8E13DBA-8EE7-41BF-B45C-2A026B15B6FF}"/>
              </a:ext>
            </a:extLst>
          </p:cNvPr>
          <p:cNvGrpSpPr/>
          <p:nvPr/>
        </p:nvGrpSpPr>
        <p:grpSpPr>
          <a:xfrm>
            <a:off x="8780524" y="2898089"/>
            <a:ext cx="2521988" cy="979623"/>
            <a:chOff x="686968" y="2662255"/>
            <a:chExt cx="2203975" cy="97962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685ACEA-4F9A-43B2-BA19-10E7A7AABFFC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2FB8E8E-B273-4EC0-81C5-58BA501827F9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2034895-6341-44C1-84F4-0E0C17BD8417}"/>
              </a:ext>
            </a:extLst>
          </p:cNvPr>
          <p:cNvGrpSpPr/>
          <p:nvPr/>
        </p:nvGrpSpPr>
        <p:grpSpPr>
          <a:xfrm>
            <a:off x="1422767" y="5094530"/>
            <a:ext cx="2521988" cy="979623"/>
            <a:chOff x="686968" y="2662255"/>
            <a:chExt cx="2203975" cy="979623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B365DD6-9939-47D6-9244-EF76435B057F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6AC34E2-75DF-4174-890A-D74594E957DC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46E682E-AE2C-4BA6-81FD-88E1A787A5F6}"/>
              </a:ext>
            </a:extLst>
          </p:cNvPr>
          <p:cNvGrpSpPr/>
          <p:nvPr/>
        </p:nvGrpSpPr>
        <p:grpSpPr>
          <a:xfrm>
            <a:off x="8780524" y="5094530"/>
            <a:ext cx="2521988" cy="979623"/>
            <a:chOff x="686968" y="2662255"/>
            <a:chExt cx="2203975" cy="979623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B663E91-53FA-432D-AFCD-EC537E033B56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946AECE-C5C0-478A-A7CA-B0BAC6C89105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A84451AD-11BC-46B0-98EF-91127DD1AFD0}"/>
              </a:ext>
            </a:extLst>
          </p:cNvPr>
          <p:cNvSpPr/>
          <p:nvPr/>
        </p:nvSpPr>
        <p:spPr>
          <a:xfrm>
            <a:off x="4995907" y="2233828"/>
            <a:ext cx="2733466" cy="173000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06CFB17-E8CC-4A3E-8230-0F22F7534FC7}"/>
              </a:ext>
            </a:extLst>
          </p:cNvPr>
          <p:cNvSpPr/>
          <p:nvPr/>
        </p:nvSpPr>
        <p:spPr>
          <a:xfrm>
            <a:off x="4995907" y="4412131"/>
            <a:ext cx="2733466" cy="1730004"/>
          </a:xfrm>
          <a:prstGeom prst="rect">
            <a:avLst/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62E364E-991D-47D1-A219-AC8953BCCE7A}"/>
              </a:ext>
            </a:extLst>
          </p:cNvPr>
          <p:cNvGrpSpPr/>
          <p:nvPr/>
        </p:nvGrpSpPr>
        <p:grpSpPr>
          <a:xfrm>
            <a:off x="5101646" y="2898089"/>
            <a:ext cx="2521988" cy="979623"/>
            <a:chOff x="686968" y="2662255"/>
            <a:chExt cx="2203975" cy="979623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230BFE1-A770-4B7D-9750-4319383D6D15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A207864-CF18-4CAA-B8A2-B03CA4AE6411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FD42725C-9A08-45B2-A9BF-673136C6E93E}"/>
              </a:ext>
            </a:extLst>
          </p:cNvPr>
          <p:cNvGrpSpPr/>
          <p:nvPr/>
        </p:nvGrpSpPr>
        <p:grpSpPr>
          <a:xfrm>
            <a:off x="5101646" y="5094530"/>
            <a:ext cx="2521988" cy="979623"/>
            <a:chOff x="686968" y="2662255"/>
            <a:chExt cx="2203975" cy="979623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714A86D-E939-45DA-9541-F6AD3146D9A4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99E1FB15-2CAE-4844-856D-0722C76A16CB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F0CFE690-8347-4596-8BD6-7526C40EB46F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36" name="Graphic 103">
            <a:extLst>
              <a:ext uri="{FF2B5EF4-FFF2-40B4-BE49-F238E27FC236}">
                <a16:creationId xmlns:a16="http://schemas.microsoft.com/office/drawing/2014/main" id="{7F9A80B9-46B4-4805-AD5F-085F17A07A36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1CC692E-77E8-457E-A567-DEE23EBC8772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FCEDFD3-9B61-4407-9E0C-71758FE434AB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A74992D-180D-48FF-8DCF-DD8B4E7B32FF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F873A42-188E-49D6-9003-8D4F0EB662E9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CD662DAF-109A-4105-AFB2-B782E4304D62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67865F1-B7A1-401D-8CE1-BC5A57A9EA12}"/>
              </a:ext>
            </a:extLst>
          </p:cNvPr>
          <p:cNvSpPr/>
          <p:nvPr/>
        </p:nvSpPr>
        <p:spPr>
          <a:xfrm flipH="1">
            <a:off x="4800120" y="4131690"/>
            <a:ext cx="734505" cy="894858"/>
          </a:xfrm>
          <a:custGeom>
            <a:avLst/>
            <a:gdLst>
              <a:gd name="connsiteX0" fmla="*/ 1081532 w 2813686"/>
              <a:gd name="connsiteY0" fmla="*/ 3249080 h 3582301"/>
              <a:gd name="connsiteX1" fmla="*/ 1109416 w 2813686"/>
              <a:gd name="connsiteY1" fmla="*/ 3582301 h 3582301"/>
              <a:gd name="connsiteX2" fmla="*/ 1327261 w 2813686"/>
              <a:gd name="connsiteY2" fmla="*/ 3470919 h 3582301"/>
              <a:gd name="connsiteX3" fmla="*/ 1037170 w 2813686"/>
              <a:gd name="connsiteY3" fmla="*/ 2960921 h 3582301"/>
              <a:gd name="connsiteX4" fmla="*/ 1034145 w 2813686"/>
              <a:gd name="connsiteY4" fmla="*/ 2968694 h 3582301"/>
              <a:gd name="connsiteX5" fmla="*/ 1038546 w 2813686"/>
              <a:gd name="connsiteY5" fmla="*/ 2968326 h 3582301"/>
              <a:gd name="connsiteX6" fmla="*/ 1738349 w 2813686"/>
              <a:gd name="connsiteY6" fmla="*/ 2960921 h 3582301"/>
              <a:gd name="connsiteX7" fmla="*/ 1704451 w 2813686"/>
              <a:gd name="connsiteY7" fmla="*/ 3239634 h 3582301"/>
              <a:gd name="connsiteX8" fmla="*/ 1606281 w 2813686"/>
              <a:gd name="connsiteY8" fmla="*/ 3328259 h 3582301"/>
              <a:gd name="connsiteX9" fmla="*/ 1804346 w 2813686"/>
              <a:gd name="connsiteY9" fmla="*/ 3226991 h 3582301"/>
              <a:gd name="connsiteX10" fmla="*/ 1774212 w 2813686"/>
              <a:gd name="connsiteY10" fmla="*/ 3096639 h 3582301"/>
              <a:gd name="connsiteX11" fmla="*/ 1738349 w 2813686"/>
              <a:gd name="connsiteY11" fmla="*/ 2960921 h 3582301"/>
              <a:gd name="connsiteX12" fmla="*/ 2053428 w 2813686"/>
              <a:gd name="connsiteY12" fmla="*/ 0 h 3582301"/>
              <a:gd name="connsiteX13" fmla="*/ 2246676 w 2813686"/>
              <a:gd name="connsiteY13" fmla="*/ 367270 h 3582301"/>
              <a:gd name="connsiteX14" fmla="*/ 2300394 w 2813686"/>
              <a:gd name="connsiteY14" fmla="*/ 658924 h 3582301"/>
              <a:gd name="connsiteX15" fmla="*/ 2036961 w 2813686"/>
              <a:gd name="connsiteY15" fmla="*/ 660542 h 3582301"/>
              <a:gd name="connsiteX16" fmla="*/ 1752923 w 2813686"/>
              <a:gd name="connsiteY16" fmla="*/ 560223 h 3582301"/>
              <a:gd name="connsiteX17" fmla="*/ 2230120 w 2813686"/>
              <a:gd name="connsiteY17" fmla="*/ 824290 h 3582301"/>
              <a:gd name="connsiteX18" fmla="*/ 2316483 w 2813686"/>
              <a:gd name="connsiteY18" fmla="*/ 1017697 h 3582301"/>
              <a:gd name="connsiteX19" fmla="*/ 1805528 w 2813686"/>
              <a:gd name="connsiteY19" fmla="*/ 1584861 h 3582301"/>
              <a:gd name="connsiteX20" fmla="*/ 1574955 w 2813686"/>
              <a:gd name="connsiteY20" fmla="*/ 1066132 h 3582301"/>
              <a:gd name="connsiteX21" fmla="*/ 1552268 w 2813686"/>
              <a:gd name="connsiteY21" fmla="*/ 1394279 h 3582301"/>
              <a:gd name="connsiteX22" fmla="*/ 1711210 w 2813686"/>
              <a:gd name="connsiteY22" fmla="*/ 1712378 h 3582301"/>
              <a:gd name="connsiteX23" fmla="*/ 1643859 w 2813686"/>
              <a:gd name="connsiteY23" fmla="*/ 1885842 h 3582301"/>
              <a:gd name="connsiteX24" fmla="*/ 1626761 w 2813686"/>
              <a:gd name="connsiteY24" fmla="*/ 1918368 h 3582301"/>
              <a:gd name="connsiteX25" fmla="*/ 1592753 w 2813686"/>
              <a:gd name="connsiteY25" fmla="*/ 1928989 h 3582301"/>
              <a:gd name="connsiteX26" fmla="*/ 1504831 w 2813686"/>
              <a:gd name="connsiteY26" fmla="*/ 1989191 h 3582301"/>
              <a:gd name="connsiteX27" fmla="*/ 1388073 w 2813686"/>
              <a:gd name="connsiteY27" fmla="*/ 1992958 h 3582301"/>
              <a:gd name="connsiteX28" fmla="*/ 1387760 w 2813686"/>
              <a:gd name="connsiteY28" fmla="*/ 2032740 h 3582301"/>
              <a:gd name="connsiteX29" fmla="*/ 1387446 w 2813686"/>
              <a:gd name="connsiteY29" fmla="*/ 1992958 h 3582301"/>
              <a:gd name="connsiteX30" fmla="*/ 1270688 w 2813686"/>
              <a:gd name="connsiteY30" fmla="*/ 1989191 h 3582301"/>
              <a:gd name="connsiteX31" fmla="*/ 1211367 w 2813686"/>
              <a:gd name="connsiteY31" fmla="*/ 1954824 h 3582301"/>
              <a:gd name="connsiteX32" fmla="*/ 1191456 w 2813686"/>
              <a:gd name="connsiteY32" fmla="*/ 1936839 h 3582301"/>
              <a:gd name="connsiteX33" fmla="*/ 1195545 w 2813686"/>
              <a:gd name="connsiteY33" fmla="*/ 1934765 h 3582301"/>
              <a:gd name="connsiteX34" fmla="*/ 1102478 w 2813686"/>
              <a:gd name="connsiteY34" fmla="*/ 1712378 h 3582301"/>
              <a:gd name="connsiteX35" fmla="*/ 1261418 w 2813686"/>
              <a:gd name="connsiteY35" fmla="*/ 1394279 h 3582301"/>
              <a:gd name="connsiteX36" fmla="*/ 1238732 w 2813686"/>
              <a:gd name="connsiteY36" fmla="*/ 1066132 h 3582301"/>
              <a:gd name="connsiteX37" fmla="*/ 1008159 w 2813686"/>
              <a:gd name="connsiteY37" fmla="*/ 1584861 h 3582301"/>
              <a:gd name="connsiteX38" fmla="*/ 497204 w 2813686"/>
              <a:gd name="connsiteY38" fmla="*/ 1017697 h 3582301"/>
              <a:gd name="connsiteX39" fmla="*/ 583566 w 2813686"/>
              <a:gd name="connsiteY39" fmla="*/ 824290 h 3582301"/>
              <a:gd name="connsiteX40" fmla="*/ 1060764 w 2813686"/>
              <a:gd name="connsiteY40" fmla="*/ 560223 h 3582301"/>
              <a:gd name="connsiteX41" fmla="*/ 776726 w 2813686"/>
              <a:gd name="connsiteY41" fmla="*/ 660542 h 3582301"/>
              <a:gd name="connsiteX42" fmla="*/ 513292 w 2813686"/>
              <a:gd name="connsiteY42" fmla="*/ 658924 h 3582301"/>
              <a:gd name="connsiteX43" fmla="*/ 567011 w 2813686"/>
              <a:gd name="connsiteY43" fmla="*/ 367270 h 3582301"/>
              <a:gd name="connsiteX44" fmla="*/ 760259 w 2813686"/>
              <a:gd name="connsiteY44" fmla="*/ 0 h 3582301"/>
              <a:gd name="connsiteX45" fmla="*/ 388427 w 2813686"/>
              <a:gd name="connsiteY45" fmla="*/ 534204 h 3582301"/>
              <a:gd name="connsiteX46" fmla="*/ 379165 w 2813686"/>
              <a:gd name="connsiteY46" fmla="*/ 33320 h 3582301"/>
              <a:gd name="connsiteX47" fmla="*/ 270127 w 2813686"/>
              <a:gd name="connsiteY47" fmla="*/ 414543 h 3582301"/>
              <a:gd name="connsiteX48" fmla="*/ 294634 w 2813686"/>
              <a:gd name="connsiteY48" fmla="*/ 769075 h 3582301"/>
              <a:gd name="connsiteX49" fmla="*/ 126322 w 2813686"/>
              <a:gd name="connsiteY49" fmla="*/ 577756 h 3582301"/>
              <a:gd name="connsiteX50" fmla="*/ 40045 w 2813686"/>
              <a:gd name="connsiteY50" fmla="*/ 234715 h 3582301"/>
              <a:gd name="connsiteX51" fmla="*/ 61054 w 2813686"/>
              <a:gd name="connsiteY51" fmla="*/ 736921 h 3582301"/>
              <a:gd name="connsiteX52" fmla="*/ 1044547 w 2813686"/>
              <a:gd name="connsiteY52" fmla="*/ 1958476 h 3582301"/>
              <a:gd name="connsiteX53" fmla="*/ 1051329 w 2813686"/>
              <a:gd name="connsiteY53" fmla="*/ 1975481 h 3582301"/>
              <a:gd name="connsiteX54" fmla="*/ 1018222 w 2813686"/>
              <a:gd name="connsiteY54" fmla="*/ 2000963 h 3582301"/>
              <a:gd name="connsiteX55" fmla="*/ 965610 w 2813686"/>
              <a:gd name="connsiteY55" fmla="*/ 2011791 h 3582301"/>
              <a:gd name="connsiteX56" fmla="*/ 811188 w 2813686"/>
              <a:gd name="connsiteY56" fmla="*/ 1951528 h 3582301"/>
              <a:gd name="connsiteX57" fmla="*/ 415717 w 2813686"/>
              <a:gd name="connsiteY57" fmla="*/ 1989191 h 3582301"/>
              <a:gd name="connsiteX58" fmla="*/ 717029 w 2813686"/>
              <a:gd name="connsiteY58" fmla="*/ 2264138 h 3582301"/>
              <a:gd name="connsiteX59" fmla="*/ 973143 w 2813686"/>
              <a:gd name="connsiteY59" fmla="*/ 2154913 h 3582301"/>
              <a:gd name="connsiteX60" fmla="*/ 811188 w 2813686"/>
              <a:gd name="connsiteY60" fmla="*/ 2301803 h 3582301"/>
              <a:gd name="connsiteX61" fmla="*/ 1056003 w 2813686"/>
              <a:gd name="connsiteY61" fmla="*/ 2915724 h 3582301"/>
              <a:gd name="connsiteX62" fmla="*/ 1116266 w 2813686"/>
              <a:gd name="connsiteY62" fmla="*/ 3243401 h 3582301"/>
              <a:gd name="connsiteX63" fmla="*/ 1338483 w 2813686"/>
              <a:gd name="connsiteY63" fmla="*/ 3420421 h 3582301"/>
              <a:gd name="connsiteX64" fmla="*/ 1376796 w 2813686"/>
              <a:gd name="connsiteY64" fmla="*/ 3425210 h 3582301"/>
              <a:gd name="connsiteX65" fmla="*/ 1376774 w 2813686"/>
              <a:gd name="connsiteY65" fmla="*/ 3427954 h 3582301"/>
              <a:gd name="connsiteX66" fmla="*/ 1387760 w 2813686"/>
              <a:gd name="connsiteY66" fmla="*/ 3426581 h 3582301"/>
              <a:gd name="connsiteX67" fmla="*/ 1398745 w 2813686"/>
              <a:gd name="connsiteY67" fmla="*/ 3427954 h 3582301"/>
              <a:gd name="connsiteX68" fmla="*/ 1398724 w 2813686"/>
              <a:gd name="connsiteY68" fmla="*/ 3425210 h 3582301"/>
              <a:gd name="connsiteX69" fmla="*/ 1422464 w 2813686"/>
              <a:gd name="connsiteY69" fmla="*/ 3422243 h 3582301"/>
              <a:gd name="connsiteX70" fmla="*/ 1456765 w 2813686"/>
              <a:gd name="connsiteY70" fmla="*/ 3404705 h 3582301"/>
              <a:gd name="connsiteX71" fmla="*/ 1659253 w 2813686"/>
              <a:gd name="connsiteY71" fmla="*/ 3243401 h 3582301"/>
              <a:gd name="connsiteX72" fmla="*/ 1719516 w 2813686"/>
              <a:gd name="connsiteY72" fmla="*/ 2915724 h 3582301"/>
              <a:gd name="connsiteX73" fmla="*/ 1964331 w 2813686"/>
              <a:gd name="connsiteY73" fmla="*/ 2301803 h 3582301"/>
              <a:gd name="connsiteX74" fmla="*/ 1802376 w 2813686"/>
              <a:gd name="connsiteY74" fmla="*/ 2154913 h 3582301"/>
              <a:gd name="connsiteX75" fmla="*/ 2058491 w 2813686"/>
              <a:gd name="connsiteY75" fmla="*/ 2264138 h 3582301"/>
              <a:gd name="connsiteX76" fmla="*/ 2359802 w 2813686"/>
              <a:gd name="connsiteY76" fmla="*/ 1989191 h 3582301"/>
              <a:gd name="connsiteX77" fmla="*/ 1964331 w 2813686"/>
              <a:gd name="connsiteY77" fmla="*/ 1951528 h 3582301"/>
              <a:gd name="connsiteX78" fmla="*/ 1809910 w 2813686"/>
              <a:gd name="connsiteY78" fmla="*/ 2011791 h 3582301"/>
              <a:gd name="connsiteX79" fmla="*/ 1757297 w 2813686"/>
              <a:gd name="connsiteY79" fmla="*/ 2000963 h 3582301"/>
              <a:gd name="connsiteX80" fmla="*/ 1753393 w 2813686"/>
              <a:gd name="connsiteY80" fmla="*/ 1997958 h 3582301"/>
              <a:gd name="connsiteX81" fmla="*/ 1769139 w 2813686"/>
              <a:gd name="connsiteY81" fmla="*/ 1958476 h 3582301"/>
              <a:gd name="connsiteX82" fmla="*/ 2752632 w 2813686"/>
              <a:gd name="connsiteY82" fmla="*/ 736921 h 3582301"/>
              <a:gd name="connsiteX83" fmla="*/ 2773641 w 2813686"/>
              <a:gd name="connsiteY83" fmla="*/ 234715 h 3582301"/>
              <a:gd name="connsiteX84" fmla="*/ 2687364 w 2813686"/>
              <a:gd name="connsiteY84" fmla="*/ 577756 h 3582301"/>
              <a:gd name="connsiteX85" fmla="*/ 2519053 w 2813686"/>
              <a:gd name="connsiteY85" fmla="*/ 769075 h 3582301"/>
              <a:gd name="connsiteX86" fmla="*/ 2543559 w 2813686"/>
              <a:gd name="connsiteY86" fmla="*/ 414543 h 3582301"/>
              <a:gd name="connsiteX87" fmla="*/ 2434521 w 2813686"/>
              <a:gd name="connsiteY87" fmla="*/ 33320 h 3582301"/>
              <a:gd name="connsiteX88" fmla="*/ 2425260 w 2813686"/>
              <a:gd name="connsiteY88" fmla="*/ 534204 h 3582301"/>
              <a:gd name="connsiteX89" fmla="*/ 2053428 w 2813686"/>
              <a:gd name="connsiteY89" fmla="*/ 0 h 3582301"/>
              <a:gd name="connsiteX0" fmla="*/ 1081532 w 2813686"/>
              <a:gd name="connsiteY0" fmla="*/ 3249080 h 3470919"/>
              <a:gd name="connsiteX1" fmla="*/ 1327261 w 2813686"/>
              <a:gd name="connsiteY1" fmla="*/ 3470919 h 3470919"/>
              <a:gd name="connsiteX2" fmla="*/ 1081532 w 2813686"/>
              <a:gd name="connsiteY2" fmla="*/ 3249080 h 3470919"/>
              <a:gd name="connsiteX3" fmla="*/ 1037170 w 2813686"/>
              <a:gd name="connsiteY3" fmla="*/ 2960921 h 3470919"/>
              <a:gd name="connsiteX4" fmla="*/ 1034145 w 2813686"/>
              <a:gd name="connsiteY4" fmla="*/ 2968694 h 3470919"/>
              <a:gd name="connsiteX5" fmla="*/ 1038546 w 2813686"/>
              <a:gd name="connsiteY5" fmla="*/ 2968326 h 3470919"/>
              <a:gd name="connsiteX6" fmla="*/ 1037170 w 2813686"/>
              <a:gd name="connsiteY6" fmla="*/ 2960921 h 3470919"/>
              <a:gd name="connsiteX7" fmla="*/ 1738349 w 2813686"/>
              <a:gd name="connsiteY7" fmla="*/ 2960921 h 3470919"/>
              <a:gd name="connsiteX8" fmla="*/ 1704451 w 2813686"/>
              <a:gd name="connsiteY8" fmla="*/ 3239634 h 3470919"/>
              <a:gd name="connsiteX9" fmla="*/ 1606281 w 2813686"/>
              <a:gd name="connsiteY9" fmla="*/ 3328259 h 3470919"/>
              <a:gd name="connsiteX10" fmla="*/ 1804346 w 2813686"/>
              <a:gd name="connsiteY10" fmla="*/ 3226991 h 3470919"/>
              <a:gd name="connsiteX11" fmla="*/ 1774212 w 2813686"/>
              <a:gd name="connsiteY11" fmla="*/ 3096639 h 3470919"/>
              <a:gd name="connsiteX12" fmla="*/ 1738349 w 2813686"/>
              <a:gd name="connsiteY12" fmla="*/ 2960921 h 3470919"/>
              <a:gd name="connsiteX13" fmla="*/ 2053428 w 2813686"/>
              <a:gd name="connsiteY13" fmla="*/ 0 h 3470919"/>
              <a:gd name="connsiteX14" fmla="*/ 2246676 w 2813686"/>
              <a:gd name="connsiteY14" fmla="*/ 367270 h 3470919"/>
              <a:gd name="connsiteX15" fmla="*/ 2300394 w 2813686"/>
              <a:gd name="connsiteY15" fmla="*/ 658924 h 3470919"/>
              <a:gd name="connsiteX16" fmla="*/ 2036961 w 2813686"/>
              <a:gd name="connsiteY16" fmla="*/ 660542 h 3470919"/>
              <a:gd name="connsiteX17" fmla="*/ 1752923 w 2813686"/>
              <a:gd name="connsiteY17" fmla="*/ 560223 h 3470919"/>
              <a:gd name="connsiteX18" fmla="*/ 2230120 w 2813686"/>
              <a:gd name="connsiteY18" fmla="*/ 824290 h 3470919"/>
              <a:gd name="connsiteX19" fmla="*/ 2316483 w 2813686"/>
              <a:gd name="connsiteY19" fmla="*/ 1017697 h 3470919"/>
              <a:gd name="connsiteX20" fmla="*/ 1805528 w 2813686"/>
              <a:gd name="connsiteY20" fmla="*/ 1584861 h 3470919"/>
              <a:gd name="connsiteX21" fmla="*/ 1574955 w 2813686"/>
              <a:gd name="connsiteY21" fmla="*/ 1066132 h 3470919"/>
              <a:gd name="connsiteX22" fmla="*/ 1552268 w 2813686"/>
              <a:gd name="connsiteY22" fmla="*/ 1394279 h 3470919"/>
              <a:gd name="connsiteX23" fmla="*/ 1711210 w 2813686"/>
              <a:gd name="connsiteY23" fmla="*/ 1712378 h 3470919"/>
              <a:gd name="connsiteX24" fmla="*/ 1643859 w 2813686"/>
              <a:gd name="connsiteY24" fmla="*/ 1885842 h 3470919"/>
              <a:gd name="connsiteX25" fmla="*/ 1626761 w 2813686"/>
              <a:gd name="connsiteY25" fmla="*/ 1918368 h 3470919"/>
              <a:gd name="connsiteX26" fmla="*/ 1592753 w 2813686"/>
              <a:gd name="connsiteY26" fmla="*/ 1928989 h 3470919"/>
              <a:gd name="connsiteX27" fmla="*/ 1504831 w 2813686"/>
              <a:gd name="connsiteY27" fmla="*/ 1989191 h 3470919"/>
              <a:gd name="connsiteX28" fmla="*/ 1388073 w 2813686"/>
              <a:gd name="connsiteY28" fmla="*/ 1992958 h 3470919"/>
              <a:gd name="connsiteX29" fmla="*/ 1387760 w 2813686"/>
              <a:gd name="connsiteY29" fmla="*/ 2032740 h 3470919"/>
              <a:gd name="connsiteX30" fmla="*/ 1387446 w 2813686"/>
              <a:gd name="connsiteY30" fmla="*/ 1992958 h 3470919"/>
              <a:gd name="connsiteX31" fmla="*/ 1270688 w 2813686"/>
              <a:gd name="connsiteY31" fmla="*/ 1989191 h 3470919"/>
              <a:gd name="connsiteX32" fmla="*/ 1211367 w 2813686"/>
              <a:gd name="connsiteY32" fmla="*/ 1954824 h 3470919"/>
              <a:gd name="connsiteX33" fmla="*/ 1191456 w 2813686"/>
              <a:gd name="connsiteY33" fmla="*/ 1936839 h 3470919"/>
              <a:gd name="connsiteX34" fmla="*/ 1195545 w 2813686"/>
              <a:gd name="connsiteY34" fmla="*/ 1934765 h 3470919"/>
              <a:gd name="connsiteX35" fmla="*/ 1102478 w 2813686"/>
              <a:gd name="connsiteY35" fmla="*/ 1712378 h 3470919"/>
              <a:gd name="connsiteX36" fmla="*/ 1261418 w 2813686"/>
              <a:gd name="connsiteY36" fmla="*/ 1394279 h 3470919"/>
              <a:gd name="connsiteX37" fmla="*/ 1238732 w 2813686"/>
              <a:gd name="connsiteY37" fmla="*/ 1066132 h 3470919"/>
              <a:gd name="connsiteX38" fmla="*/ 1008159 w 2813686"/>
              <a:gd name="connsiteY38" fmla="*/ 1584861 h 3470919"/>
              <a:gd name="connsiteX39" fmla="*/ 497204 w 2813686"/>
              <a:gd name="connsiteY39" fmla="*/ 1017697 h 3470919"/>
              <a:gd name="connsiteX40" fmla="*/ 583566 w 2813686"/>
              <a:gd name="connsiteY40" fmla="*/ 824290 h 3470919"/>
              <a:gd name="connsiteX41" fmla="*/ 1060764 w 2813686"/>
              <a:gd name="connsiteY41" fmla="*/ 560223 h 3470919"/>
              <a:gd name="connsiteX42" fmla="*/ 776726 w 2813686"/>
              <a:gd name="connsiteY42" fmla="*/ 660542 h 3470919"/>
              <a:gd name="connsiteX43" fmla="*/ 513292 w 2813686"/>
              <a:gd name="connsiteY43" fmla="*/ 658924 h 3470919"/>
              <a:gd name="connsiteX44" fmla="*/ 567011 w 2813686"/>
              <a:gd name="connsiteY44" fmla="*/ 367270 h 3470919"/>
              <a:gd name="connsiteX45" fmla="*/ 760259 w 2813686"/>
              <a:gd name="connsiteY45" fmla="*/ 0 h 3470919"/>
              <a:gd name="connsiteX46" fmla="*/ 388427 w 2813686"/>
              <a:gd name="connsiteY46" fmla="*/ 534204 h 3470919"/>
              <a:gd name="connsiteX47" fmla="*/ 379165 w 2813686"/>
              <a:gd name="connsiteY47" fmla="*/ 33320 h 3470919"/>
              <a:gd name="connsiteX48" fmla="*/ 270127 w 2813686"/>
              <a:gd name="connsiteY48" fmla="*/ 414543 h 3470919"/>
              <a:gd name="connsiteX49" fmla="*/ 294634 w 2813686"/>
              <a:gd name="connsiteY49" fmla="*/ 769075 h 3470919"/>
              <a:gd name="connsiteX50" fmla="*/ 126322 w 2813686"/>
              <a:gd name="connsiteY50" fmla="*/ 577756 h 3470919"/>
              <a:gd name="connsiteX51" fmla="*/ 40045 w 2813686"/>
              <a:gd name="connsiteY51" fmla="*/ 234715 h 3470919"/>
              <a:gd name="connsiteX52" fmla="*/ 61054 w 2813686"/>
              <a:gd name="connsiteY52" fmla="*/ 736921 h 3470919"/>
              <a:gd name="connsiteX53" fmla="*/ 1044547 w 2813686"/>
              <a:gd name="connsiteY53" fmla="*/ 1958476 h 3470919"/>
              <a:gd name="connsiteX54" fmla="*/ 1051329 w 2813686"/>
              <a:gd name="connsiteY54" fmla="*/ 1975481 h 3470919"/>
              <a:gd name="connsiteX55" fmla="*/ 1018222 w 2813686"/>
              <a:gd name="connsiteY55" fmla="*/ 2000963 h 3470919"/>
              <a:gd name="connsiteX56" fmla="*/ 965610 w 2813686"/>
              <a:gd name="connsiteY56" fmla="*/ 2011791 h 3470919"/>
              <a:gd name="connsiteX57" fmla="*/ 811188 w 2813686"/>
              <a:gd name="connsiteY57" fmla="*/ 1951528 h 3470919"/>
              <a:gd name="connsiteX58" fmla="*/ 415717 w 2813686"/>
              <a:gd name="connsiteY58" fmla="*/ 1989191 h 3470919"/>
              <a:gd name="connsiteX59" fmla="*/ 717029 w 2813686"/>
              <a:gd name="connsiteY59" fmla="*/ 2264138 h 3470919"/>
              <a:gd name="connsiteX60" fmla="*/ 973143 w 2813686"/>
              <a:gd name="connsiteY60" fmla="*/ 2154913 h 3470919"/>
              <a:gd name="connsiteX61" fmla="*/ 811188 w 2813686"/>
              <a:gd name="connsiteY61" fmla="*/ 2301803 h 3470919"/>
              <a:gd name="connsiteX62" fmla="*/ 1056003 w 2813686"/>
              <a:gd name="connsiteY62" fmla="*/ 2915724 h 3470919"/>
              <a:gd name="connsiteX63" fmla="*/ 1116266 w 2813686"/>
              <a:gd name="connsiteY63" fmla="*/ 3243401 h 3470919"/>
              <a:gd name="connsiteX64" fmla="*/ 1338483 w 2813686"/>
              <a:gd name="connsiteY64" fmla="*/ 3420421 h 3470919"/>
              <a:gd name="connsiteX65" fmla="*/ 1376796 w 2813686"/>
              <a:gd name="connsiteY65" fmla="*/ 3425210 h 3470919"/>
              <a:gd name="connsiteX66" fmla="*/ 1376774 w 2813686"/>
              <a:gd name="connsiteY66" fmla="*/ 3427954 h 3470919"/>
              <a:gd name="connsiteX67" fmla="*/ 1387760 w 2813686"/>
              <a:gd name="connsiteY67" fmla="*/ 3426581 h 3470919"/>
              <a:gd name="connsiteX68" fmla="*/ 1398745 w 2813686"/>
              <a:gd name="connsiteY68" fmla="*/ 3427954 h 3470919"/>
              <a:gd name="connsiteX69" fmla="*/ 1398724 w 2813686"/>
              <a:gd name="connsiteY69" fmla="*/ 3425210 h 3470919"/>
              <a:gd name="connsiteX70" fmla="*/ 1422464 w 2813686"/>
              <a:gd name="connsiteY70" fmla="*/ 3422243 h 3470919"/>
              <a:gd name="connsiteX71" fmla="*/ 1456765 w 2813686"/>
              <a:gd name="connsiteY71" fmla="*/ 3404705 h 3470919"/>
              <a:gd name="connsiteX72" fmla="*/ 1659253 w 2813686"/>
              <a:gd name="connsiteY72" fmla="*/ 3243401 h 3470919"/>
              <a:gd name="connsiteX73" fmla="*/ 1719516 w 2813686"/>
              <a:gd name="connsiteY73" fmla="*/ 2915724 h 3470919"/>
              <a:gd name="connsiteX74" fmla="*/ 1964331 w 2813686"/>
              <a:gd name="connsiteY74" fmla="*/ 2301803 h 3470919"/>
              <a:gd name="connsiteX75" fmla="*/ 1802376 w 2813686"/>
              <a:gd name="connsiteY75" fmla="*/ 2154913 h 3470919"/>
              <a:gd name="connsiteX76" fmla="*/ 2058491 w 2813686"/>
              <a:gd name="connsiteY76" fmla="*/ 2264138 h 3470919"/>
              <a:gd name="connsiteX77" fmla="*/ 2359802 w 2813686"/>
              <a:gd name="connsiteY77" fmla="*/ 1989191 h 3470919"/>
              <a:gd name="connsiteX78" fmla="*/ 1964331 w 2813686"/>
              <a:gd name="connsiteY78" fmla="*/ 1951528 h 3470919"/>
              <a:gd name="connsiteX79" fmla="*/ 1809910 w 2813686"/>
              <a:gd name="connsiteY79" fmla="*/ 2011791 h 3470919"/>
              <a:gd name="connsiteX80" fmla="*/ 1757297 w 2813686"/>
              <a:gd name="connsiteY80" fmla="*/ 2000963 h 3470919"/>
              <a:gd name="connsiteX81" fmla="*/ 1753393 w 2813686"/>
              <a:gd name="connsiteY81" fmla="*/ 1997958 h 3470919"/>
              <a:gd name="connsiteX82" fmla="*/ 1769139 w 2813686"/>
              <a:gd name="connsiteY82" fmla="*/ 1958476 h 3470919"/>
              <a:gd name="connsiteX83" fmla="*/ 2752632 w 2813686"/>
              <a:gd name="connsiteY83" fmla="*/ 736921 h 3470919"/>
              <a:gd name="connsiteX84" fmla="*/ 2773641 w 2813686"/>
              <a:gd name="connsiteY84" fmla="*/ 234715 h 3470919"/>
              <a:gd name="connsiteX85" fmla="*/ 2687364 w 2813686"/>
              <a:gd name="connsiteY85" fmla="*/ 577756 h 3470919"/>
              <a:gd name="connsiteX86" fmla="*/ 2519053 w 2813686"/>
              <a:gd name="connsiteY86" fmla="*/ 769075 h 3470919"/>
              <a:gd name="connsiteX87" fmla="*/ 2543559 w 2813686"/>
              <a:gd name="connsiteY87" fmla="*/ 414543 h 3470919"/>
              <a:gd name="connsiteX88" fmla="*/ 2434521 w 2813686"/>
              <a:gd name="connsiteY88" fmla="*/ 33320 h 3470919"/>
              <a:gd name="connsiteX89" fmla="*/ 2425260 w 2813686"/>
              <a:gd name="connsiteY89" fmla="*/ 534204 h 3470919"/>
              <a:gd name="connsiteX90" fmla="*/ 2053428 w 2813686"/>
              <a:gd name="connsiteY90" fmla="*/ 0 h 3470919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804346 w 2813686"/>
              <a:gd name="connsiteY7" fmla="*/ 3226991 h 3427954"/>
              <a:gd name="connsiteX8" fmla="*/ 1774212 w 2813686"/>
              <a:gd name="connsiteY8" fmla="*/ 3096639 h 3427954"/>
              <a:gd name="connsiteX9" fmla="*/ 1738349 w 2813686"/>
              <a:gd name="connsiteY9" fmla="*/ 2960921 h 3427954"/>
              <a:gd name="connsiteX10" fmla="*/ 2053428 w 2813686"/>
              <a:gd name="connsiteY10" fmla="*/ 0 h 3427954"/>
              <a:gd name="connsiteX11" fmla="*/ 2246676 w 2813686"/>
              <a:gd name="connsiteY11" fmla="*/ 367270 h 3427954"/>
              <a:gd name="connsiteX12" fmla="*/ 2300394 w 2813686"/>
              <a:gd name="connsiteY12" fmla="*/ 658924 h 3427954"/>
              <a:gd name="connsiteX13" fmla="*/ 2036961 w 2813686"/>
              <a:gd name="connsiteY13" fmla="*/ 660542 h 3427954"/>
              <a:gd name="connsiteX14" fmla="*/ 1752923 w 2813686"/>
              <a:gd name="connsiteY14" fmla="*/ 560223 h 3427954"/>
              <a:gd name="connsiteX15" fmla="*/ 2230120 w 2813686"/>
              <a:gd name="connsiteY15" fmla="*/ 824290 h 3427954"/>
              <a:gd name="connsiteX16" fmla="*/ 2316483 w 2813686"/>
              <a:gd name="connsiteY16" fmla="*/ 1017697 h 3427954"/>
              <a:gd name="connsiteX17" fmla="*/ 1805528 w 2813686"/>
              <a:gd name="connsiteY17" fmla="*/ 1584861 h 3427954"/>
              <a:gd name="connsiteX18" fmla="*/ 1574955 w 2813686"/>
              <a:gd name="connsiteY18" fmla="*/ 1066132 h 3427954"/>
              <a:gd name="connsiteX19" fmla="*/ 1552268 w 2813686"/>
              <a:gd name="connsiteY19" fmla="*/ 1394279 h 3427954"/>
              <a:gd name="connsiteX20" fmla="*/ 1711210 w 2813686"/>
              <a:gd name="connsiteY20" fmla="*/ 1712378 h 3427954"/>
              <a:gd name="connsiteX21" fmla="*/ 1643859 w 2813686"/>
              <a:gd name="connsiteY21" fmla="*/ 1885842 h 3427954"/>
              <a:gd name="connsiteX22" fmla="*/ 1626761 w 2813686"/>
              <a:gd name="connsiteY22" fmla="*/ 1918368 h 3427954"/>
              <a:gd name="connsiteX23" fmla="*/ 1592753 w 2813686"/>
              <a:gd name="connsiteY23" fmla="*/ 1928989 h 3427954"/>
              <a:gd name="connsiteX24" fmla="*/ 1504831 w 2813686"/>
              <a:gd name="connsiteY24" fmla="*/ 1989191 h 3427954"/>
              <a:gd name="connsiteX25" fmla="*/ 1388073 w 2813686"/>
              <a:gd name="connsiteY25" fmla="*/ 1992958 h 3427954"/>
              <a:gd name="connsiteX26" fmla="*/ 1387760 w 2813686"/>
              <a:gd name="connsiteY26" fmla="*/ 2032740 h 3427954"/>
              <a:gd name="connsiteX27" fmla="*/ 1387446 w 2813686"/>
              <a:gd name="connsiteY27" fmla="*/ 1992958 h 3427954"/>
              <a:gd name="connsiteX28" fmla="*/ 1270688 w 2813686"/>
              <a:gd name="connsiteY28" fmla="*/ 1989191 h 3427954"/>
              <a:gd name="connsiteX29" fmla="*/ 1211367 w 2813686"/>
              <a:gd name="connsiteY29" fmla="*/ 1954824 h 3427954"/>
              <a:gd name="connsiteX30" fmla="*/ 1191456 w 2813686"/>
              <a:gd name="connsiteY30" fmla="*/ 1936839 h 3427954"/>
              <a:gd name="connsiteX31" fmla="*/ 1195545 w 2813686"/>
              <a:gd name="connsiteY31" fmla="*/ 1934765 h 3427954"/>
              <a:gd name="connsiteX32" fmla="*/ 1102478 w 2813686"/>
              <a:gd name="connsiteY32" fmla="*/ 1712378 h 3427954"/>
              <a:gd name="connsiteX33" fmla="*/ 1261418 w 2813686"/>
              <a:gd name="connsiteY33" fmla="*/ 1394279 h 3427954"/>
              <a:gd name="connsiteX34" fmla="*/ 1238732 w 2813686"/>
              <a:gd name="connsiteY34" fmla="*/ 1066132 h 3427954"/>
              <a:gd name="connsiteX35" fmla="*/ 1008159 w 2813686"/>
              <a:gd name="connsiteY35" fmla="*/ 1584861 h 3427954"/>
              <a:gd name="connsiteX36" fmla="*/ 497204 w 2813686"/>
              <a:gd name="connsiteY36" fmla="*/ 1017697 h 3427954"/>
              <a:gd name="connsiteX37" fmla="*/ 583566 w 2813686"/>
              <a:gd name="connsiteY37" fmla="*/ 824290 h 3427954"/>
              <a:gd name="connsiteX38" fmla="*/ 1060764 w 2813686"/>
              <a:gd name="connsiteY38" fmla="*/ 560223 h 3427954"/>
              <a:gd name="connsiteX39" fmla="*/ 776726 w 2813686"/>
              <a:gd name="connsiteY39" fmla="*/ 660542 h 3427954"/>
              <a:gd name="connsiteX40" fmla="*/ 513292 w 2813686"/>
              <a:gd name="connsiteY40" fmla="*/ 658924 h 3427954"/>
              <a:gd name="connsiteX41" fmla="*/ 567011 w 2813686"/>
              <a:gd name="connsiteY41" fmla="*/ 367270 h 3427954"/>
              <a:gd name="connsiteX42" fmla="*/ 760259 w 2813686"/>
              <a:gd name="connsiteY42" fmla="*/ 0 h 3427954"/>
              <a:gd name="connsiteX43" fmla="*/ 388427 w 2813686"/>
              <a:gd name="connsiteY43" fmla="*/ 534204 h 3427954"/>
              <a:gd name="connsiteX44" fmla="*/ 379165 w 2813686"/>
              <a:gd name="connsiteY44" fmla="*/ 33320 h 3427954"/>
              <a:gd name="connsiteX45" fmla="*/ 270127 w 2813686"/>
              <a:gd name="connsiteY45" fmla="*/ 414543 h 3427954"/>
              <a:gd name="connsiteX46" fmla="*/ 294634 w 2813686"/>
              <a:gd name="connsiteY46" fmla="*/ 769075 h 3427954"/>
              <a:gd name="connsiteX47" fmla="*/ 126322 w 2813686"/>
              <a:gd name="connsiteY47" fmla="*/ 577756 h 3427954"/>
              <a:gd name="connsiteX48" fmla="*/ 40045 w 2813686"/>
              <a:gd name="connsiteY48" fmla="*/ 234715 h 3427954"/>
              <a:gd name="connsiteX49" fmla="*/ 61054 w 2813686"/>
              <a:gd name="connsiteY49" fmla="*/ 736921 h 3427954"/>
              <a:gd name="connsiteX50" fmla="*/ 1044547 w 2813686"/>
              <a:gd name="connsiteY50" fmla="*/ 1958476 h 3427954"/>
              <a:gd name="connsiteX51" fmla="*/ 1051329 w 2813686"/>
              <a:gd name="connsiteY51" fmla="*/ 1975481 h 3427954"/>
              <a:gd name="connsiteX52" fmla="*/ 1018222 w 2813686"/>
              <a:gd name="connsiteY52" fmla="*/ 2000963 h 3427954"/>
              <a:gd name="connsiteX53" fmla="*/ 965610 w 2813686"/>
              <a:gd name="connsiteY53" fmla="*/ 2011791 h 3427954"/>
              <a:gd name="connsiteX54" fmla="*/ 811188 w 2813686"/>
              <a:gd name="connsiteY54" fmla="*/ 1951528 h 3427954"/>
              <a:gd name="connsiteX55" fmla="*/ 415717 w 2813686"/>
              <a:gd name="connsiteY55" fmla="*/ 1989191 h 3427954"/>
              <a:gd name="connsiteX56" fmla="*/ 717029 w 2813686"/>
              <a:gd name="connsiteY56" fmla="*/ 2264138 h 3427954"/>
              <a:gd name="connsiteX57" fmla="*/ 973143 w 2813686"/>
              <a:gd name="connsiteY57" fmla="*/ 2154913 h 3427954"/>
              <a:gd name="connsiteX58" fmla="*/ 811188 w 2813686"/>
              <a:gd name="connsiteY58" fmla="*/ 2301803 h 3427954"/>
              <a:gd name="connsiteX59" fmla="*/ 1056003 w 2813686"/>
              <a:gd name="connsiteY59" fmla="*/ 2915724 h 3427954"/>
              <a:gd name="connsiteX60" fmla="*/ 1116266 w 2813686"/>
              <a:gd name="connsiteY60" fmla="*/ 3243401 h 3427954"/>
              <a:gd name="connsiteX61" fmla="*/ 1338483 w 2813686"/>
              <a:gd name="connsiteY61" fmla="*/ 3420421 h 3427954"/>
              <a:gd name="connsiteX62" fmla="*/ 1376796 w 2813686"/>
              <a:gd name="connsiteY62" fmla="*/ 3425210 h 3427954"/>
              <a:gd name="connsiteX63" fmla="*/ 1376774 w 2813686"/>
              <a:gd name="connsiteY63" fmla="*/ 3427954 h 3427954"/>
              <a:gd name="connsiteX64" fmla="*/ 1387760 w 2813686"/>
              <a:gd name="connsiteY64" fmla="*/ 3426581 h 3427954"/>
              <a:gd name="connsiteX65" fmla="*/ 1398745 w 2813686"/>
              <a:gd name="connsiteY65" fmla="*/ 3427954 h 3427954"/>
              <a:gd name="connsiteX66" fmla="*/ 1398724 w 2813686"/>
              <a:gd name="connsiteY66" fmla="*/ 3425210 h 3427954"/>
              <a:gd name="connsiteX67" fmla="*/ 1422464 w 2813686"/>
              <a:gd name="connsiteY67" fmla="*/ 3422243 h 3427954"/>
              <a:gd name="connsiteX68" fmla="*/ 1456765 w 2813686"/>
              <a:gd name="connsiteY68" fmla="*/ 3404705 h 3427954"/>
              <a:gd name="connsiteX69" fmla="*/ 1659253 w 2813686"/>
              <a:gd name="connsiteY69" fmla="*/ 3243401 h 3427954"/>
              <a:gd name="connsiteX70" fmla="*/ 1719516 w 2813686"/>
              <a:gd name="connsiteY70" fmla="*/ 2915724 h 3427954"/>
              <a:gd name="connsiteX71" fmla="*/ 1964331 w 2813686"/>
              <a:gd name="connsiteY71" fmla="*/ 2301803 h 3427954"/>
              <a:gd name="connsiteX72" fmla="*/ 1802376 w 2813686"/>
              <a:gd name="connsiteY72" fmla="*/ 2154913 h 3427954"/>
              <a:gd name="connsiteX73" fmla="*/ 2058491 w 2813686"/>
              <a:gd name="connsiteY73" fmla="*/ 2264138 h 3427954"/>
              <a:gd name="connsiteX74" fmla="*/ 2359802 w 2813686"/>
              <a:gd name="connsiteY74" fmla="*/ 1989191 h 3427954"/>
              <a:gd name="connsiteX75" fmla="*/ 1964331 w 2813686"/>
              <a:gd name="connsiteY75" fmla="*/ 1951528 h 3427954"/>
              <a:gd name="connsiteX76" fmla="*/ 1809910 w 2813686"/>
              <a:gd name="connsiteY76" fmla="*/ 2011791 h 3427954"/>
              <a:gd name="connsiteX77" fmla="*/ 1757297 w 2813686"/>
              <a:gd name="connsiteY77" fmla="*/ 2000963 h 3427954"/>
              <a:gd name="connsiteX78" fmla="*/ 1753393 w 2813686"/>
              <a:gd name="connsiteY78" fmla="*/ 1997958 h 3427954"/>
              <a:gd name="connsiteX79" fmla="*/ 1769139 w 2813686"/>
              <a:gd name="connsiteY79" fmla="*/ 1958476 h 3427954"/>
              <a:gd name="connsiteX80" fmla="*/ 2752632 w 2813686"/>
              <a:gd name="connsiteY80" fmla="*/ 736921 h 3427954"/>
              <a:gd name="connsiteX81" fmla="*/ 2773641 w 2813686"/>
              <a:gd name="connsiteY81" fmla="*/ 234715 h 3427954"/>
              <a:gd name="connsiteX82" fmla="*/ 2687364 w 2813686"/>
              <a:gd name="connsiteY82" fmla="*/ 577756 h 3427954"/>
              <a:gd name="connsiteX83" fmla="*/ 2519053 w 2813686"/>
              <a:gd name="connsiteY83" fmla="*/ 769075 h 3427954"/>
              <a:gd name="connsiteX84" fmla="*/ 2543559 w 2813686"/>
              <a:gd name="connsiteY84" fmla="*/ 414543 h 3427954"/>
              <a:gd name="connsiteX85" fmla="*/ 2434521 w 2813686"/>
              <a:gd name="connsiteY85" fmla="*/ 33320 h 3427954"/>
              <a:gd name="connsiteX86" fmla="*/ 2425260 w 2813686"/>
              <a:gd name="connsiteY86" fmla="*/ 534204 h 3427954"/>
              <a:gd name="connsiteX87" fmla="*/ 2053428 w 2813686"/>
              <a:gd name="connsiteY87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74212 w 2813686"/>
              <a:gd name="connsiteY7" fmla="*/ 3096639 h 3427954"/>
              <a:gd name="connsiteX8" fmla="*/ 1738349 w 2813686"/>
              <a:gd name="connsiteY8" fmla="*/ 2960921 h 3427954"/>
              <a:gd name="connsiteX9" fmla="*/ 2053428 w 2813686"/>
              <a:gd name="connsiteY9" fmla="*/ 0 h 3427954"/>
              <a:gd name="connsiteX10" fmla="*/ 2246676 w 2813686"/>
              <a:gd name="connsiteY10" fmla="*/ 367270 h 3427954"/>
              <a:gd name="connsiteX11" fmla="*/ 2300394 w 2813686"/>
              <a:gd name="connsiteY11" fmla="*/ 658924 h 3427954"/>
              <a:gd name="connsiteX12" fmla="*/ 2036961 w 2813686"/>
              <a:gd name="connsiteY12" fmla="*/ 660542 h 3427954"/>
              <a:gd name="connsiteX13" fmla="*/ 1752923 w 2813686"/>
              <a:gd name="connsiteY13" fmla="*/ 560223 h 3427954"/>
              <a:gd name="connsiteX14" fmla="*/ 2230120 w 2813686"/>
              <a:gd name="connsiteY14" fmla="*/ 824290 h 3427954"/>
              <a:gd name="connsiteX15" fmla="*/ 2316483 w 2813686"/>
              <a:gd name="connsiteY15" fmla="*/ 1017697 h 3427954"/>
              <a:gd name="connsiteX16" fmla="*/ 1805528 w 2813686"/>
              <a:gd name="connsiteY16" fmla="*/ 1584861 h 3427954"/>
              <a:gd name="connsiteX17" fmla="*/ 1574955 w 2813686"/>
              <a:gd name="connsiteY17" fmla="*/ 1066132 h 3427954"/>
              <a:gd name="connsiteX18" fmla="*/ 1552268 w 2813686"/>
              <a:gd name="connsiteY18" fmla="*/ 1394279 h 3427954"/>
              <a:gd name="connsiteX19" fmla="*/ 1711210 w 2813686"/>
              <a:gd name="connsiteY19" fmla="*/ 1712378 h 3427954"/>
              <a:gd name="connsiteX20" fmla="*/ 1643859 w 2813686"/>
              <a:gd name="connsiteY20" fmla="*/ 1885842 h 3427954"/>
              <a:gd name="connsiteX21" fmla="*/ 1626761 w 2813686"/>
              <a:gd name="connsiteY21" fmla="*/ 1918368 h 3427954"/>
              <a:gd name="connsiteX22" fmla="*/ 1592753 w 2813686"/>
              <a:gd name="connsiteY22" fmla="*/ 1928989 h 3427954"/>
              <a:gd name="connsiteX23" fmla="*/ 1504831 w 2813686"/>
              <a:gd name="connsiteY23" fmla="*/ 1989191 h 3427954"/>
              <a:gd name="connsiteX24" fmla="*/ 1388073 w 2813686"/>
              <a:gd name="connsiteY24" fmla="*/ 1992958 h 3427954"/>
              <a:gd name="connsiteX25" fmla="*/ 1387760 w 2813686"/>
              <a:gd name="connsiteY25" fmla="*/ 2032740 h 3427954"/>
              <a:gd name="connsiteX26" fmla="*/ 1387446 w 2813686"/>
              <a:gd name="connsiteY26" fmla="*/ 1992958 h 3427954"/>
              <a:gd name="connsiteX27" fmla="*/ 1270688 w 2813686"/>
              <a:gd name="connsiteY27" fmla="*/ 1989191 h 3427954"/>
              <a:gd name="connsiteX28" fmla="*/ 1211367 w 2813686"/>
              <a:gd name="connsiteY28" fmla="*/ 1954824 h 3427954"/>
              <a:gd name="connsiteX29" fmla="*/ 1191456 w 2813686"/>
              <a:gd name="connsiteY29" fmla="*/ 1936839 h 3427954"/>
              <a:gd name="connsiteX30" fmla="*/ 1195545 w 2813686"/>
              <a:gd name="connsiteY30" fmla="*/ 1934765 h 3427954"/>
              <a:gd name="connsiteX31" fmla="*/ 1102478 w 2813686"/>
              <a:gd name="connsiteY31" fmla="*/ 1712378 h 3427954"/>
              <a:gd name="connsiteX32" fmla="*/ 1261418 w 2813686"/>
              <a:gd name="connsiteY32" fmla="*/ 1394279 h 3427954"/>
              <a:gd name="connsiteX33" fmla="*/ 1238732 w 2813686"/>
              <a:gd name="connsiteY33" fmla="*/ 1066132 h 3427954"/>
              <a:gd name="connsiteX34" fmla="*/ 1008159 w 2813686"/>
              <a:gd name="connsiteY34" fmla="*/ 1584861 h 3427954"/>
              <a:gd name="connsiteX35" fmla="*/ 497204 w 2813686"/>
              <a:gd name="connsiteY35" fmla="*/ 1017697 h 3427954"/>
              <a:gd name="connsiteX36" fmla="*/ 583566 w 2813686"/>
              <a:gd name="connsiteY36" fmla="*/ 824290 h 3427954"/>
              <a:gd name="connsiteX37" fmla="*/ 1060764 w 2813686"/>
              <a:gd name="connsiteY37" fmla="*/ 560223 h 3427954"/>
              <a:gd name="connsiteX38" fmla="*/ 776726 w 2813686"/>
              <a:gd name="connsiteY38" fmla="*/ 660542 h 3427954"/>
              <a:gd name="connsiteX39" fmla="*/ 513292 w 2813686"/>
              <a:gd name="connsiteY39" fmla="*/ 658924 h 3427954"/>
              <a:gd name="connsiteX40" fmla="*/ 567011 w 2813686"/>
              <a:gd name="connsiteY40" fmla="*/ 367270 h 3427954"/>
              <a:gd name="connsiteX41" fmla="*/ 760259 w 2813686"/>
              <a:gd name="connsiteY41" fmla="*/ 0 h 3427954"/>
              <a:gd name="connsiteX42" fmla="*/ 388427 w 2813686"/>
              <a:gd name="connsiteY42" fmla="*/ 534204 h 3427954"/>
              <a:gd name="connsiteX43" fmla="*/ 379165 w 2813686"/>
              <a:gd name="connsiteY43" fmla="*/ 33320 h 3427954"/>
              <a:gd name="connsiteX44" fmla="*/ 270127 w 2813686"/>
              <a:gd name="connsiteY44" fmla="*/ 414543 h 3427954"/>
              <a:gd name="connsiteX45" fmla="*/ 294634 w 2813686"/>
              <a:gd name="connsiteY45" fmla="*/ 769075 h 3427954"/>
              <a:gd name="connsiteX46" fmla="*/ 126322 w 2813686"/>
              <a:gd name="connsiteY46" fmla="*/ 577756 h 3427954"/>
              <a:gd name="connsiteX47" fmla="*/ 40045 w 2813686"/>
              <a:gd name="connsiteY47" fmla="*/ 234715 h 3427954"/>
              <a:gd name="connsiteX48" fmla="*/ 61054 w 2813686"/>
              <a:gd name="connsiteY48" fmla="*/ 736921 h 3427954"/>
              <a:gd name="connsiteX49" fmla="*/ 1044547 w 2813686"/>
              <a:gd name="connsiteY49" fmla="*/ 1958476 h 3427954"/>
              <a:gd name="connsiteX50" fmla="*/ 1051329 w 2813686"/>
              <a:gd name="connsiteY50" fmla="*/ 1975481 h 3427954"/>
              <a:gd name="connsiteX51" fmla="*/ 1018222 w 2813686"/>
              <a:gd name="connsiteY51" fmla="*/ 2000963 h 3427954"/>
              <a:gd name="connsiteX52" fmla="*/ 965610 w 2813686"/>
              <a:gd name="connsiteY52" fmla="*/ 2011791 h 3427954"/>
              <a:gd name="connsiteX53" fmla="*/ 811188 w 2813686"/>
              <a:gd name="connsiteY53" fmla="*/ 1951528 h 3427954"/>
              <a:gd name="connsiteX54" fmla="*/ 415717 w 2813686"/>
              <a:gd name="connsiteY54" fmla="*/ 1989191 h 3427954"/>
              <a:gd name="connsiteX55" fmla="*/ 717029 w 2813686"/>
              <a:gd name="connsiteY55" fmla="*/ 2264138 h 3427954"/>
              <a:gd name="connsiteX56" fmla="*/ 973143 w 2813686"/>
              <a:gd name="connsiteY56" fmla="*/ 2154913 h 3427954"/>
              <a:gd name="connsiteX57" fmla="*/ 811188 w 2813686"/>
              <a:gd name="connsiteY57" fmla="*/ 2301803 h 3427954"/>
              <a:gd name="connsiteX58" fmla="*/ 1056003 w 2813686"/>
              <a:gd name="connsiteY58" fmla="*/ 2915724 h 3427954"/>
              <a:gd name="connsiteX59" fmla="*/ 1116266 w 2813686"/>
              <a:gd name="connsiteY59" fmla="*/ 3243401 h 3427954"/>
              <a:gd name="connsiteX60" fmla="*/ 1338483 w 2813686"/>
              <a:gd name="connsiteY60" fmla="*/ 3420421 h 3427954"/>
              <a:gd name="connsiteX61" fmla="*/ 1376796 w 2813686"/>
              <a:gd name="connsiteY61" fmla="*/ 3425210 h 3427954"/>
              <a:gd name="connsiteX62" fmla="*/ 1376774 w 2813686"/>
              <a:gd name="connsiteY62" fmla="*/ 3427954 h 3427954"/>
              <a:gd name="connsiteX63" fmla="*/ 1387760 w 2813686"/>
              <a:gd name="connsiteY63" fmla="*/ 3426581 h 3427954"/>
              <a:gd name="connsiteX64" fmla="*/ 1398745 w 2813686"/>
              <a:gd name="connsiteY64" fmla="*/ 3427954 h 3427954"/>
              <a:gd name="connsiteX65" fmla="*/ 1398724 w 2813686"/>
              <a:gd name="connsiteY65" fmla="*/ 3425210 h 3427954"/>
              <a:gd name="connsiteX66" fmla="*/ 1422464 w 2813686"/>
              <a:gd name="connsiteY66" fmla="*/ 3422243 h 3427954"/>
              <a:gd name="connsiteX67" fmla="*/ 1456765 w 2813686"/>
              <a:gd name="connsiteY67" fmla="*/ 3404705 h 3427954"/>
              <a:gd name="connsiteX68" fmla="*/ 1659253 w 2813686"/>
              <a:gd name="connsiteY68" fmla="*/ 3243401 h 3427954"/>
              <a:gd name="connsiteX69" fmla="*/ 1719516 w 2813686"/>
              <a:gd name="connsiteY69" fmla="*/ 2915724 h 3427954"/>
              <a:gd name="connsiteX70" fmla="*/ 1964331 w 2813686"/>
              <a:gd name="connsiteY70" fmla="*/ 2301803 h 3427954"/>
              <a:gd name="connsiteX71" fmla="*/ 1802376 w 2813686"/>
              <a:gd name="connsiteY71" fmla="*/ 2154913 h 3427954"/>
              <a:gd name="connsiteX72" fmla="*/ 2058491 w 2813686"/>
              <a:gd name="connsiteY72" fmla="*/ 2264138 h 3427954"/>
              <a:gd name="connsiteX73" fmla="*/ 2359802 w 2813686"/>
              <a:gd name="connsiteY73" fmla="*/ 1989191 h 3427954"/>
              <a:gd name="connsiteX74" fmla="*/ 1964331 w 2813686"/>
              <a:gd name="connsiteY74" fmla="*/ 1951528 h 3427954"/>
              <a:gd name="connsiteX75" fmla="*/ 1809910 w 2813686"/>
              <a:gd name="connsiteY75" fmla="*/ 2011791 h 3427954"/>
              <a:gd name="connsiteX76" fmla="*/ 1757297 w 2813686"/>
              <a:gd name="connsiteY76" fmla="*/ 2000963 h 3427954"/>
              <a:gd name="connsiteX77" fmla="*/ 1753393 w 2813686"/>
              <a:gd name="connsiteY77" fmla="*/ 1997958 h 3427954"/>
              <a:gd name="connsiteX78" fmla="*/ 1769139 w 2813686"/>
              <a:gd name="connsiteY78" fmla="*/ 1958476 h 3427954"/>
              <a:gd name="connsiteX79" fmla="*/ 2752632 w 2813686"/>
              <a:gd name="connsiteY79" fmla="*/ 736921 h 3427954"/>
              <a:gd name="connsiteX80" fmla="*/ 2773641 w 2813686"/>
              <a:gd name="connsiteY80" fmla="*/ 234715 h 3427954"/>
              <a:gd name="connsiteX81" fmla="*/ 2687364 w 2813686"/>
              <a:gd name="connsiteY81" fmla="*/ 577756 h 3427954"/>
              <a:gd name="connsiteX82" fmla="*/ 2519053 w 2813686"/>
              <a:gd name="connsiteY82" fmla="*/ 769075 h 3427954"/>
              <a:gd name="connsiteX83" fmla="*/ 2543559 w 2813686"/>
              <a:gd name="connsiteY83" fmla="*/ 414543 h 3427954"/>
              <a:gd name="connsiteX84" fmla="*/ 2434521 w 2813686"/>
              <a:gd name="connsiteY84" fmla="*/ 33320 h 3427954"/>
              <a:gd name="connsiteX85" fmla="*/ 2425260 w 2813686"/>
              <a:gd name="connsiteY85" fmla="*/ 534204 h 3427954"/>
              <a:gd name="connsiteX86" fmla="*/ 2053428 w 2813686"/>
              <a:gd name="connsiteY86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738349 w 2813686"/>
              <a:gd name="connsiteY4" fmla="*/ 2960921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1738349 w 2813686"/>
              <a:gd name="connsiteY7" fmla="*/ 2960921 h 3427954"/>
              <a:gd name="connsiteX8" fmla="*/ 2053428 w 2813686"/>
              <a:gd name="connsiteY8" fmla="*/ 0 h 3427954"/>
              <a:gd name="connsiteX9" fmla="*/ 2246676 w 2813686"/>
              <a:gd name="connsiteY9" fmla="*/ 367270 h 3427954"/>
              <a:gd name="connsiteX10" fmla="*/ 2300394 w 2813686"/>
              <a:gd name="connsiteY10" fmla="*/ 658924 h 3427954"/>
              <a:gd name="connsiteX11" fmla="*/ 2036961 w 2813686"/>
              <a:gd name="connsiteY11" fmla="*/ 660542 h 3427954"/>
              <a:gd name="connsiteX12" fmla="*/ 1752923 w 2813686"/>
              <a:gd name="connsiteY12" fmla="*/ 560223 h 3427954"/>
              <a:gd name="connsiteX13" fmla="*/ 2230120 w 2813686"/>
              <a:gd name="connsiteY13" fmla="*/ 824290 h 3427954"/>
              <a:gd name="connsiteX14" fmla="*/ 2316483 w 2813686"/>
              <a:gd name="connsiteY14" fmla="*/ 1017697 h 3427954"/>
              <a:gd name="connsiteX15" fmla="*/ 1805528 w 2813686"/>
              <a:gd name="connsiteY15" fmla="*/ 1584861 h 3427954"/>
              <a:gd name="connsiteX16" fmla="*/ 1574955 w 2813686"/>
              <a:gd name="connsiteY16" fmla="*/ 1066132 h 3427954"/>
              <a:gd name="connsiteX17" fmla="*/ 1552268 w 2813686"/>
              <a:gd name="connsiteY17" fmla="*/ 1394279 h 3427954"/>
              <a:gd name="connsiteX18" fmla="*/ 1711210 w 2813686"/>
              <a:gd name="connsiteY18" fmla="*/ 1712378 h 3427954"/>
              <a:gd name="connsiteX19" fmla="*/ 1643859 w 2813686"/>
              <a:gd name="connsiteY19" fmla="*/ 1885842 h 3427954"/>
              <a:gd name="connsiteX20" fmla="*/ 1626761 w 2813686"/>
              <a:gd name="connsiteY20" fmla="*/ 1918368 h 3427954"/>
              <a:gd name="connsiteX21" fmla="*/ 1592753 w 2813686"/>
              <a:gd name="connsiteY21" fmla="*/ 1928989 h 3427954"/>
              <a:gd name="connsiteX22" fmla="*/ 1504831 w 2813686"/>
              <a:gd name="connsiteY22" fmla="*/ 1989191 h 3427954"/>
              <a:gd name="connsiteX23" fmla="*/ 1388073 w 2813686"/>
              <a:gd name="connsiteY23" fmla="*/ 1992958 h 3427954"/>
              <a:gd name="connsiteX24" fmla="*/ 1387760 w 2813686"/>
              <a:gd name="connsiteY24" fmla="*/ 2032740 h 3427954"/>
              <a:gd name="connsiteX25" fmla="*/ 1387446 w 2813686"/>
              <a:gd name="connsiteY25" fmla="*/ 1992958 h 3427954"/>
              <a:gd name="connsiteX26" fmla="*/ 1270688 w 2813686"/>
              <a:gd name="connsiteY26" fmla="*/ 1989191 h 3427954"/>
              <a:gd name="connsiteX27" fmla="*/ 1211367 w 2813686"/>
              <a:gd name="connsiteY27" fmla="*/ 1954824 h 3427954"/>
              <a:gd name="connsiteX28" fmla="*/ 1191456 w 2813686"/>
              <a:gd name="connsiteY28" fmla="*/ 1936839 h 3427954"/>
              <a:gd name="connsiteX29" fmla="*/ 1195545 w 2813686"/>
              <a:gd name="connsiteY29" fmla="*/ 1934765 h 3427954"/>
              <a:gd name="connsiteX30" fmla="*/ 1102478 w 2813686"/>
              <a:gd name="connsiteY30" fmla="*/ 1712378 h 3427954"/>
              <a:gd name="connsiteX31" fmla="*/ 1261418 w 2813686"/>
              <a:gd name="connsiteY31" fmla="*/ 1394279 h 3427954"/>
              <a:gd name="connsiteX32" fmla="*/ 1238732 w 2813686"/>
              <a:gd name="connsiteY32" fmla="*/ 1066132 h 3427954"/>
              <a:gd name="connsiteX33" fmla="*/ 1008159 w 2813686"/>
              <a:gd name="connsiteY33" fmla="*/ 1584861 h 3427954"/>
              <a:gd name="connsiteX34" fmla="*/ 497204 w 2813686"/>
              <a:gd name="connsiteY34" fmla="*/ 1017697 h 3427954"/>
              <a:gd name="connsiteX35" fmla="*/ 583566 w 2813686"/>
              <a:gd name="connsiteY35" fmla="*/ 824290 h 3427954"/>
              <a:gd name="connsiteX36" fmla="*/ 1060764 w 2813686"/>
              <a:gd name="connsiteY36" fmla="*/ 560223 h 3427954"/>
              <a:gd name="connsiteX37" fmla="*/ 776726 w 2813686"/>
              <a:gd name="connsiteY37" fmla="*/ 660542 h 3427954"/>
              <a:gd name="connsiteX38" fmla="*/ 513292 w 2813686"/>
              <a:gd name="connsiteY38" fmla="*/ 658924 h 3427954"/>
              <a:gd name="connsiteX39" fmla="*/ 567011 w 2813686"/>
              <a:gd name="connsiteY39" fmla="*/ 367270 h 3427954"/>
              <a:gd name="connsiteX40" fmla="*/ 760259 w 2813686"/>
              <a:gd name="connsiteY40" fmla="*/ 0 h 3427954"/>
              <a:gd name="connsiteX41" fmla="*/ 388427 w 2813686"/>
              <a:gd name="connsiteY41" fmla="*/ 534204 h 3427954"/>
              <a:gd name="connsiteX42" fmla="*/ 379165 w 2813686"/>
              <a:gd name="connsiteY42" fmla="*/ 33320 h 3427954"/>
              <a:gd name="connsiteX43" fmla="*/ 270127 w 2813686"/>
              <a:gd name="connsiteY43" fmla="*/ 414543 h 3427954"/>
              <a:gd name="connsiteX44" fmla="*/ 294634 w 2813686"/>
              <a:gd name="connsiteY44" fmla="*/ 769075 h 3427954"/>
              <a:gd name="connsiteX45" fmla="*/ 126322 w 2813686"/>
              <a:gd name="connsiteY45" fmla="*/ 577756 h 3427954"/>
              <a:gd name="connsiteX46" fmla="*/ 40045 w 2813686"/>
              <a:gd name="connsiteY46" fmla="*/ 234715 h 3427954"/>
              <a:gd name="connsiteX47" fmla="*/ 61054 w 2813686"/>
              <a:gd name="connsiteY47" fmla="*/ 736921 h 3427954"/>
              <a:gd name="connsiteX48" fmla="*/ 1044547 w 2813686"/>
              <a:gd name="connsiteY48" fmla="*/ 1958476 h 3427954"/>
              <a:gd name="connsiteX49" fmla="*/ 1051329 w 2813686"/>
              <a:gd name="connsiteY49" fmla="*/ 1975481 h 3427954"/>
              <a:gd name="connsiteX50" fmla="*/ 1018222 w 2813686"/>
              <a:gd name="connsiteY50" fmla="*/ 2000963 h 3427954"/>
              <a:gd name="connsiteX51" fmla="*/ 965610 w 2813686"/>
              <a:gd name="connsiteY51" fmla="*/ 2011791 h 3427954"/>
              <a:gd name="connsiteX52" fmla="*/ 811188 w 2813686"/>
              <a:gd name="connsiteY52" fmla="*/ 1951528 h 3427954"/>
              <a:gd name="connsiteX53" fmla="*/ 415717 w 2813686"/>
              <a:gd name="connsiteY53" fmla="*/ 1989191 h 3427954"/>
              <a:gd name="connsiteX54" fmla="*/ 717029 w 2813686"/>
              <a:gd name="connsiteY54" fmla="*/ 2264138 h 3427954"/>
              <a:gd name="connsiteX55" fmla="*/ 973143 w 2813686"/>
              <a:gd name="connsiteY55" fmla="*/ 2154913 h 3427954"/>
              <a:gd name="connsiteX56" fmla="*/ 811188 w 2813686"/>
              <a:gd name="connsiteY56" fmla="*/ 2301803 h 3427954"/>
              <a:gd name="connsiteX57" fmla="*/ 1056003 w 2813686"/>
              <a:gd name="connsiteY57" fmla="*/ 2915724 h 3427954"/>
              <a:gd name="connsiteX58" fmla="*/ 1116266 w 2813686"/>
              <a:gd name="connsiteY58" fmla="*/ 3243401 h 3427954"/>
              <a:gd name="connsiteX59" fmla="*/ 1338483 w 2813686"/>
              <a:gd name="connsiteY59" fmla="*/ 3420421 h 3427954"/>
              <a:gd name="connsiteX60" fmla="*/ 1376796 w 2813686"/>
              <a:gd name="connsiteY60" fmla="*/ 3425210 h 3427954"/>
              <a:gd name="connsiteX61" fmla="*/ 1376774 w 2813686"/>
              <a:gd name="connsiteY61" fmla="*/ 3427954 h 3427954"/>
              <a:gd name="connsiteX62" fmla="*/ 1387760 w 2813686"/>
              <a:gd name="connsiteY62" fmla="*/ 3426581 h 3427954"/>
              <a:gd name="connsiteX63" fmla="*/ 1398745 w 2813686"/>
              <a:gd name="connsiteY63" fmla="*/ 3427954 h 3427954"/>
              <a:gd name="connsiteX64" fmla="*/ 1398724 w 2813686"/>
              <a:gd name="connsiteY64" fmla="*/ 3425210 h 3427954"/>
              <a:gd name="connsiteX65" fmla="*/ 1422464 w 2813686"/>
              <a:gd name="connsiteY65" fmla="*/ 3422243 h 3427954"/>
              <a:gd name="connsiteX66" fmla="*/ 1456765 w 2813686"/>
              <a:gd name="connsiteY66" fmla="*/ 3404705 h 3427954"/>
              <a:gd name="connsiteX67" fmla="*/ 1659253 w 2813686"/>
              <a:gd name="connsiteY67" fmla="*/ 3243401 h 3427954"/>
              <a:gd name="connsiteX68" fmla="*/ 1719516 w 2813686"/>
              <a:gd name="connsiteY68" fmla="*/ 2915724 h 3427954"/>
              <a:gd name="connsiteX69" fmla="*/ 1964331 w 2813686"/>
              <a:gd name="connsiteY69" fmla="*/ 2301803 h 3427954"/>
              <a:gd name="connsiteX70" fmla="*/ 1802376 w 2813686"/>
              <a:gd name="connsiteY70" fmla="*/ 2154913 h 3427954"/>
              <a:gd name="connsiteX71" fmla="*/ 2058491 w 2813686"/>
              <a:gd name="connsiteY71" fmla="*/ 2264138 h 3427954"/>
              <a:gd name="connsiteX72" fmla="*/ 2359802 w 2813686"/>
              <a:gd name="connsiteY72" fmla="*/ 1989191 h 3427954"/>
              <a:gd name="connsiteX73" fmla="*/ 1964331 w 2813686"/>
              <a:gd name="connsiteY73" fmla="*/ 1951528 h 3427954"/>
              <a:gd name="connsiteX74" fmla="*/ 1809910 w 2813686"/>
              <a:gd name="connsiteY74" fmla="*/ 2011791 h 3427954"/>
              <a:gd name="connsiteX75" fmla="*/ 1757297 w 2813686"/>
              <a:gd name="connsiteY75" fmla="*/ 2000963 h 3427954"/>
              <a:gd name="connsiteX76" fmla="*/ 1753393 w 2813686"/>
              <a:gd name="connsiteY76" fmla="*/ 1997958 h 3427954"/>
              <a:gd name="connsiteX77" fmla="*/ 1769139 w 2813686"/>
              <a:gd name="connsiteY77" fmla="*/ 1958476 h 3427954"/>
              <a:gd name="connsiteX78" fmla="*/ 2752632 w 2813686"/>
              <a:gd name="connsiteY78" fmla="*/ 736921 h 3427954"/>
              <a:gd name="connsiteX79" fmla="*/ 2773641 w 2813686"/>
              <a:gd name="connsiteY79" fmla="*/ 234715 h 3427954"/>
              <a:gd name="connsiteX80" fmla="*/ 2687364 w 2813686"/>
              <a:gd name="connsiteY80" fmla="*/ 577756 h 3427954"/>
              <a:gd name="connsiteX81" fmla="*/ 2519053 w 2813686"/>
              <a:gd name="connsiteY81" fmla="*/ 769075 h 3427954"/>
              <a:gd name="connsiteX82" fmla="*/ 2543559 w 2813686"/>
              <a:gd name="connsiteY82" fmla="*/ 414543 h 3427954"/>
              <a:gd name="connsiteX83" fmla="*/ 2434521 w 2813686"/>
              <a:gd name="connsiteY83" fmla="*/ 33320 h 3427954"/>
              <a:gd name="connsiteX84" fmla="*/ 2425260 w 2813686"/>
              <a:gd name="connsiteY84" fmla="*/ 534204 h 3427954"/>
              <a:gd name="connsiteX85" fmla="*/ 2053428 w 2813686"/>
              <a:gd name="connsiteY85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1606281 w 2813686"/>
              <a:gd name="connsiteY4" fmla="*/ 3328259 h 3427954"/>
              <a:gd name="connsiteX5" fmla="*/ 1704451 w 2813686"/>
              <a:gd name="connsiteY5" fmla="*/ 3239634 h 3427954"/>
              <a:gd name="connsiteX6" fmla="*/ 1606281 w 2813686"/>
              <a:gd name="connsiteY6" fmla="*/ 3328259 h 3427954"/>
              <a:gd name="connsiteX7" fmla="*/ 2053428 w 2813686"/>
              <a:gd name="connsiteY7" fmla="*/ 0 h 3427954"/>
              <a:gd name="connsiteX8" fmla="*/ 2246676 w 2813686"/>
              <a:gd name="connsiteY8" fmla="*/ 367270 h 3427954"/>
              <a:gd name="connsiteX9" fmla="*/ 2300394 w 2813686"/>
              <a:gd name="connsiteY9" fmla="*/ 658924 h 3427954"/>
              <a:gd name="connsiteX10" fmla="*/ 2036961 w 2813686"/>
              <a:gd name="connsiteY10" fmla="*/ 660542 h 3427954"/>
              <a:gd name="connsiteX11" fmla="*/ 1752923 w 2813686"/>
              <a:gd name="connsiteY11" fmla="*/ 560223 h 3427954"/>
              <a:gd name="connsiteX12" fmla="*/ 2230120 w 2813686"/>
              <a:gd name="connsiteY12" fmla="*/ 824290 h 3427954"/>
              <a:gd name="connsiteX13" fmla="*/ 2316483 w 2813686"/>
              <a:gd name="connsiteY13" fmla="*/ 1017697 h 3427954"/>
              <a:gd name="connsiteX14" fmla="*/ 1805528 w 2813686"/>
              <a:gd name="connsiteY14" fmla="*/ 1584861 h 3427954"/>
              <a:gd name="connsiteX15" fmla="*/ 1574955 w 2813686"/>
              <a:gd name="connsiteY15" fmla="*/ 1066132 h 3427954"/>
              <a:gd name="connsiteX16" fmla="*/ 1552268 w 2813686"/>
              <a:gd name="connsiteY16" fmla="*/ 1394279 h 3427954"/>
              <a:gd name="connsiteX17" fmla="*/ 1711210 w 2813686"/>
              <a:gd name="connsiteY17" fmla="*/ 1712378 h 3427954"/>
              <a:gd name="connsiteX18" fmla="*/ 1643859 w 2813686"/>
              <a:gd name="connsiteY18" fmla="*/ 1885842 h 3427954"/>
              <a:gd name="connsiteX19" fmla="*/ 1626761 w 2813686"/>
              <a:gd name="connsiteY19" fmla="*/ 1918368 h 3427954"/>
              <a:gd name="connsiteX20" fmla="*/ 1592753 w 2813686"/>
              <a:gd name="connsiteY20" fmla="*/ 1928989 h 3427954"/>
              <a:gd name="connsiteX21" fmla="*/ 1504831 w 2813686"/>
              <a:gd name="connsiteY21" fmla="*/ 1989191 h 3427954"/>
              <a:gd name="connsiteX22" fmla="*/ 1388073 w 2813686"/>
              <a:gd name="connsiteY22" fmla="*/ 1992958 h 3427954"/>
              <a:gd name="connsiteX23" fmla="*/ 1387760 w 2813686"/>
              <a:gd name="connsiteY23" fmla="*/ 2032740 h 3427954"/>
              <a:gd name="connsiteX24" fmla="*/ 1387446 w 2813686"/>
              <a:gd name="connsiteY24" fmla="*/ 1992958 h 3427954"/>
              <a:gd name="connsiteX25" fmla="*/ 1270688 w 2813686"/>
              <a:gd name="connsiteY25" fmla="*/ 1989191 h 3427954"/>
              <a:gd name="connsiteX26" fmla="*/ 1211367 w 2813686"/>
              <a:gd name="connsiteY26" fmla="*/ 1954824 h 3427954"/>
              <a:gd name="connsiteX27" fmla="*/ 1191456 w 2813686"/>
              <a:gd name="connsiteY27" fmla="*/ 1936839 h 3427954"/>
              <a:gd name="connsiteX28" fmla="*/ 1195545 w 2813686"/>
              <a:gd name="connsiteY28" fmla="*/ 1934765 h 3427954"/>
              <a:gd name="connsiteX29" fmla="*/ 1102478 w 2813686"/>
              <a:gd name="connsiteY29" fmla="*/ 1712378 h 3427954"/>
              <a:gd name="connsiteX30" fmla="*/ 1261418 w 2813686"/>
              <a:gd name="connsiteY30" fmla="*/ 1394279 h 3427954"/>
              <a:gd name="connsiteX31" fmla="*/ 1238732 w 2813686"/>
              <a:gd name="connsiteY31" fmla="*/ 1066132 h 3427954"/>
              <a:gd name="connsiteX32" fmla="*/ 1008159 w 2813686"/>
              <a:gd name="connsiteY32" fmla="*/ 1584861 h 3427954"/>
              <a:gd name="connsiteX33" fmla="*/ 497204 w 2813686"/>
              <a:gd name="connsiteY33" fmla="*/ 1017697 h 3427954"/>
              <a:gd name="connsiteX34" fmla="*/ 583566 w 2813686"/>
              <a:gd name="connsiteY34" fmla="*/ 824290 h 3427954"/>
              <a:gd name="connsiteX35" fmla="*/ 1060764 w 2813686"/>
              <a:gd name="connsiteY35" fmla="*/ 560223 h 3427954"/>
              <a:gd name="connsiteX36" fmla="*/ 776726 w 2813686"/>
              <a:gd name="connsiteY36" fmla="*/ 660542 h 3427954"/>
              <a:gd name="connsiteX37" fmla="*/ 513292 w 2813686"/>
              <a:gd name="connsiteY37" fmla="*/ 658924 h 3427954"/>
              <a:gd name="connsiteX38" fmla="*/ 567011 w 2813686"/>
              <a:gd name="connsiteY38" fmla="*/ 367270 h 3427954"/>
              <a:gd name="connsiteX39" fmla="*/ 760259 w 2813686"/>
              <a:gd name="connsiteY39" fmla="*/ 0 h 3427954"/>
              <a:gd name="connsiteX40" fmla="*/ 388427 w 2813686"/>
              <a:gd name="connsiteY40" fmla="*/ 534204 h 3427954"/>
              <a:gd name="connsiteX41" fmla="*/ 379165 w 2813686"/>
              <a:gd name="connsiteY41" fmla="*/ 33320 h 3427954"/>
              <a:gd name="connsiteX42" fmla="*/ 270127 w 2813686"/>
              <a:gd name="connsiteY42" fmla="*/ 414543 h 3427954"/>
              <a:gd name="connsiteX43" fmla="*/ 294634 w 2813686"/>
              <a:gd name="connsiteY43" fmla="*/ 769075 h 3427954"/>
              <a:gd name="connsiteX44" fmla="*/ 126322 w 2813686"/>
              <a:gd name="connsiteY44" fmla="*/ 577756 h 3427954"/>
              <a:gd name="connsiteX45" fmla="*/ 40045 w 2813686"/>
              <a:gd name="connsiteY45" fmla="*/ 234715 h 3427954"/>
              <a:gd name="connsiteX46" fmla="*/ 61054 w 2813686"/>
              <a:gd name="connsiteY46" fmla="*/ 736921 h 3427954"/>
              <a:gd name="connsiteX47" fmla="*/ 1044547 w 2813686"/>
              <a:gd name="connsiteY47" fmla="*/ 1958476 h 3427954"/>
              <a:gd name="connsiteX48" fmla="*/ 1051329 w 2813686"/>
              <a:gd name="connsiteY48" fmla="*/ 1975481 h 3427954"/>
              <a:gd name="connsiteX49" fmla="*/ 1018222 w 2813686"/>
              <a:gd name="connsiteY49" fmla="*/ 2000963 h 3427954"/>
              <a:gd name="connsiteX50" fmla="*/ 965610 w 2813686"/>
              <a:gd name="connsiteY50" fmla="*/ 2011791 h 3427954"/>
              <a:gd name="connsiteX51" fmla="*/ 811188 w 2813686"/>
              <a:gd name="connsiteY51" fmla="*/ 1951528 h 3427954"/>
              <a:gd name="connsiteX52" fmla="*/ 415717 w 2813686"/>
              <a:gd name="connsiteY52" fmla="*/ 1989191 h 3427954"/>
              <a:gd name="connsiteX53" fmla="*/ 717029 w 2813686"/>
              <a:gd name="connsiteY53" fmla="*/ 2264138 h 3427954"/>
              <a:gd name="connsiteX54" fmla="*/ 973143 w 2813686"/>
              <a:gd name="connsiteY54" fmla="*/ 2154913 h 3427954"/>
              <a:gd name="connsiteX55" fmla="*/ 811188 w 2813686"/>
              <a:gd name="connsiteY55" fmla="*/ 2301803 h 3427954"/>
              <a:gd name="connsiteX56" fmla="*/ 1056003 w 2813686"/>
              <a:gd name="connsiteY56" fmla="*/ 2915724 h 3427954"/>
              <a:gd name="connsiteX57" fmla="*/ 1116266 w 2813686"/>
              <a:gd name="connsiteY57" fmla="*/ 3243401 h 3427954"/>
              <a:gd name="connsiteX58" fmla="*/ 1338483 w 2813686"/>
              <a:gd name="connsiteY58" fmla="*/ 3420421 h 3427954"/>
              <a:gd name="connsiteX59" fmla="*/ 1376796 w 2813686"/>
              <a:gd name="connsiteY59" fmla="*/ 3425210 h 3427954"/>
              <a:gd name="connsiteX60" fmla="*/ 1376774 w 2813686"/>
              <a:gd name="connsiteY60" fmla="*/ 3427954 h 3427954"/>
              <a:gd name="connsiteX61" fmla="*/ 1387760 w 2813686"/>
              <a:gd name="connsiteY61" fmla="*/ 3426581 h 3427954"/>
              <a:gd name="connsiteX62" fmla="*/ 1398745 w 2813686"/>
              <a:gd name="connsiteY62" fmla="*/ 3427954 h 3427954"/>
              <a:gd name="connsiteX63" fmla="*/ 1398724 w 2813686"/>
              <a:gd name="connsiteY63" fmla="*/ 3425210 h 3427954"/>
              <a:gd name="connsiteX64" fmla="*/ 1422464 w 2813686"/>
              <a:gd name="connsiteY64" fmla="*/ 3422243 h 3427954"/>
              <a:gd name="connsiteX65" fmla="*/ 1456765 w 2813686"/>
              <a:gd name="connsiteY65" fmla="*/ 3404705 h 3427954"/>
              <a:gd name="connsiteX66" fmla="*/ 1659253 w 2813686"/>
              <a:gd name="connsiteY66" fmla="*/ 3243401 h 3427954"/>
              <a:gd name="connsiteX67" fmla="*/ 1719516 w 2813686"/>
              <a:gd name="connsiteY67" fmla="*/ 2915724 h 3427954"/>
              <a:gd name="connsiteX68" fmla="*/ 1964331 w 2813686"/>
              <a:gd name="connsiteY68" fmla="*/ 2301803 h 3427954"/>
              <a:gd name="connsiteX69" fmla="*/ 1802376 w 2813686"/>
              <a:gd name="connsiteY69" fmla="*/ 2154913 h 3427954"/>
              <a:gd name="connsiteX70" fmla="*/ 2058491 w 2813686"/>
              <a:gd name="connsiteY70" fmla="*/ 2264138 h 3427954"/>
              <a:gd name="connsiteX71" fmla="*/ 2359802 w 2813686"/>
              <a:gd name="connsiteY71" fmla="*/ 1989191 h 3427954"/>
              <a:gd name="connsiteX72" fmla="*/ 1964331 w 2813686"/>
              <a:gd name="connsiteY72" fmla="*/ 1951528 h 3427954"/>
              <a:gd name="connsiteX73" fmla="*/ 1809910 w 2813686"/>
              <a:gd name="connsiteY73" fmla="*/ 2011791 h 3427954"/>
              <a:gd name="connsiteX74" fmla="*/ 1757297 w 2813686"/>
              <a:gd name="connsiteY74" fmla="*/ 2000963 h 3427954"/>
              <a:gd name="connsiteX75" fmla="*/ 1753393 w 2813686"/>
              <a:gd name="connsiteY75" fmla="*/ 1997958 h 3427954"/>
              <a:gd name="connsiteX76" fmla="*/ 1769139 w 2813686"/>
              <a:gd name="connsiteY76" fmla="*/ 1958476 h 3427954"/>
              <a:gd name="connsiteX77" fmla="*/ 2752632 w 2813686"/>
              <a:gd name="connsiteY77" fmla="*/ 736921 h 3427954"/>
              <a:gd name="connsiteX78" fmla="*/ 2773641 w 2813686"/>
              <a:gd name="connsiteY78" fmla="*/ 234715 h 3427954"/>
              <a:gd name="connsiteX79" fmla="*/ 2687364 w 2813686"/>
              <a:gd name="connsiteY79" fmla="*/ 577756 h 3427954"/>
              <a:gd name="connsiteX80" fmla="*/ 2519053 w 2813686"/>
              <a:gd name="connsiteY80" fmla="*/ 769075 h 3427954"/>
              <a:gd name="connsiteX81" fmla="*/ 2543559 w 2813686"/>
              <a:gd name="connsiteY81" fmla="*/ 414543 h 3427954"/>
              <a:gd name="connsiteX82" fmla="*/ 2434521 w 2813686"/>
              <a:gd name="connsiteY82" fmla="*/ 33320 h 3427954"/>
              <a:gd name="connsiteX83" fmla="*/ 2425260 w 2813686"/>
              <a:gd name="connsiteY83" fmla="*/ 534204 h 3427954"/>
              <a:gd name="connsiteX84" fmla="*/ 2053428 w 2813686"/>
              <a:gd name="connsiteY84" fmla="*/ 0 h 3427954"/>
              <a:gd name="connsiteX0" fmla="*/ 1037170 w 2813686"/>
              <a:gd name="connsiteY0" fmla="*/ 2960921 h 3427954"/>
              <a:gd name="connsiteX1" fmla="*/ 1034145 w 2813686"/>
              <a:gd name="connsiteY1" fmla="*/ 2968694 h 3427954"/>
              <a:gd name="connsiteX2" fmla="*/ 1038546 w 2813686"/>
              <a:gd name="connsiteY2" fmla="*/ 2968326 h 3427954"/>
              <a:gd name="connsiteX3" fmla="*/ 1037170 w 2813686"/>
              <a:gd name="connsiteY3" fmla="*/ 2960921 h 3427954"/>
              <a:gd name="connsiteX4" fmla="*/ 2053428 w 2813686"/>
              <a:gd name="connsiteY4" fmla="*/ 0 h 3427954"/>
              <a:gd name="connsiteX5" fmla="*/ 2246676 w 2813686"/>
              <a:gd name="connsiteY5" fmla="*/ 367270 h 3427954"/>
              <a:gd name="connsiteX6" fmla="*/ 2300394 w 2813686"/>
              <a:gd name="connsiteY6" fmla="*/ 658924 h 3427954"/>
              <a:gd name="connsiteX7" fmla="*/ 2036961 w 2813686"/>
              <a:gd name="connsiteY7" fmla="*/ 660542 h 3427954"/>
              <a:gd name="connsiteX8" fmla="*/ 1752923 w 2813686"/>
              <a:gd name="connsiteY8" fmla="*/ 560223 h 3427954"/>
              <a:gd name="connsiteX9" fmla="*/ 2230120 w 2813686"/>
              <a:gd name="connsiteY9" fmla="*/ 824290 h 3427954"/>
              <a:gd name="connsiteX10" fmla="*/ 2316483 w 2813686"/>
              <a:gd name="connsiteY10" fmla="*/ 1017697 h 3427954"/>
              <a:gd name="connsiteX11" fmla="*/ 1805528 w 2813686"/>
              <a:gd name="connsiteY11" fmla="*/ 1584861 h 3427954"/>
              <a:gd name="connsiteX12" fmla="*/ 1574955 w 2813686"/>
              <a:gd name="connsiteY12" fmla="*/ 1066132 h 3427954"/>
              <a:gd name="connsiteX13" fmla="*/ 1552268 w 2813686"/>
              <a:gd name="connsiteY13" fmla="*/ 1394279 h 3427954"/>
              <a:gd name="connsiteX14" fmla="*/ 1711210 w 2813686"/>
              <a:gd name="connsiteY14" fmla="*/ 1712378 h 3427954"/>
              <a:gd name="connsiteX15" fmla="*/ 1643859 w 2813686"/>
              <a:gd name="connsiteY15" fmla="*/ 1885842 h 3427954"/>
              <a:gd name="connsiteX16" fmla="*/ 1626761 w 2813686"/>
              <a:gd name="connsiteY16" fmla="*/ 1918368 h 3427954"/>
              <a:gd name="connsiteX17" fmla="*/ 1592753 w 2813686"/>
              <a:gd name="connsiteY17" fmla="*/ 1928989 h 3427954"/>
              <a:gd name="connsiteX18" fmla="*/ 1504831 w 2813686"/>
              <a:gd name="connsiteY18" fmla="*/ 1989191 h 3427954"/>
              <a:gd name="connsiteX19" fmla="*/ 1388073 w 2813686"/>
              <a:gd name="connsiteY19" fmla="*/ 1992958 h 3427954"/>
              <a:gd name="connsiteX20" fmla="*/ 1387760 w 2813686"/>
              <a:gd name="connsiteY20" fmla="*/ 2032740 h 3427954"/>
              <a:gd name="connsiteX21" fmla="*/ 1387446 w 2813686"/>
              <a:gd name="connsiteY21" fmla="*/ 1992958 h 3427954"/>
              <a:gd name="connsiteX22" fmla="*/ 1270688 w 2813686"/>
              <a:gd name="connsiteY22" fmla="*/ 1989191 h 3427954"/>
              <a:gd name="connsiteX23" fmla="*/ 1211367 w 2813686"/>
              <a:gd name="connsiteY23" fmla="*/ 1954824 h 3427954"/>
              <a:gd name="connsiteX24" fmla="*/ 1191456 w 2813686"/>
              <a:gd name="connsiteY24" fmla="*/ 1936839 h 3427954"/>
              <a:gd name="connsiteX25" fmla="*/ 1195545 w 2813686"/>
              <a:gd name="connsiteY25" fmla="*/ 1934765 h 3427954"/>
              <a:gd name="connsiteX26" fmla="*/ 1102478 w 2813686"/>
              <a:gd name="connsiteY26" fmla="*/ 1712378 h 3427954"/>
              <a:gd name="connsiteX27" fmla="*/ 1261418 w 2813686"/>
              <a:gd name="connsiteY27" fmla="*/ 1394279 h 3427954"/>
              <a:gd name="connsiteX28" fmla="*/ 1238732 w 2813686"/>
              <a:gd name="connsiteY28" fmla="*/ 1066132 h 3427954"/>
              <a:gd name="connsiteX29" fmla="*/ 1008159 w 2813686"/>
              <a:gd name="connsiteY29" fmla="*/ 1584861 h 3427954"/>
              <a:gd name="connsiteX30" fmla="*/ 497204 w 2813686"/>
              <a:gd name="connsiteY30" fmla="*/ 1017697 h 3427954"/>
              <a:gd name="connsiteX31" fmla="*/ 583566 w 2813686"/>
              <a:gd name="connsiteY31" fmla="*/ 824290 h 3427954"/>
              <a:gd name="connsiteX32" fmla="*/ 1060764 w 2813686"/>
              <a:gd name="connsiteY32" fmla="*/ 560223 h 3427954"/>
              <a:gd name="connsiteX33" fmla="*/ 776726 w 2813686"/>
              <a:gd name="connsiteY33" fmla="*/ 660542 h 3427954"/>
              <a:gd name="connsiteX34" fmla="*/ 513292 w 2813686"/>
              <a:gd name="connsiteY34" fmla="*/ 658924 h 3427954"/>
              <a:gd name="connsiteX35" fmla="*/ 567011 w 2813686"/>
              <a:gd name="connsiteY35" fmla="*/ 367270 h 3427954"/>
              <a:gd name="connsiteX36" fmla="*/ 760259 w 2813686"/>
              <a:gd name="connsiteY36" fmla="*/ 0 h 3427954"/>
              <a:gd name="connsiteX37" fmla="*/ 388427 w 2813686"/>
              <a:gd name="connsiteY37" fmla="*/ 534204 h 3427954"/>
              <a:gd name="connsiteX38" fmla="*/ 379165 w 2813686"/>
              <a:gd name="connsiteY38" fmla="*/ 33320 h 3427954"/>
              <a:gd name="connsiteX39" fmla="*/ 270127 w 2813686"/>
              <a:gd name="connsiteY39" fmla="*/ 414543 h 3427954"/>
              <a:gd name="connsiteX40" fmla="*/ 294634 w 2813686"/>
              <a:gd name="connsiteY40" fmla="*/ 769075 h 3427954"/>
              <a:gd name="connsiteX41" fmla="*/ 126322 w 2813686"/>
              <a:gd name="connsiteY41" fmla="*/ 577756 h 3427954"/>
              <a:gd name="connsiteX42" fmla="*/ 40045 w 2813686"/>
              <a:gd name="connsiteY42" fmla="*/ 234715 h 3427954"/>
              <a:gd name="connsiteX43" fmla="*/ 61054 w 2813686"/>
              <a:gd name="connsiteY43" fmla="*/ 736921 h 3427954"/>
              <a:gd name="connsiteX44" fmla="*/ 1044547 w 2813686"/>
              <a:gd name="connsiteY44" fmla="*/ 1958476 h 3427954"/>
              <a:gd name="connsiteX45" fmla="*/ 1051329 w 2813686"/>
              <a:gd name="connsiteY45" fmla="*/ 1975481 h 3427954"/>
              <a:gd name="connsiteX46" fmla="*/ 1018222 w 2813686"/>
              <a:gd name="connsiteY46" fmla="*/ 2000963 h 3427954"/>
              <a:gd name="connsiteX47" fmla="*/ 965610 w 2813686"/>
              <a:gd name="connsiteY47" fmla="*/ 2011791 h 3427954"/>
              <a:gd name="connsiteX48" fmla="*/ 811188 w 2813686"/>
              <a:gd name="connsiteY48" fmla="*/ 1951528 h 3427954"/>
              <a:gd name="connsiteX49" fmla="*/ 415717 w 2813686"/>
              <a:gd name="connsiteY49" fmla="*/ 1989191 h 3427954"/>
              <a:gd name="connsiteX50" fmla="*/ 717029 w 2813686"/>
              <a:gd name="connsiteY50" fmla="*/ 2264138 h 3427954"/>
              <a:gd name="connsiteX51" fmla="*/ 973143 w 2813686"/>
              <a:gd name="connsiteY51" fmla="*/ 2154913 h 3427954"/>
              <a:gd name="connsiteX52" fmla="*/ 811188 w 2813686"/>
              <a:gd name="connsiteY52" fmla="*/ 2301803 h 3427954"/>
              <a:gd name="connsiteX53" fmla="*/ 1056003 w 2813686"/>
              <a:gd name="connsiteY53" fmla="*/ 2915724 h 3427954"/>
              <a:gd name="connsiteX54" fmla="*/ 1116266 w 2813686"/>
              <a:gd name="connsiteY54" fmla="*/ 3243401 h 3427954"/>
              <a:gd name="connsiteX55" fmla="*/ 1338483 w 2813686"/>
              <a:gd name="connsiteY55" fmla="*/ 3420421 h 3427954"/>
              <a:gd name="connsiteX56" fmla="*/ 1376796 w 2813686"/>
              <a:gd name="connsiteY56" fmla="*/ 3425210 h 3427954"/>
              <a:gd name="connsiteX57" fmla="*/ 1376774 w 2813686"/>
              <a:gd name="connsiteY57" fmla="*/ 3427954 h 3427954"/>
              <a:gd name="connsiteX58" fmla="*/ 1387760 w 2813686"/>
              <a:gd name="connsiteY58" fmla="*/ 3426581 h 3427954"/>
              <a:gd name="connsiteX59" fmla="*/ 1398745 w 2813686"/>
              <a:gd name="connsiteY59" fmla="*/ 3427954 h 3427954"/>
              <a:gd name="connsiteX60" fmla="*/ 1398724 w 2813686"/>
              <a:gd name="connsiteY60" fmla="*/ 3425210 h 3427954"/>
              <a:gd name="connsiteX61" fmla="*/ 1422464 w 2813686"/>
              <a:gd name="connsiteY61" fmla="*/ 3422243 h 3427954"/>
              <a:gd name="connsiteX62" fmla="*/ 1456765 w 2813686"/>
              <a:gd name="connsiteY62" fmla="*/ 3404705 h 3427954"/>
              <a:gd name="connsiteX63" fmla="*/ 1659253 w 2813686"/>
              <a:gd name="connsiteY63" fmla="*/ 3243401 h 3427954"/>
              <a:gd name="connsiteX64" fmla="*/ 1719516 w 2813686"/>
              <a:gd name="connsiteY64" fmla="*/ 2915724 h 3427954"/>
              <a:gd name="connsiteX65" fmla="*/ 1964331 w 2813686"/>
              <a:gd name="connsiteY65" fmla="*/ 2301803 h 3427954"/>
              <a:gd name="connsiteX66" fmla="*/ 1802376 w 2813686"/>
              <a:gd name="connsiteY66" fmla="*/ 2154913 h 3427954"/>
              <a:gd name="connsiteX67" fmla="*/ 2058491 w 2813686"/>
              <a:gd name="connsiteY67" fmla="*/ 2264138 h 3427954"/>
              <a:gd name="connsiteX68" fmla="*/ 2359802 w 2813686"/>
              <a:gd name="connsiteY68" fmla="*/ 1989191 h 3427954"/>
              <a:gd name="connsiteX69" fmla="*/ 1964331 w 2813686"/>
              <a:gd name="connsiteY69" fmla="*/ 1951528 h 3427954"/>
              <a:gd name="connsiteX70" fmla="*/ 1809910 w 2813686"/>
              <a:gd name="connsiteY70" fmla="*/ 2011791 h 3427954"/>
              <a:gd name="connsiteX71" fmla="*/ 1757297 w 2813686"/>
              <a:gd name="connsiteY71" fmla="*/ 2000963 h 3427954"/>
              <a:gd name="connsiteX72" fmla="*/ 1753393 w 2813686"/>
              <a:gd name="connsiteY72" fmla="*/ 1997958 h 3427954"/>
              <a:gd name="connsiteX73" fmla="*/ 1769139 w 2813686"/>
              <a:gd name="connsiteY73" fmla="*/ 1958476 h 3427954"/>
              <a:gd name="connsiteX74" fmla="*/ 2752632 w 2813686"/>
              <a:gd name="connsiteY74" fmla="*/ 736921 h 3427954"/>
              <a:gd name="connsiteX75" fmla="*/ 2773641 w 2813686"/>
              <a:gd name="connsiteY75" fmla="*/ 234715 h 3427954"/>
              <a:gd name="connsiteX76" fmla="*/ 2687364 w 2813686"/>
              <a:gd name="connsiteY76" fmla="*/ 577756 h 3427954"/>
              <a:gd name="connsiteX77" fmla="*/ 2519053 w 2813686"/>
              <a:gd name="connsiteY77" fmla="*/ 769075 h 3427954"/>
              <a:gd name="connsiteX78" fmla="*/ 2543559 w 2813686"/>
              <a:gd name="connsiteY78" fmla="*/ 414543 h 3427954"/>
              <a:gd name="connsiteX79" fmla="*/ 2434521 w 2813686"/>
              <a:gd name="connsiteY79" fmla="*/ 33320 h 3427954"/>
              <a:gd name="connsiteX80" fmla="*/ 2425260 w 2813686"/>
              <a:gd name="connsiteY80" fmla="*/ 534204 h 3427954"/>
              <a:gd name="connsiteX81" fmla="*/ 2053428 w 2813686"/>
              <a:gd name="connsiteY81" fmla="*/ 0 h 3427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2813686" h="3427954">
                <a:moveTo>
                  <a:pt x="1037170" y="2960921"/>
                </a:moveTo>
                <a:lnTo>
                  <a:pt x="1034145" y="2968694"/>
                </a:lnTo>
                <a:lnTo>
                  <a:pt x="1038546" y="2968326"/>
                </a:lnTo>
                <a:lnTo>
                  <a:pt x="1037170" y="2960921"/>
                </a:lnTo>
                <a:close/>
                <a:moveTo>
                  <a:pt x="2053428" y="0"/>
                </a:moveTo>
                <a:cubicBezTo>
                  <a:pt x="1960084" y="53519"/>
                  <a:pt x="2205516" y="257450"/>
                  <a:pt x="2246676" y="367270"/>
                </a:cubicBezTo>
                <a:cubicBezTo>
                  <a:pt x="2287837" y="477091"/>
                  <a:pt x="2341291" y="628932"/>
                  <a:pt x="2300394" y="658924"/>
                </a:cubicBezTo>
                <a:cubicBezTo>
                  <a:pt x="2273522" y="700087"/>
                  <a:pt x="2128205" y="676990"/>
                  <a:pt x="2036961" y="660542"/>
                </a:cubicBezTo>
                <a:cubicBezTo>
                  <a:pt x="1917662" y="629140"/>
                  <a:pt x="1825210" y="426785"/>
                  <a:pt x="1752923" y="560223"/>
                </a:cubicBezTo>
                <a:cubicBezTo>
                  <a:pt x="1721464" y="602176"/>
                  <a:pt x="1938997" y="796824"/>
                  <a:pt x="2230120" y="824290"/>
                </a:cubicBezTo>
                <a:cubicBezTo>
                  <a:pt x="2298434" y="823637"/>
                  <a:pt x="2363861" y="953506"/>
                  <a:pt x="2316483" y="1017697"/>
                </a:cubicBezTo>
                <a:cubicBezTo>
                  <a:pt x="2245706" y="1210615"/>
                  <a:pt x="1968645" y="1412312"/>
                  <a:pt x="1805528" y="1584861"/>
                </a:cubicBezTo>
                <a:cubicBezTo>
                  <a:pt x="1547862" y="1268226"/>
                  <a:pt x="1644942" y="1046355"/>
                  <a:pt x="1574955" y="1066132"/>
                </a:cubicBezTo>
                <a:cubicBezTo>
                  <a:pt x="1507754" y="1057162"/>
                  <a:pt x="1539365" y="1239588"/>
                  <a:pt x="1552268" y="1394279"/>
                </a:cubicBezTo>
                <a:cubicBezTo>
                  <a:pt x="1570549" y="1484410"/>
                  <a:pt x="1717903" y="1613953"/>
                  <a:pt x="1711210" y="1712378"/>
                </a:cubicBezTo>
                <a:cubicBezTo>
                  <a:pt x="1695525" y="1804134"/>
                  <a:pt x="1669838" y="1841511"/>
                  <a:pt x="1643859" y="1885842"/>
                </a:cubicBezTo>
                <a:lnTo>
                  <a:pt x="1626761" y="1918368"/>
                </a:lnTo>
                <a:lnTo>
                  <a:pt x="1592753" y="1928989"/>
                </a:lnTo>
                <a:cubicBezTo>
                  <a:pt x="1561328" y="1950116"/>
                  <a:pt x="1541553" y="1992958"/>
                  <a:pt x="1504831" y="1989191"/>
                </a:cubicBezTo>
                <a:lnTo>
                  <a:pt x="1388073" y="1992958"/>
                </a:lnTo>
                <a:cubicBezTo>
                  <a:pt x="1387969" y="2006219"/>
                  <a:pt x="1387864" y="2019479"/>
                  <a:pt x="1387760" y="2032740"/>
                </a:cubicBezTo>
                <a:cubicBezTo>
                  <a:pt x="1387655" y="2019479"/>
                  <a:pt x="1387551" y="2006219"/>
                  <a:pt x="1387446" y="1992958"/>
                </a:cubicBezTo>
                <a:lnTo>
                  <a:pt x="1270688" y="1989191"/>
                </a:lnTo>
                <a:cubicBezTo>
                  <a:pt x="1246207" y="1991703"/>
                  <a:pt x="1229258" y="1973498"/>
                  <a:pt x="1211367" y="1954824"/>
                </a:cubicBezTo>
                <a:lnTo>
                  <a:pt x="1191456" y="1936839"/>
                </a:lnTo>
                <a:lnTo>
                  <a:pt x="1195545" y="1934765"/>
                </a:lnTo>
                <a:cubicBezTo>
                  <a:pt x="1162086" y="1860387"/>
                  <a:pt x="1123389" y="1834720"/>
                  <a:pt x="1102478" y="1712378"/>
                </a:cubicBezTo>
                <a:cubicBezTo>
                  <a:pt x="1095784" y="1613953"/>
                  <a:pt x="1243138" y="1484410"/>
                  <a:pt x="1261418" y="1394279"/>
                </a:cubicBezTo>
                <a:cubicBezTo>
                  <a:pt x="1274321" y="1239588"/>
                  <a:pt x="1305934" y="1057162"/>
                  <a:pt x="1238732" y="1066132"/>
                </a:cubicBezTo>
                <a:cubicBezTo>
                  <a:pt x="1168744" y="1046355"/>
                  <a:pt x="1265825" y="1268226"/>
                  <a:pt x="1008159" y="1584861"/>
                </a:cubicBezTo>
                <a:cubicBezTo>
                  <a:pt x="845043" y="1412312"/>
                  <a:pt x="567981" y="1210615"/>
                  <a:pt x="497204" y="1017697"/>
                </a:cubicBezTo>
                <a:cubicBezTo>
                  <a:pt x="449827" y="953506"/>
                  <a:pt x="515253" y="823637"/>
                  <a:pt x="583566" y="824290"/>
                </a:cubicBezTo>
                <a:cubicBezTo>
                  <a:pt x="874691" y="796824"/>
                  <a:pt x="1092223" y="602176"/>
                  <a:pt x="1060764" y="560223"/>
                </a:cubicBezTo>
                <a:cubicBezTo>
                  <a:pt x="988478" y="426785"/>
                  <a:pt x="896025" y="629140"/>
                  <a:pt x="776726" y="660542"/>
                </a:cubicBezTo>
                <a:cubicBezTo>
                  <a:pt x="685482" y="676991"/>
                  <a:pt x="540165" y="700087"/>
                  <a:pt x="513292" y="658924"/>
                </a:cubicBezTo>
                <a:cubicBezTo>
                  <a:pt x="472396" y="628932"/>
                  <a:pt x="525850" y="477091"/>
                  <a:pt x="567011" y="367270"/>
                </a:cubicBezTo>
                <a:cubicBezTo>
                  <a:pt x="608171" y="257450"/>
                  <a:pt x="853602" y="53519"/>
                  <a:pt x="760259" y="0"/>
                </a:cubicBezTo>
                <a:cubicBezTo>
                  <a:pt x="452263" y="53115"/>
                  <a:pt x="419988" y="536327"/>
                  <a:pt x="388427" y="534204"/>
                </a:cubicBezTo>
                <a:cubicBezTo>
                  <a:pt x="328028" y="515423"/>
                  <a:pt x="422614" y="62243"/>
                  <a:pt x="379165" y="33320"/>
                </a:cubicBezTo>
                <a:cubicBezTo>
                  <a:pt x="322046" y="15558"/>
                  <a:pt x="278077" y="291306"/>
                  <a:pt x="270127" y="414543"/>
                </a:cubicBezTo>
                <a:cubicBezTo>
                  <a:pt x="257501" y="531395"/>
                  <a:pt x="327360" y="760510"/>
                  <a:pt x="294634" y="769075"/>
                </a:cubicBezTo>
                <a:cubicBezTo>
                  <a:pt x="250074" y="804324"/>
                  <a:pt x="169630" y="666906"/>
                  <a:pt x="126322" y="577756"/>
                </a:cubicBezTo>
                <a:cubicBezTo>
                  <a:pt x="83013" y="488610"/>
                  <a:pt x="112758" y="253833"/>
                  <a:pt x="40045" y="234715"/>
                </a:cubicBezTo>
                <a:cubicBezTo>
                  <a:pt x="-27318" y="224986"/>
                  <a:pt x="-2455" y="621093"/>
                  <a:pt x="61054" y="736921"/>
                </a:cubicBezTo>
                <a:cubicBezTo>
                  <a:pt x="247734" y="1029750"/>
                  <a:pt x="918939" y="1708720"/>
                  <a:pt x="1044547" y="1958476"/>
                </a:cubicBezTo>
                <a:lnTo>
                  <a:pt x="1051329" y="1975481"/>
                </a:lnTo>
                <a:lnTo>
                  <a:pt x="1018222" y="2000963"/>
                </a:lnTo>
                <a:cubicBezTo>
                  <a:pt x="1002568" y="2009515"/>
                  <a:pt x="985383" y="2014302"/>
                  <a:pt x="965610" y="2011791"/>
                </a:cubicBezTo>
                <a:cubicBezTo>
                  <a:pt x="876472" y="2024346"/>
                  <a:pt x="877727" y="1954039"/>
                  <a:pt x="811188" y="1951528"/>
                </a:cubicBezTo>
                <a:cubicBezTo>
                  <a:pt x="681875" y="1933951"/>
                  <a:pt x="443338" y="1954039"/>
                  <a:pt x="415717" y="1989191"/>
                </a:cubicBezTo>
                <a:cubicBezTo>
                  <a:pt x="438317" y="2074563"/>
                  <a:pt x="573906" y="2254094"/>
                  <a:pt x="717029" y="2264138"/>
                </a:cubicBezTo>
                <a:cubicBezTo>
                  <a:pt x="862663" y="2250328"/>
                  <a:pt x="887772" y="2146126"/>
                  <a:pt x="973143" y="2154913"/>
                </a:cubicBezTo>
                <a:cubicBezTo>
                  <a:pt x="930457" y="2234007"/>
                  <a:pt x="846341" y="2237775"/>
                  <a:pt x="811188" y="2301803"/>
                </a:cubicBezTo>
                <a:cubicBezTo>
                  <a:pt x="727072" y="2421072"/>
                  <a:pt x="925435" y="2717361"/>
                  <a:pt x="1056003" y="2915724"/>
                </a:cubicBezTo>
                <a:cubicBezTo>
                  <a:pt x="1097434" y="2998585"/>
                  <a:pt x="1086135" y="3209504"/>
                  <a:pt x="1116266" y="3243401"/>
                </a:cubicBezTo>
                <a:lnTo>
                  <a:pt x="1338483" y="3420421"/>
                </a:lnTo>
                <a:lnTo>
                  <a:pt x="1376796" y="3425210"/>
                </a:lnTo>
                <a:cubicBezTo>
                  <a:pt x="1376788" y="3426125"/>
                  <a:pt x="1376781" y="3427039"/>
                  <a:pt x="1376774" y="3427954"/>
                </a:cubicBezTo>
                <a:lnTo>
                  <a:pt x="1387760" y="3426581"/>
                </a:lnTo>
                <a:lnTo>
                  <a:pt x="1398745" y="3427954"/>
                </a:lnTo>
                <a:cubicBezTo>
                  <a:pt x="1398738" y="3427039"/>
                  <a:pt x="1398731" y="3426125"/>
                  <a:pt x="1398724" y="3425210"/>
                </a:cubicBezTo>
                <a:lnTo>
                  <a:pt x="1422464" y="3422243"/>
                </a:lnTo>
                <a:lnTo>
                  <a:pt x="1456765" y="3404705"/>
                </a:lnTo>
                <a:lnTo>
                  <a:pt x="1659253" y="3243401"/>
                </a:lnTo>
                <a:cubicBezTo>
                  <a:pt x="1689384" y="3209504"/>
                  <a:pt x="1678085" y="2998585"/>
                  <a:pt x="1719516" y="2915724"/>
                </a:cubicBezTo>
                <a:cubicBezTo>
                  <a:pt x="1850084" y="2717361"/>
                  <a:pt x="2048448" y="2421072"/>
                  <a:pt x="1964331" y="2301803"/>
                </a:cubicBezTo>
                <a:cubicBezTo>
                  <a:pt x="1929178" y="2237775"/>
                  <a:pt x="1845062" y="2234007"/>
                  <a:pt x="1802376" y="2154913"/>
                </a:cubicBezTo>
                <a:cubicBezTo>
                  <a:pt x="1887747" y="2146126"/>
                  <a:pt x="1912856" y="2250328"/>
                  <a:pt x="2058491" y="2264138"/>
                </a:cubicBezTo>
                <a:cubicBezTo>
                  <a:pt x="2201613" y="2254094"/>
                  <a:pt x="2337202" y="2074563"/>
                  <a:pt x="2359802" y="1989191"/>
                </a:cubicBezTo>
                <a:cubicBezTo>
                  <a:pt x="2332181" y="1954039"/>
                  <a:pt x="2093644" y="1933951"/>
                  <a:pt x="1964331" y="1951528"/>
                </a:cubicBezTo>
                <a:cubicBezTo>
                  <a:pt x="1897792" y="1954039"/>
                  <a:pt x="1899047" y="2024346"/>
                  <a:pt x="1809910" y="2011791"/>
                </a:cubicBezTo>
                <a:cubicBezTo>
                  <a:pt x="1790136" y="2014302"/>
                  <a:pt x="1772952" y="2009515"/>
                  <a:pt x="1757297" y="2000963"/>
                </a:cubicBezTo>
                <a:lnTo>
                  <a:pt x="1753393" y="1997958"/>
                </a:lnTo>
                <a:lnTo>
                  <a:pt x="1769139" y="1958476"/>
                </a:lnTo>
                <a:cubicBezTo>
                  <a:pt x="1894748" y="1708720"/>
                  <a:pt x="2565951" y="1029750"/>
                  <a:pt x="2752632" y="736921"/>
                </a:cubicBezTo>
                <a:cubicBezTo>
                  <a:pt x="2816140" y="621093"/>
                  <a:pt x="2841004" y="224986"/>
                  <a:pt x="2773641" y="234715"/>
                </a:cubicBezTo>
                <a:cubicBezTo>
                  <a:pt x="2700928" y="253833"/>
                  <a:pt x="2730673" y="488610"/>
                  <a:pt x="2687364" y="577756"/>
                </a:cubicBezTo>
                <a:cubicBezTo>
                  <a:pt x="2644056" y="666906"/>
                  <a:pt x="2563612" y="804324"/>
                  <a:pt x="2519053" y="769075"/>
                </a:cubicBezTo>
                <a:cubicBezTo>
                  <a:pt x="2486326" y="760510"/>
                  <a:pt x="2556185" y="531395"/>
                  <a:pt x="2543559" y="414543"/>
                </a:cubicBezTo>
                <a:cubicBezTo>
                  <a:pt x="2535609" y="291306"/>
                  <a:pt x="2491640" y="15557"/>
                  <a:pt x="2434521" y="33320"/>
                </a:cubicBezTo>
                <a:cubicBezTo>
                  <a:pt x="2391073" y="62243"/>
                  <a:pt x="2485658" y="515423"/>
                  <a:pt x="2425260" y="534204"/>
                </a:cubicBezTo>
                <a:cubicBezTo>
                  <a:pt x="2393699" y="536327"/>
                  <a:pt x="2361423" y="53115"/>
                  <a:pt x="205342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0F069E27-BEDF-41D9-8F68-CBF12AD68341}"/>
              </a:ext>
            </a:extLst>
          </p:cNvPr>
          <p:cNvGrpSpPr/>
          <p:nvPr/>
        </p:nvGrpSpPr>
        <p:grpSpPr>
          <a:xfrm>
            <a:off x="8587472" y="4144714"/>
            <a:ext cx="640080" cy="778929"/>
            <a:chOff x="2667896" y="5503354"/>
            <a:chExt cx="834169" cy="1015121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673097E0-89C3-49D8-8017-629831144A2B}"/>
                </a:ext>
              </a:extLst>
            </p:cNvPr>
            <p:cNvGrpSpPr/>
            <p:nvPr/>
          </p:nvGrpSpPr>
          <p:grpSpPr>
            <a:xfrm>
              <a:off x="2667896" y="5503354"/>
              <a:ext cx="834169" cy="1015121"/>
              <a:chOff x="2667896" y="5503354"/>
              <a:chExt cx="834169" cy="1015121"/>
            </a:xfrm>
          </p:grpSpPr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EC408672-A795-458F-B4FD-A6F4539275E5}"/>
                  </a:ext>
                </a:extLst>
              </p:cNvPr>
              <p:cNvSpPr/>
              <p:nvPr/>
            </p:nvSpPr>
            <p:spPr>
              <a:xfrm>
                <a:off x="2667896" y="5684306"/>
                <a:ext cx="834169" cy="834169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: Top Corners Rounded 47">
                <a:extLst>
                  <a:ext uri="{FF2B5EF4-FFF2-40B4-BE49-F238E27FC236}">
                    <a16:creationId xmlns:a16="http://schemas.microsoft.com/office/drawing/2014/main" id="{FDF9C26B-92A7-46B9-9A9C-44382A839D52}"/>
                  </a:ext>
                </a:extLst>
              </p:cNvPr>
              <p:cNvSpPr/>
              <p:nvPr/>
            </p:nvSpPr>
            <p:spPr>
              <a:xfrm>
                <a:off x="2947820" y="5503354"/>
                <a:ext cx="274320" cy="21756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6" name="Graphic 12">
              <a:extLst>
                <a:ext uri="{FF2B5EF4-FFF2-40B4-BE49-F238E27FC236}">
                  <a16:creationId xmlns:a16="http://schemas.microsoft.com/office/drawing/2014/main" id="{E7B8D458-95FC-47B1-84D8-DEEC15EEEC3C}"/>
                </a:ext>
              </a:extLst>
            </p:cNvPr>
            <p:cNvSpPr/>
            <p:nvPr/>
          </p:nvSpPr>
          <p:spPr>
            <a:xfrm rot="1218983">
              <a:off x="2818460" y="5834869"/>
              <a:ext cx="533040" cy="53304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9" name="Rectangle 48">
            <a:extLst>
              <a:ext uri="{FF2B5EF4-FFF2-40B4-BE49-F238E27FC236}">
                <a16:creationId xmlns:a16="http://schemas.microsoft.com/office/drawing/2014/main" id="{D83D3FE5-F0D2-4F4B-ACC2-8F6E7BF65B6C}"/>
              </a:ext>
            </a:extLst>
          </p:cNvPr>
          <p:cNvSpPr/>
          <p:nvPr/>
        </p:nvSpPr>
        <p:spPr>
          <a:xfrm>
            <a:off x="5757346" y="2279430"/>
            <a:ext cx="121058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latinLnBrk="1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$210</a:t>
            </a: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D7B55E3D-B23C-425D-88E5-F33258D18908}"/>
              </a:ext>
            </a:extLst>
          </p:cNvPr>
          <p:cNvSpPr/>
          <p:nvPr/>
        </p:nvSpPr>
        <p:spPr>
          <a:xfrm>
            <a:off x="2078467" y="2279430"/>
            <a:ext cx="121058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latinLnBrk="1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$150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760E8011-6427-4EB6-AC31-640826BBB802}"/>
              </a:ext>
            </a:extLst>
          </p:cNvPr>
          <p:cNvSpPr/>
          <p:nvPr/>
        </p:nvSpPr>
        <p:spPr>
          <a:xfrm>
            <a:off x="2078467" y="4456091"/>
            <a:ext cx="121058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latinLnBrk="1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$170</a:t>
            </a: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0FC002DD-53FA-4583-9DB9-1EB2EB684998}"/>
              </a:ext>
            </a:extLst>
          </p:cNvPr>
          <p:cNvSpPr/>
          <p:nvPr/>
        </p:nvSpPr>
        <p:spPr>
          <a:xfrm>
            <a:off x="5757346" y="4456091"/>
            <a:ext cx="121058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latinLnBrk="1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$130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5DDD06AE-43F3-4464-BC19-260605AD20E4}"/>
              </a:ext>
            </a:extLst>
          </p:cNvPr>
          <p:cNvSpPr/>
          <p:nvPr/>
        </p:nvSpPr>
        <p:spPr>
          <a:xfrm>
            <a:off x="9436224" y="4456091"/>
            <a:ext cx="121058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latinLnBrk="1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$100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8D335982-4A0B-45E5-B488-09D12652EA4B}"/>
              </a:ext>
            </a:extLst>
          </p:cNvPr>
          <p:cNvSpPr/>
          <p:nvPr/>
        </p:nvSpPr>
        <p:spPr>
          <a:xfrm>
            <a:off x="9436224" y="2279430"/>
            <a:ext cx="1210589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latinLnBrk="1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$180</a:t>
            </a: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4DF419FA-F4DC-4F93-94EF-D77A28910B6B}"/>
              </a:ext>
            </a:extLst>
          </p:cNvPr>
          <p:cNvGrpSpPr/>
          <p:nvPr/>
        </p:nvGrpSpPr>
        <p:grpSpPr>
          <a:xfrm>
            <a:off x="4740649" y="2007334"/>
            <a:ext cx="805445" cy="904828"/>
            <a:chOff x="-1465894" y="339691"/>
            <a:chExt cx="2102008" cy="236137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6C15D31-9C27-4080-8812-83F73E4945F9}"/>
                </a:ext>
              </a:extLst>
            </p:cNvPr>
            <p:cNvSpPr/>
            <p:nvPr/>
          </p:nvSpPr>
          <p:spPr>
            <a:xfrm>
              <a:off x="-1446989" y="94841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C876F89-131A-4CEC-8CE0-CED0517DF07A}"/>
                </a:ext>
              </a:extLst>
            </p:cNvPr>
            <p:cNvSpPr/>
            <p:nvPr/>
          </p:nvSpPr>
          <p:spPr>
            <a:xfrm>
              <a:off x="-1437876" y="120815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E15522A6-06B2-4A6E-AAB7-469B2ED4CF3D}"/>
                </a:ext>
              </a:extLst>
            </p:cNvPr>
            <p:cNvSpPr/>
            <p:nvPr/>
          </p:nvSpPr>
          <p:spPr>
            <a:xfrm>
              <a:off x="-1134524" y="85337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84B2ED5-3066-46F1-B5FB-4764CD144543}"/>
                </a:ext>
              </a:extLst>
            </p:cNvPr>
            <p:cNvSpPr/>
            <p:nvPr/>
          </p:nvSpPr>
          <p:spPr>
            <a:xfrm>
              <a:off x="-1176430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43C68E0-D900-404F-948E-57F9AA730759}"/>
                </a:ext>
              </a:extLst>
            </p:cNvPr>
            <p:cNvSpPr/>
            <p:nvPr/>
          </p:nvSpPr>
          <p:spPr>
            <a:xfrm>
              <a:off x="-502676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491D780-1A48-47A2-AC3B-7B56295C7E3A}"/>
                </a:ext>
              </a:extLst>
            </p:cNvPr>
            <p:cNvSpPr/>
            <p:nvPr/>
          </p:nvSpPr>
          <p:spPr>
            <a:xfrm>
              <a:off x="-1285550" y="1620595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0A576E2-B274-4CE2-B808-765691D6492D}"/>
                </a:ext>
              </a:extLst>
            </p:cNvPr>
            <p:cNvSpPr/>
            <p:nvPr/>
          </p:nvSpPr>
          <p:spPr>
            <a:xfrm>
              <a:off x="-1424856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C13BF95-22B9-483B-AB30-4F799CC9BC33}"/>
                </a:ext>
              </a:extLst>
            </p:cNvPr>
            <p:cNvSpPr/>
            <p:nvPr/>
          </p:nvSpPr>
          <p:spPr>
            <a:xfrm>
              <a:off x="24853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08797726-A1F0-4C29-8117-60A5DD8EB857}"/>
                </a:ext>
              </a:extLst>
            </p:cNvPr>
            <p:cNvSpPr/>
            <p:nvPr/>
          </p:nvSpPr>
          <p:spPr>
            <a:xfrm>
              <a:off x="-322114" y="1621246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E0EACD76-5C07-4E76-80A1-D5EDF4C01E50}"/>
                </a:ext>
              </a:extLst>
            </p:cNvPr>
            <p:cNvSpPr/>
            <p:nvPr/>
          </p:nvSpPr>
          <p:spPr>
            <a:xfrm>
              <a:off x="-990660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C54CC5A-53AA-4F7A-B933-A7F6C579B25E}"/>
                </a:ext>
              </a:extLst>
            </p:cNvPr>
            <p:cNvSpPr/>
            <p:nvPr/>
          </p:nvSpPr>
          <p:spPr>
            <a:xfrm>
              <a:off x="-261573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A316DE2-2395-4350-A9AF-C5002D5BCAD4}"/>
                </a:ext>
              </a:extLst>
            </p:cNvPr>
            <p:cNvSpPr/>
            <p:nvPr/>
          </p:nvSpPr>
          <p:spPr>
            <a:xfrm>
              <a:off x="-813597" y="1815747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97A449C-EAC5-492D-A6DD-16E33CE15B41}"/>
                </a:ext>
              </a:extLst>
            </p:cNvPr>
            <p:cNvSpPr/>
            <p:nvPr/>
          </p:nvSpPr>
          <p:spPr>
            <a:xfrm>
              <a:off x="-605285" y="127194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0290B317-C4A4-48AF-ABBD-535CF8C594D5}"/>
                </a:ext>
              </a:extLst>
            </p:cNvPr>
            <p:cNvSpPr/>
            <p:nvPr/>
          </p:nvSpPr>
          <p:spPr>
            <a:xfrm>
              <a:off x="-302410" y="106359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CA986B3-98D1-4EAC-9BF7-43EFD62100EB}"/>
                </a:ext>
              </a:extLst>
            </p:cNvPr>
            <p:cNvSpPr/>
            <p:nvPr/>
          </p:nvSpPr>
          <p:spPr>
            <a:xfrm>
              <a:off x="-876654" y="106359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97BE6685-F23A-40DD-9E54-09A4590977CF}"/>
                </a:ext>
              </a:extLst>
            </p:cNvPr>
            <p:cNvSpPr/>
            <p:nvPr/>
          </p:nvSpPr>
          <p:spPr>
            <a:xfrm>
              <a:off x="-597321" y="167830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B71CEFE0-E9EF-4C6A-8D19-D068EF600639}"/>
                </a:ext>
              </a:extLst>
            </p:cNvPr>
            <p:cNvSpPr/>
            <p:nvPr/>
          </p:nvSpPr>
          <p:spPr>
            <a:xfrm rot="20955073">
              <a:off x="-1265888" y="339691"/>
              <a:ext cx="1265915" cy="483002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  <a:gd name="connsiteX0" fmla="*/ 1430180 w 1458656"/>
                <a:gd name="connsiteY0" fmla="*/ 686593 h 689863"/>
                <a:gd name="connsiteX1" fmla="*/ 541606 w 1458656"/>
                <a:gd name="connsiteY1" fmla="*/ 3210 h 689863"/>
                <a:gd name="connsiteX2" fmla="*/ 363240 w 1458656"/>
                <a:gd name="connsiteY2" fmla="*/ 402906 h 689863"/>
                <a:gd name="connsiteX3" fmla="*/ 1430180 w 1458656"/>
                <a:gd name="connsiteY3" fmla="*/ 686593 h 689863"/>
                <a:gd name="connsiteX0" fmla="*/ 1430762 w 1459238"/>
                <a:gd name="connsiteY0" fmla="*/ 686593 h 692443"/>
                <a:gd name="connsiteX1" fmla="*/ 542188 w 1459238"/>
                <a:gd name="connsiteY1" fmla="*/ 3210 h 692443"/>
                <a:gd name="connsiteX2" fmla="*/ 363822 w 1459238"/>
                <a:gd name="connsiteY2" fmla="*/ 402906 h 692443"/>
                <a:gd name="connsiteX3" fmla="*/ 1430762 w 1459238"/>
                <a:gd name="connsiteY3" fmla="*/ 686593 h 692443"/>
                <a:gd name="connsiteX0" fmla="*/ 1430762 w 1469709"/>
                <a:gd name="connsiteY0" fmla="*/ 728845 h 734695"/>
                <a:gd name="connsiteX1" fmla="*/ 542188 w 1469709"/>
                <a:gd name="connsiteY1" fmla="*/ 45462 h 734695"/>
                <a:gd name="connsiteX2" fmla="*/ 363822 w 1469709"/>
                <a:gd name="connsiteY2" fmla="*/ 445158 h 734695"/>
                <a:gd name="connsiteX3" fmla="*/ 1430762 w 1469709"/>
                <a:gd name="connsiteY3" fmla="*/ 728845 h 734695"/>
                <a:gd name="connsiteX0" fmla="*/ 1397348 w 1436295"/>
                <a:gd name="connsiteY0" fmla="*/ 728847 h 817600"/>
                <a:gd name="connsiteX1" fmla="*/ 508774 w 1436295"/>
                <a:gd name="connsiteY1" fmla="*/ 45464 h 817600"/>
                <a:gd name="connsiteX2" fmla="*/ 388235 w 1436295"/>
                <a:gd name="connsiteY2" fmla="*/ 545510 h 817600"/>
                <a:gd name="connsiteX3" fmla="*/ 1397348 w 1436295"/>
                <a:gd name="connsiteY3" fmla="*/ 728847 h 817600"/>
                <a:gd name="connsiteX0" fmla="*/ 1392176 w 1432068"/>
                <a:gd name="connsiteY0" fmla="*/ 664841 h 765441"/>
                <a:gd name="connsiteX1" fmla="*/ 515459 w 1432068"/>
                <a:gd name="connsiteY1" fmla="*/ 50901 h 765441"/>
                <a:gd name="connsiteX2" fmla="*/ 383063 w 1432068"/>
                <a:gd name="connsiteY2" fmla="*/ 481504 h 765441"/>
                <a:gd name="connsiteX3" fmla="*/ 1392176 w 1432068"/>
                <a:gd name="connsiteY3" fmla="*/ 664841 h 765441"/>
                <a:gd name="connsiteX0" fmla="*/ 1368380 w 1408272"/>
                <a:gd name="connsiteY0" fmla="*/ 664839 h 807124"/>
                <a:gd name="connsiteX1" fmla="*/ 491663 w 1408272"/>
                <a:gd name="connsiteY1" fmla="*/ 50899 h 807124"/>
                <a:gd name="connsiteX2" fmla="*/ 359267 w 1408272"/>
                <a:gd name="connsiteY2" fmla="*/ 481502 h 807124"/>
                <a:gd name="connsiteX3" fmla="*/ 1368380 w 1408272"/>
                <a:gd name="connsiteY3" fmla="*/ 664839 h 807124"/>
                <a:gd name="connsiteX0" fmla="*/ 1368380 w 1398714"/>
                <a:gd name="connsiteY0" fmla="*/ 735586 h 877871"/>
                <a:gd name="connsiteX1" fmla="*/ 491663 w 1398714"/>
                <a:gd name="connsiteY1" fmla="*/ 121646 h 877871"/>
                <a:gd name="connsiteX2" fmla="*/ 359267 w 1398714"/>
                <a:gd name="connsiteY2" fmla="*/ 552249 h 877871"/>
                <a:gd name="connsiteX3" fmla="*/ 1368380 w 1398714"/>
                <a:gd name="connsiteY3" fmla="*/ 735586 h 877871"/>
                <a:gd name="connsiteX0" fmla="*/ 1235580 w 1265914"/>
                <a:gd name="connsiteY0" fmla="*/ 735586 h 801348"/>
                <a:gd name="connsiteX1" fmla="*/ 358863 w 1265914"/>
                <a:gd name="connsiteY1" fmla="*/ 121646 h 801348"/>
                <a:gd name="connsiteX2" fmla="*/ 226467 w 1265914"/>
                <a:gd name="connsiteY2" fmla="*/ 552249 h 801348"/>
                <a:gd name="connsiteX3" fmla="*/ 1235580 w 1265914"/>
                <a:gd name="connsiteY3" fmla="*/ 735586 h 80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914" h="801348">
                  <a:moveTo>
                    <a:pt x="1235580" y="735586"/>
                  </a:moveTo>
                  <a:cubicBezTo>
                    <a:pt x="1386893" y="316900"/>
                    <a:pt x="953030" y="-252276"/>
                    <a:pt x="358863" y="121646"/>
                  </a:cubicBezTo>
                  <a:cubicBezTo>
                    <a:pt x="-188086" y="546241"/>
                    <a:pt x="-6245" y="1146037"/>
                    <a:pt x="226467" y="552249"/>
                  </a:cubicBezTo>
                  <a:cubicBezTo>
                    <a:pt x="601068" y="784329"/>
                    <a:pt x="853460" y="745351"/>
                    <a:pt x="1235580" y="735586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48D294-8A27-4DAF-8387-D024A1DB5390}"/>
                </a:ext>
              </a:extLst>
            </p:cNvPr>
            <p:cNvSpPr/>
            <p:nvPr/>
          </p:nvSpPr>
          <p:spPr>
            <a:xfrm>
              <a:off x="-1465894" y="795293"/>
              <a:ext cx="310417" cy="310417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36F6C902-D7F6-4935-8A69-133F2F3A29B5}"/>
                </a:ext>
              </a:extLst>
            </p:cNvPr>
            <p:cNvSpPr/>
            <p:nvPr/>
          </p:nvSpPr>
          <p:spPr>
            <a:xfrm>
              <a:off x="-1139081" y="45888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1064143-418B-4CF3-AEEA-479BFC145FE0}"/>
                </a:ext>
              </a:extLst>
            </p:cNvPr>
            <p:cNvSpPr/>
            <p:nvPr/>
          </p:nvSpPr>
          <p:spPr>
            <a:xfrm>
              <a:off x="-700978" y="122573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BEC9ECE9-3C30-4912-950E-8D12345BCF17}"/>
                </a:ext>
              </a:extLst>
            </p:cNvPr>
            <p:cNvSpPr/>
            <p:nvPr/>
          </p:nvSpPr>
          <p:spPr>
            <a:xfrm>
              <a:off x="-160673" y="121661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D88E6172-252B-421B-ABCE-C542361D7574}"/>
              </a:ext>
            </a:extLst>
          </p:cNvPr>
          <p:cNvGrpSpPr/>
          <p:nvPr/>
        </p:nvGrpSpPr>
        <p:grpSpPr>
          <a:xfrm rot="212181">
            <a:off x="1213014" y="4121560"/>
            <a:ext cx="488051" cy="871168"/>
            <a:chOff x="10847174" y="3359298"/>
            <a:chExt cx="696204" cy="133367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4030B089-4C2A-4A84-84FF-693EBC8DBDE4}"/>
                </a:ext>
              </a:extLst>
            </p:cNvPr>
            <p:cNvSpPr/>
            <p:nvPr/>
          </p:nvSpPr>
          <p:spPr>
            <a:xfrm>
              <a:off x="10847174" y="3612865"/>
              <a:ext cx="696204" cy="1080107"/>
            </a:xfrm>
            <a:custGeom>
              <a:avLst/>
              <a:gdLst>
                <a:gd name="connsiteX0" fmla="*/ 348102 w 696204"/>
                <a:gd name="connsiteY0" fmla="*/ 0 h 1080107"/>
                <a:gd name="connsiteX1" fmla="*/ 570831 w 696204"/>
                <a:gd name="connsiteY1" fmla="*/ 222729 h 1080107"/>
                <a:gd name="connsiteX2" fmla="*/ 505595 w 696204"/>
                <a:gd name="connsiteY2" fmla="*/ 380222 h 1080107"/>
                <a:gd name="connsiteX3" fmla="*/ 467140 w 696204"/>
                <a:gd name="connsiteY3" fmla="*/ 406150 h 1080107"/>
                <a:gd name="connsiteX4" fmla="*/ 483599 w 696204"/>
                <a:gd name="connsiteY4" fmla="*/ 411259 h 1080107"/>
                <a:gd name="connsiteX5" fmla="*/ 696204 w 696204"/>
                <a:gd name="connsiteY5" fmla="*/ 732005 h 1080107"/>
                <a:gd name="connsiteX6" fmla="*/ 348102 w 696204"/>
                <a:gd name="connsiteY6" fmla="*/ 1080107 h 1080107"/>
                <a:gd name="connsiteX7" fmla="*/ 0 w 696204"/>
                <a:gd name="connsiteY7" fmla="*/ 732005 h 1080107"/>
                <a:gd name="connsiteX8" fmla="*/ 212605 w 696204"/>
                <a:gd name="connsiteY8" fmla="*/ 411259 h 1080107"/>
                <a:gd name="connsiteX9" fmla="*/ 229064 w 696204"/>
                <a:gd name="connsiteY9" fmla="*/ 406150 h 1080107"/>
                <a:gd name="connsiteX10" fmla="*/ 190609 w 696204"/>
                <a:gd name="connsiteY10" fmla="*/ 380222 h 1080107"/>
                <a:gd name="connsiteX11" fmla="*/ 125373 w 696204"/>
                <a:gd name="connsiteY11" fmla="*/ 222729 h 1080107"/>
                <a:gd name="connsiteX12" fmla="*/ 348102 w 696204"/>
                <a:gd name="connsiteY12" fmla="*/ 0 h 108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6204" h="1080107">
                  <a:moveTo>
                    <a:pt x="348102" y="0"/>
                  </a:moveTo>
                  <a:cubicBezTo>
                    <a:pt x="471112" y="0"/>
                    <a:pt x="570831" y="99719"/>
                    <a:pt x="570831" y="222729"/>
                  </a:cubicBezTo>
                  <a:cubicBezTo>
                    <a:pt x="570831" y="284234"/>
                    <a:pt x="545901" y="339916"/>
                    <a:pt x="505595" y="380222"/>
                  </a:cubicBezTo>
                  <a:lnTo>
                    <a:pt x="467140" y="406150"/>
                  </a:lnTo>
                  <a:lnTo>
                    <a:pt x="483599" y="411259"/>
                  </a:lnTo>
                  <a:cubicBezTo>
                    <a:pt x="608538" y="464104"/>
                    <a:pt x="696204" y="587817"/>
                    <a:pt x="696204" y="732005"/>
                  </a:cubicBezTo>
                  <a:cubicBezTo>
                    <a:pt x="696204" y="924256"/>
                    <a:pt x="540353" y="1080107"/>
                    <a:pt x="348102" y="1080107"/>
                  </a:cubicBezTo>
                  <a:cubicBezTo>
                    <a:pt x="155851" y="1080107"/>
                    <a:pt x="0" y="924256"/>
                    <a:pt x="0" y="732005"/>
                  </a:cubicBezTo>
                  <a:cubicBezTo>
                    <a:pt x="0" y="587817"/>
                    <a:pt x="87666" y="464104"/>
                    <a:pt x="212605" y="411259"/>
                  </a:cubicBezTo>
                  <a:lnTo>
                    <a:pt x="229064" y="406150"/>
                  </a:lnTo>
                  <a:lnTo>
                    <a:pt x="190609" y="380222"/>
                  </a:lnTo>
                  <a:cubicBezTo>
                    <a:pt x="150303" y="339916"/>
                    <a:pt x="125373" y="284234"/>
                    <a:pt x="125373" y="222729"/>
                  </a:cubicBezTo>
                  <a:cubicBezTo>
                    <a:pt x="125373" y="99719"/>
                    <a:pt x="225092" y="0"/>
                    <a:pt x="348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7" name="Graphic 103">
              <a:extLst>
                <a:ext uri="{FF2B5EF4-FFF2-40B4-BE49-F238E27FC236}">
                  <a16:creationId xmlns:a16="http://schemas.microsoft.com/office/drawing/2014/main" id="{D5693C40-D40C-4443-981F-7956C36B9A9B}"/>
                </a:ext>
              </a:extLst>
            </p:cNvPr>
            <p:cNvGrpSpPr/>
            <p:nvPr/>
          </p:nvGrpSpPr>
          <p:grpSpPr>
            <a:xfrm>
              <a:off x="10917569" y="3359298"/>
              <a:ext cx="555414" cy="879406"/>
              <a:chOff x="5524500" y="2524125"/>
              <a:chExt cx="1143000" cy="1809750"/>
            </a:xfrm>
          </p:grpSpPr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34BEE0E2-3328-48E2-95D5-3864ACA9BD18}"/>
                  </a:ext>
                </a:extLst>
              </p:cNvPr>
              <p:cNvSpPr/>
              <p:nvPr/>
            </p:nvSpPr>
            <p:spPr>
              <a:xfrm>
                <a:off x="6029295" y="2723788"/>
                <a:ext cx="638175" cy="1466850"/>
              </a:xfrm>
              <a:custGeom>
                <a:avLst/>
                <a:gdLst>
                  <a:gd name="connsiteX0" fmla="*/ 380078 w 638175"/>
                  <a:gd name="connsiteY0" fmla="*/ 1410062 h 1466850"/>
                  <a:gd name="connsiteX1" fmla="*/ 631538 w 638175"/>
                  <a:gd name="connsiteY1" fmla="*/ 952862 h 1466850"/>
                  <a:gd name="connsiteX2" fmla="*/ 555338 w 638175"/>
                  <a:gd name="connsiteY2" fmla="*/ 222295 h 1466850"/>
                  <a:gd name="connsiteX3" fmla="*/ 24795 w 638175"/>
                  <a:gd name="connsiteY3" fmla="*/ 13697 h 1466850"/>
                  <a:gd name="connsiteX4" fmla="*/ 216248 w 638175"/>
                  <a:gd name="connsiteY4" fmla="*/ 384220 h 1466850"/>
                  <a:gd name="connsiteX5" fmla="*/ 386745 w 638175"/>
                  <a:gd name="connsiteY5" fmla="*/ 824275 h 1466850"/>
                  <a:gd name="connsiteX6" fmla="*/ 300068 w 638175"/>
                  <a:gd name="connsiteY6" fmla="*/ 1421492 h 1466850"/>
                  <a:gd name="connsiteX7" fmla="*/ 380078 w 638175"/>
                  <a:gd name="connsiteY7" fmla="*/ 1410062 h 146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38175" h="1466850">
                    <a:moveTo>
                      <a:pt x="380078" y="1410062"/>
                    </a:moveTo>
                    <a:cubicBezTo>
                      <a:pt x="386745" y="1400537"/>
                      <a:pt x="614393" y="1113835"/>
                      <a:pt x="631538" y="952862"/>
                    </a:cubicBezTo>
                    <a:cubicBezTo>
                      <a:pt x="648683" y="791890"/>
                      <a:pt x="611535" y="372790"/>
                      <a:pt x="555338" y="222295"/>
                    </a:cubicBezTo>
                    <a:cubicBezTo>
                      <a:pt x="498188" y="71800"/>
                      <a:pt x="100995" y="-18688"/>
                      <a:pt x="24795" y="13697"/>
                    </a:cubicBezTo>
                    <a:cubicBezTo>
                      <a:pt x="-51405" y="46082"/>
                      <a:pt x="139095" y="308972"/>
                      <a:pt x="216248" y="384220"/>
                    </a:cubicBezTo>
                    <a:cubicBezTo>
                      <a:pt x="294353" y="460420"/>
                      <a:pt x="340073" y="667112"/>
                      <a:pt x="386745" y="824275"/>
                    </a:cubicBezTo>
                    <a:cubicBezTo>
                      <a:pt x="433418" y="981437"/>
                      <a:pt x="371505" y="1254805"/>
                      <a:pt x="300068" y="1421492"/>
                    </a:cubicBezTo>
                    <a:cubicBezTo>
                      <a:pt x="323880" y="1443400"/>
                      <a:pt x="301020" y="1513885"/>
                      <a:pt x="380078" y="141006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D8A293B1-9AB8-4136-89B9-65CECC40664C}"/>
                  </a:ext>
                </a:extLst>
              </p:cNvPr>
              <p:cNvSpPr/>
              <p:nvPr/>
            </p:nvSpPr>
            <p:spPr>
              <a:xfrm>
                <a:off x="5574506" y="2517067"/>
                <a:ext cx="1019175" cy="657225"/>
              </a:xfrm>
              <a:custGeom>
                <a:avLst/>
                <a:gdLst>
                  <a:gd name="connsiteX0" fmla="*/ 951071 w 1019175"/>
                  <a:gd name="connsiteY0" fmla="*/ 536648 h 657225"/>
                  <a:gd name="connsiteX1" fmla="*/ 1012984 w 1019175"/>
                  <a:gd name="connsiteY1" fmla="*/ 470926 h 657225"/>
                  <a:gd name="connsiteX2" fmla="*/ 788194 w 1019175"/>
                  <a:gd name="connsiteY2" fmla="*/ 153743 h 657225"/>
                  <a:gd name="connsiteX3" fmla="*/ 504349 w 1019175"/>
                  <a:gd name="connsiteY3" fmla="*/ 9916 h 657225"/>
                  <a:gd name="connsiteX4" fmla="*/ 250031 w 1019175"/>
                  <a:gd name="connsiteY4" fmla="*/ 83258 h 657225"/>
                  <a:gd name="connsiteX5" fmla="*/ 7144 w 1019175"/>
                  <a:gd name="connsiteY5" fmla="*/ 489976 h 657225"/>
                  <a:gd name="connsiteX6" fmla="*/ 363379 w 1019175"/>
                  <a:gd name="connsiteY6" fmla="*/ 657616 h 657225"/>
                  <a:gd name="connsiteX7" fmla="*/ 715804 w 1019175"/>
                  <a:gd name="connsiteY7" fmla="*/ 580463 h 657225"/>
                  <a:gd name="connsiteX8" fmla="*/ 951071 w 1019175"/>
                  <a:gd name="connsiteY8" fmla="*/ 536648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19175" h="657225">
                    <a:moveTo>
                      <a:pt x="951071" y="536648"/>
                    </a:moveTo>
                    <a:cubicBezTo>
                      <a:pt x="970121" y="514741"/>
                      <a:pt x="992981" y="493786"/>
                      <a:pt x="1012984" y="470926"/>
                    </a:cubicBezTo>
                    <a:cubicBezTo>
                      <a:pt x="993934" y="340433"/>
                      <a:pt x="885349" y="226133"/>
                      <a:pt x="788194" y="153743"/>
                    </a:cubicBezTo>
                    <a:cubicBezTo>
                      <a:pt x="691991" y="82306"/>
                      <a:pt x="621506" y="-10087"/>
                      <a:pt x="504349" y="9916"/>
                    </a:cubicBezTo>
                    <a:cubicBezTo>
                      <a:pt x="387191" y="29918"/>
                      <a:pt x="378619" y="-3419"/>
                      <a:pt x="250031" y="83258"/>
                    </a:cubicBezTo>
                    <a:cubicBezTo>
                      <a:pt x="122396" y="170888"/>
                      <a:pt x="19526" y="287093"/>
                      <a:pt x="7144" y="489976"/>
                    </a:cubicBezTo>
                    <a:cubicBezTo>
                      <a:pt x="124301" y="545221"/>
                      <a:pt x="244316" y="601418"/>
                      <a:pt x="363379" y="657616"/>
                    </a:cubicBezTo>
                    <a:cubicBezTo>
                      <a:pt x="470059" y="630946"/>
                      <a:pt x="617696" y="598561"/>
                      <a:pt x="715804" y="580463"/>
                    </a:cubicBezTo>
                    <a:cubicBezTo>
                      <a:pt x="813911" y="562366"/>
                      <a:pt x="862489" y="554746"/>
                      <a:pt x="951071" y="536648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57057C27-9440-4CF6-86DF-729A93A012B4}"/>
                  </a:ext>
                </a:extLst>
              </p:cNvPr>
              <p:cNvSpPr/>
              <p:nvPr/>
            </p:nvSpPr>
            <p:spPr>
              <a:xfrm>
                <a:off x="6190774" y="4041934"/>
                <a:ext cx="285750" cy="285750"/>
              </a:xfrm>
              <a:custGeom>
                <a:avLst/>
                <a:gdLst>
                  <a:gd name="connsiteX0" fmla="*/ 285274 w 285750"/>
                  <a:gd name="connsiteY0" fmla="*/ 135731 h 285750"/>
                  <a:gd name="connsiteX1" fmla="*/ 268129 w 285750"/>
                  <a:gd name="connsiteY1" fmla="*/ 93821 h 285750"/>
                  <a:gd name="connsiteX2" fmla="*/ 256699 w 285750"/>
                  <a:gd name="connsiteY2" fmla="*/ 75724 h 285750"/>
                  <a:gd name="connsiteX3" fmla="*/ 261461 w 285750"/>
                  <a:gd name="connsiteY3" fmla="*/ 70961 h 285750"/>
                  <a:gd name="connsiteX4" fmla="*/ 255746 w 285750"/>
                  <a:gd name="connsiteY4" fmla="*/ 62389 h 285750"/>
                  <a:gd name="connsiteX5" fmla="*/ 256699 w 285750"/>
                  <a:gd name="connsiteY5" fmla="*/ 53816 h 285750"/>
                  <a:gd name="connsiteX6" fmla="*/ 224314 w 285750"/>
                  <a:gd name="connsiteY6" fmla="*/ 36671 h 285750"/>
                  <a:gd name="connsiteX7" fmla="*/ 193834 w 285750"/>
                  <a:gd name="connsiteY7" fmla="*/ 10954 h 285750"/>
                  <a:gd name="connsiteX8" fmla="*/ 166211 w 285750"/>
                  <a:gd name="connsiteY8" fmla="*/ 18574 h 285750"/>
                  <a:gd name="connsiteX9" fmla="*/ 164306 w 285750"/>
                  <a:gd name="connsiteY9" fmla="*/ 9049 h 285750"/>
                  <a:gd name="connsiteX10" fmla="*/ 160496 w 285750"/>
                  <a:gd name="connsiteY10" fmla="*/ 9049 h 285750"/>
                  <a:gd name="connsiteX11" fmla="*/ 161449 w 285750"/>
                  <a:gd name="connsiteY11" fmla="*/ 7144 h 285750"/>
                  <a:gd name="connsiteX12" fmla="*/ 127159 w 285750"/>
                  <a:gd name="connsiteY12" fmla="*/ 10954 h 285750"/>
                  <a:gd name="connsiteX13" fmla="*/ 77629 w 285750"/>
                  <a:gd name="connsiteY13" fmla="*/ 30004 h 285750"/>
                  <a:gd name="connsiteX14" fmla="*/ 50006 w 285750"/>
                  <a:gd name="connsiteY14" fmla="*/ 57626 h 285750"/>
                  <a:gd name="connsiteX15" fmla="*/ 34766 w 285750"/>
                  <a:gd name="connsiteY15" fmla="*/ 67151 h 285750"/>
                  <a:gd name="connsiteX16" fmla="*/ 27146 w 285750"/>
                  <a:gd name="connsiteY16" fmla="*/ 83344 h 285750"/>
                  <a:gd name="connsiteX17" fmla="*/ 13811 w 285750"/>
                  <a:gd name="connsiteY17" fmla="*/ 89059 h 285750"/>
                  <a:gd name="connsiteX18" fmla="*/ 11906 w 285750"/>
                  <a:gd name="connsiteY18" fmla="*/ 141446 h 285750"/>
                  <a:gd name="connsiteX19" fmla="*/ 20479 w 285750"/>
                  <a:gd name="connsiteY19" fmla="*/ 190976 h 285750"/>
                  <a:gd name="connsiteX20" fmla="*/ 15716 w 285750"/>
                  <a:gd name="connsiteY20" fmla="*/ 194786 h 285750"/>
                  <a:gd name="connsiteX21" fmla="*/ 7144 w 285750"/>
                  <a:gd name="connsiteY21" fmla="*/ 186214 h 285750"/>
                  <a:gd name="connsiteX22" fmla="*/ 10954 w 285750"/>
                  <a:gd name="connsiteY22" fmla="*/ 194786 h 285750"/>
                  <a:gd name="connsiteX23" fmla="*/ 7144 w 285750"/>
                  <a:gd name="connsiteY23" fmla="*/ 193834 h 285750"/>
                  <a:gd name="connsiteX24" fmla="*/ 53816 w 285750"/>
                  <a:gd name="connsiteY24" fmla="*/ 248126 h 285750"/>
                  <a:gd name="connsiteX25" fmla="*/ 67151 w 285750"/>
                  <a:gd name="connsiteY25" fmla="*/ 255746 h 285750"/>
                  <a:gd name="connsiteX26" fmla="*/ 82391 w 285750"/>
                  <a:gd name="connsiteY26" fmla="*/ 275749 h 285750"/>
                  <a:gd name="connsiteX27" fmla="*/ 103346 w 285750"/>
                  <a:gd name="connsiteY27" fmla="*/ 282416 h 285750"/>
                  <a:gd name="connsiteX28" fmla="*/ 111919 w 285750"/>
                  <a:gd name="connsiteY28" fmla="*/ 286226 h 285750"/>
                  <a:gd name="connsiteX29" fmla="*/ 154781 w 285750"/>
                  <a:gd name="connsiteY29" fmla="*/ 280511 h 285750"/>
                  <a:gd name="connsiteX30" fmla="*/ 167164 w 285750"/>
                  <a:gd name="connsiteY30" fmla="*/ 279559 h 285750"/>
                  <a:gd name="connsiteX31" fmla="*/ 146209 w 285750"/>
                  <a:gd name="connsiteY31" fmla="*/ 287179 h 285750"/>
                  <a:gd name="connsiteX32" fmla="*/ 176689 w 285750"/>
                  <a:gd name="connsiteY32" fmla="*/ 283369 h 285750"/>
                  <a:gd name="connsiteX33" fmla="*/ 177641 w 285750"/>
                  <a:gd name="connsiteY33" fmla="*/ 287179 h 285750"/>
                  <a:gd name="connsiteX34" fmla="*/ 219551 w 285750"/>
                  <a:gd name="connsiteY34" fmla="*/ 265271 h 285750"/>
                  <a:gd name="connsiteX35" fmla="*/ 232886 w 285750"/>
                  <a:gd name="connsiteY35" fmla="*/ 263366 h 285750"/>
                  <a:gd name="connsiteX36" fmla="*/ 231934 w 285750"/>
                  <a:gd name="connsiteY36" fmla="*/ 265271 h 285750"/>
                  <a:gd name="connsiteX37" fmla="*/ 233839 w 285750"/>
                  <a:gd name="connsiteY37" fmla="*/ 263366 h 285750"/>
                  <a:gd name="connsiteX38" fmla="*/ 257651 w 285750"/>
                  <a:gd name="connsiteY38" fmla="*/ 248126 h 285750"/>
                  <a:gd name="connsiteX39" fmla="*/ 255746 w 285750"/>
                  <a:gd name="connsiteY39" fmla="*/ 233839 h 285750"/>
                  <a:gd name="connsiteX40" fmla="*/ 265271 w 285750"/>
                  <a:gd name="connsiteY40" fmla="*/ 216694 h 285750"/>
                  <a:gd name="connsiteX41" fmla="*/ 271939 w 285750"/>
                  <a:gd name="connsiteY41" fmla="*/ 220504 h 285750"/>
                  <a:gd name="connsiteX42" fmla="*/ 285274 w 285750"/>
                  <a:gd name="connsiteY42" fmla="*/ 135731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85750" h="285750">
                    <a:moveTo>
                      <a:pt x="285274" y="135731"/>
                    </a:moveTo>
                    <a:cubicBezTo>
                      <a:pt x="284321" y="130969"/>
                      <a:pt x="268129" y="93821"/>
                      <a:pt x="268129" y="93821"/>
                    </a:cubicBezTo>
                    <a:cubicBezTo>
                      <a:pt x="261461" y="88106"/>
                      <a:pt x="258604" y="82391"/>
                      <a:pt x="256699" y="75724"/>
                    </a:cubicBezTo>
                    <a:cubicBezTo>
                      <a:pt x="257651" y="71914"/>
                      <a:pt x="261461" y="70961"/>
                      <a:pt x="261461" y="70961"/>
                    </a:cubicBezTo>
                    <a:cubicBezTo>
                      <a:pt x="260509" y="68104"/>
                      <a:pt x="257651" y="65246"/>
                      <a:pt x="255746" y="62389"/>
                    </a:cubicBezTo>
                    <a:cubicBezTo>
                      <a:pt x="255746" y="57626"/>
                      <a:pt x="256699" y="53816"/>
                      <a:pt x="256699" y="53816"/>
                    </a:cubicBezTo>
                    <a:cubicBezTo>
                      <a:pt x="250031" y="48101"/>
                      <a:pt x="237649" y="42386"/>
                      <a:pt x="224314" y="36671"/>
                    </a:cubicBezTo>
                    <a:cubicBezTo>
                      <a:pt x="216694" y="21431"/>
                      <a:pt x="193834" y="10954"/>
                      <a:pt x="193834" y="10954"/>
                    </a:cubicBezTo>
                    <a:cubicBezTo>
                      <a:pt x="193834" y="10954"/>
                      <a:pt x="179546" y="24289"/>
                      <a:pt x="166211" y="18574"/>
                    </a:cubicBezTo>
                    <a:cubicBezTo>
                      <a:pt x="151924" y="11906"/>
                      <a:pt x="164306" y="9049"/>
                      <a:pt x="164306" y="9049"/>
                    </a:cubicBezTo>
                    <a:cubicBezTo>
                      <a:pt x="163354" y="9049"/>
                      <a:pt x="161449" y="9049"/>
                      <a:pt x="160496" y="9049"/>
                    </a:cubicBezTo>
                    <a:cubicBezTo>
                      <a:pt x="161449" y="8096"/>
                      <a:pt x="161449" y="7144"/>
                      <a:pt x="161449" y="7144"/>
                    </a:cubicBezTo>
                    <a:cubicBezTo>
                      <a:pt x="148114" y="7144"/>
                      <a:pt x="137636" y="8096"/>
                      <a:pt x="127159" y="10954"/>
                    </a:cubicBezTo>
                    <a:cubicBezTo>
                      <a:pt x="97631" y="16669"/>
                      <a:pt x="80486" y="28099"/>
                      <a:pt x="77629" y="30004"/>
                    </a:cubicBezTo>
                    <a:cubicBezTo>
                      <a:pt x="74771" y="31909"/>
                      <a:pt x="58579" y="49054"/>
                      <a:pt x="50006" y="57626"/>
                    </a:cubicBezTo>
                    <a:cubicBezTo>
                      <a:pt x="46196" y="57626"/>
                      <a:pt x="42386" y="58579"/>
                      <a:pt x="34766" y="67151"/>
                    </a:cubicBezTo>
                    <a:cubicBezTo>
                      <a:pt x="30956" y="71914"/>
                      <a:pt x="29051" y="77629"/>
                      <a:pt x="27146" y="83344"/>
                    </a:cubicBezTo>
                    <a:cubicBezTo>
                      <a:pt x="19526" y="87154"/>
                      <a:pt x="13811" y="89059"/>
                      <a:pt x="13811" y="89059"/>
                    </a:cubicBezTo>
                    <a:cubicBezTo>
                      <a:pt x="10001" y="100489"/>
                      <a:pt x="10001" y="121444"/>
                      <a:pt x="11906" y="141446"/>
                    </a:cubicBezTo>
                    <a:cubicBezTo>
                      <a:pt x="11906" y="161449"/>
                      <a:pt x="16669" y="180499"/>
                      <a:pt x="20479" y="190976"/>
                    </a:cubicBezTo>
                    <a:cubicBezTo>
                      <a:pt x="19526" y="193834"/>
                      <a:pt x="17621" y="194786"/>
                      <a:pt x="15716" y="194786"/>
                    </a:cubicBezTo>
                    <a:cubicBezTo>
                      <a:pt x="10954" y="190976"/>
                      <a:pt x="7144" y="186214"/>
                      <a:pt x="7144" y="186214"/>
                    </a:cubicBezTo>
                    <a:cubicBezTo>
                      <a:pt x="8096" y="188119"/>
                      <a:pt x="9049" y="191929"/>
                      <a:pt x="10954" y="194786"/>
                    </a:cubicBezTo>
                    <a:cubicBezTo>
                      <a:pt x="9049" y="194786"/>
                      <a:pt x="7144" y="193834"/>
                      <a:pt x="7144" y="193834"/>
                    </a:cubicBezTo>
                    <a:cubicBezTo>
                      <a:pt x="18574" y="223361"/>
                      <a:pt x="36671" y="238601"/>
                      <a:pt x="53816" y="248126"/>
                    </a:cubicBezTo>
                    <a:cubicBezTo>
                      <a:pt x="58579" y="250984"/>
                      <a:pt x="62389" y="253841"/>
                      <a:pt x="67151" y="255746"/>
                    </a:cubicBezTo>
                    <a:cubicBezTo>
                      <a:pt x="96679" y="268129"/>
                      <a:pt x="82391" y="275749"/>
                      <a:pt x="82391" y="275749"/>
                    </a:cubicBezTo>
                    <a:cubicBezTo>
                      <a:pt x="88106" y="279559"/>
                      <a:pt x="94774" y="281464"/>
                      <a:pt x="103346" y="282416"/>
                    </a:cubicBezTo>
                    <a:cubicBezTo>
                      <a:pt x="105251" y="283369"/>
                      <a:pt x="108109" y="284321"/>
                      <a:pt x="111919" y="286226"/>
                    </a:cubicBezTo>
                    <a:cubicBezTo>
                      <a:pt x="124301" y="290036"/>
                      <a:pt x="141446" y="285274"/>
                      <a:pt x="154781" y="280511"/>
                    </a:cubicBezTo>
                    <a:cubicBezTo>
                      <a:pt x="159544" y="279559"/>
                      <a:pt x="164306" y="279559"/>
                      <a:pt x="167164" y="279559"/>
                    </a:cubicBezTo>
                    <a:cubicBezTo>
                      <a:pt x="157639" y="284321"/>
                      <a:pt x="146209" y="287179"/>
                      <a:pt x="146209" y="287179"/>
                    </a:cubicBezTo>
                    <a:cubicBezTo>
                      <a:pt x="156686" y="288131"/>
                      <a:pt x="167164" y="286226"/>
                      <a:pt x="176689" y="283369"/>
                    </a:cubicBezTo>
                    <a:cubicBezTo>
                      <a:pt x="177641" y="285274"/>
                      <a:pt x="177641" y="287179"/>
                      <a:pt x="177641" y="287179"/>
                    </a:cubicBezTo>
                    <a:cubicBezTo>
                      <a:pt x="194786" y="286226"/>
                      <a:pt x="219551" y="265271"/>
                      <a:pt x="219551" y="265271"/>
                    </a:cubicBezTo>
                    <a:cubicBezTo>
                      <a:pt x="224314" y="265271"/>
                      <a:pt x="229076" y="264319"/>
                      <a:pt x="232886" y="263366"/>
                    </a:cubicBezTo>
                    <a:cubicBezTo>
                      <a:pt x="231934" y="264319"/>
                      <a:pt x="231934" y="265271"/>
                      <a:pt x="231934" y="265271"/>
                    </a:cubicBezTo>
                    <a:cubicBezTo>
                      <a:pt x="232886" y="264319"/>
                      <a:pt x="233839" y="263366"/>
                      <a:pt x="233839" y="263366"/>
                    </a:cubicBezTo>
                    <a:cubicBezTo>
                      <a:pt x="246221" y="258604"/>
                      <a:pt x="257651" y="248126"/>
                      <a:pt x="257651" y="248126"/>
                    </a:cubicBezTo>
                    <a:cubicBezTo>
                      <a:pt x="257651" y="248126"/>
                      <a:pt x="254794" y="241459"/>
                      <a:pt x="255746" y="233839"/>
                    </a:cubicBezTo>
                    <a:cubicBezTo>
                      <a:pt x="259556" y="228124"/>
                      <a:pt x="262414" y="222409"/>
                      <a:pt x="265271" y="216694"/>
                    </a:cubicBezTo>
                    <a:cubicBezTo>
                      <a:pt x="272891" y="211931"/>
                      <a:pt x="271939" y="220504"/>
                      <a:pt x="271939" y="220504"/>
                    </a:cubicBezTo>
                    <a:cubicBezTo>
                      <a:pt x="294799" y="177641"/>
                      <a:pt x="286226" y="140494"/>
                      <a:pt x="285274" y="1357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B965C9CF-49E7-4629-B8E0-B087ED0CFAFE}"/>
                  </a:ext>
                </a:extLst>
              </p:cNvPr>
              <p:cNvSpPr/>
              <p:nvPr/>
            </p:nvSpPr>
            <p:spPr>
              <a:xfrm>
                <a:off x="5517466" y="2992279"/>
                <a:ext cx="1066800" cy="447675"/>
              </a:xfrm>
              <a:custGeom>
                <a:avLst/>
                <a:gdLst>
                  <a:gd name="connsiteX0" fmla="*/ 17512 w 1066800"/>
                  <a:gd name="connsiteY0" fmla="*/ 78581 h 447675"/>
                  <a:gd name="connsiteX1" fmla="*/ 44182 w 1066800"/>
                  <a:gd name="connsiteY1" fmla="*/ 149066 h 447675"/>
                  <a:gd name="connsiteX2" fmla="*/ 47039 w 1066800"/>
                  <a:gd name="connsiteY2" fmla="*/ 89059 h 447675"/>
                  <a:gd name="connsiteX3" fmla="*/ 65137 w 1066800"/>
                  <a:gd name="connsiteY3" fmla="*/ 7144 h 447675"/>
                  <a:gd name="connsiteX4" fmla="*/ 315644 w 1066800"/>
                  <a:gd name="connsiteY4" fmla="*/ 40481 h 447675"/>
                  <a:gd name="connsiteX5" fmla="*/ 239444 w 1066800"/>
                  <a:gd name="connsiteY5" fmla="*/ 89059 h 447675"/>
                  <a:gd name="connsiteX6" fmla="*/ 490904 w 1066800"/>
                  <a:gd name="connsiteY6" fmla="*/ 113824 h 447675"/>
                  <a:gd name="connsiteX7" fmla="*/ 436612 w 1066800"/>
                  <a:gd name="connsiteY7" fmla="*/ 56674 h 447675"/>
                  <a:gd name="connsiteX8" fmla="*/ 652829 w 1066800"/>
                  <a:gd name="connsiteY8" fmla="*/ 130016 h 447675"/>
                  <a:gd name="connsiteX9" fmla="*/ 654734 w 1066800"/>
                  <a:gd name="connsiteY9" fmla="*/ 68104 h 447675"/>
                  <a:gd name="connsiteX10" fmla="*/ 768082 w 1066800"/>
                  <a:gd name="connsiteY10" fmla="*/ 130016 h 447675"/>
                  <a:gd name="connsiteX11" fmla="*/ 709979 w 1066800"/>
                  <a:gd name="connsiteY11" fmla="*/ 89059 h 447675"/>
                  <a:gd name="connsiteX12" fmla="*/ 915719 w 1066800"/>
                  <a:gd name="connsiteY12" fmla="*/ 92869 h 447675"/>
                  <a:gd name="connsiteX13" fmla="*/ 1018589 w 1066800"/>
                  <a:gd name="connsiteY13" fmla="*/ 14764 h 447675"/>
                  <a:gd name="connsiteX14" fmla="*/ 1040497 w 1066800"/>
                  <a:gd name="connsiteY14" fmla="*/ 158591 h 447675"/>
                  <a:gd name="connsiteX15" fmla="*/ 1064309 w 1066800"/>
                  <a:gd name="connsiteY15" fmla="*/ 139541 h 447675"/>
                  <a:gd name="connsiteX16" fmla="*/ 1002397 w 1066800"/>
                  <a:gd name="connsiteY16" fmla="*/ 331946 h 447675"/>
                  <a:gd name="connsiteX17" fmla="*/ 1024304 w 1066800"/>
                  <a:gd name="connsiteY17" fmla="*/ 301466 h 447675"/>
                  <a:gd name="connsiteX18" fmla="*/ 1006207 w 1066800"/>
                  <a:gd name="connsiteY18" fmla="*/ 357664 h 447675"/>
                  <a:gd name="connsiteX19" fmla="*/ 959534 w 1066800"/>
                  <a:gd name="connsiteY19" fmla="*/ 379571 h 447675"/>
                  <a:gd name="connsiteX20" fmla="*/ 950962 w 1066800"/>
                  <a:gd name="connsiteY20" fmla="*/ 382429 h 447675"/>
                  <a:gd name="connsiteX21" fmla="*/ 936674 w 1066800"/>
                  <a:gd name="connsiteY21" fmla="*/ 395764 h 447675"/>
                  <a:gd name="connsiteX22" fmla="*/ 941437 w 1066800"/>
                  <a:gd name="connsiteY22" fmla="*/ 386239 h 447675"/>
                  <a:gd name="connsiteX23" fmla="*/ 690929 w 1066800"/>
                  <a:gd name="connsiteY23" fmla="*/ 402431 h 447675"/>
                  <a:gd name="connsiteX24" fmla="*/ 731887 w 1066800"/>
                  <a:gd name="connsiteY24" fmla="*/ 426244 h 447675"/>
                  <a:gd name="connsiteX25" fmla="*/ 634732 w 1066800"/>
                  <a:gd name="connsiteY25" fmla="*/ 405289 h 447675"/>
                  <a:gd name="connsiteX26" fmla="*/ 662354 w 1066800"/>
                  <a:gd name="connsiteY26" fmla="*/ 438626 h 447675"/>
                  <a:gd name="connsiteX27" fmla="*/ 238492 w 1066800"/>
                  <a:gd name="connsiteY27" fmla="*/ 354806 h 447675"/>
                  <a:gd name="connsiteX28" fmla="*/ 278497 w 1066800"/>
                  <a:gd name="connsiteY28" fmla="*/ 410051 h 447675"/>
                  <a:gd name="connsiteX29" fmla="*/ 44182 w 1066800"/>
                  <a:gd name="connsiteY29" fmla="*/ 300514 h 447675"/>
                  <a:gd name="connsiteX30" fmla="*/ 17512 w 1066800"/>
                  <a:gd name="connsiteY30" fmla="*/ 78581 h 44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66800" h="447675">
                    <a:moveTo>
                      <a:pt x="17512" y="78581"/>
                    </a:moveTo>
                    <a:cubicBezTo>
                      <a:pt x="21322" y="113824"/>
                      <a:pt x="44182" y="149066"/>
                      <a:pt x="44182" y="149066"/>
                    </a:cubicBezTo>
                    <a:cubicBezTo>
                      <a:pt x="42277" y="127159"/>
                      <a:pt x="43229" y="106204"/>
                      <a:pt x="47039" y="89059"/>
                    </a:cubicBezTo>
                    <a:cubicBezTo>
                      <a:pt x="57517" y="37624"/>
                      <a:pt x="65137" y="7144"/>
                      <a:pt x="65137" y="7144"/>
                    </a:cubicBezTo>
                    <a:cubicBezTo>
                      <a:pt x="129907" y="70961"/>
                      <a:pt x="315644" y="40481"/>
                      <a:pt x="315644" y="40481"/>
                    </a:cubicBezTo>
                    <a:cubicBezTo>
                      <a:pt x="297547" y="62389"/>
                      <a:pt x="239444" y="89059"/>
                      <a:pt x="239444" y="89059"/>
                    </a:cubicBezTo>
                    <a:cubicBezTo>
                      <a:pt x="318502" y="120491"/>
                      <a:pt x="490904" y="113824"/>
                      <a:pt x="490904" y="113824"/>
                    </a:cubicBezTo>
                    <a:cubicBezTo>
                      <a:pt x="474712" y="104299"/>
                      <a:pt x="436612" y="56674"/>
                      <a:pt x="436612" y="56674"/>
                    </a:cubicBezTo>
                    <a:cubicBezTo>
                      <a:pt x="487094" y="90964"/>
                      <a:pt x="652829" y="130016"/>
                      <a:pt x="652829" y="130016"/>
                    </a:cubicBezTo>
                    <a:cubicBezTo>
                      <a:pt x="613777" y="105251"/>
                      <a:pt x="654734" y="68104"/>
                      <a:pt x="654734" y="68104"/>
                    </a:cubicBezTo>
                    <a:cubicBezTo>
                      <a:pt x="710932" y="114776"/>
                      <a:pt x="768082" y="130016"/>
                      <a:pt x="768082" y="130016"/>
                    </a:cubicBezTo>
                    <a:cubicBezTo>
                      <a:pt x="719504" y="122396"/>
                      <a:pt x="709979" y="89059"/>
                      <a:pt x="709979" y="89059"/>
                    </a:cubicBezTo>
                    <a:cubicBezTo>
                      <a:pt x="709979" y="89059"/>
                      <a:pt x="819517" y="111919"/>
                      <a:pt x="915719" y="92869"/>
                    </a:cubicBezTo>
                    <a:cubicBezTo>
                      <a:pt x="1012874" y="73819"/>
                      <a:pt x="1018589" y="14764"/>
                      <a:pt x="1018589" y="14764"/>
                    </a:cubicBezTo>
                    <a:cubicBezTo>
                      <a:pt x="1068119" y="61436"/>
                      <a:pt x="1040497" y="158591"/>
                      <a:pt x="1040497" y="158591"/>
                    </a:cubicBezTo>
                    <a:cubicBezTo>
                      <a:pt x="1055737" y="178594"/>
                      <a:pt x="1064309" y="139541"/>
                      <a:pt x="1064309" y="139541"/>
                    </a:cubicBezTo>
                    <a:cubicBezTo>
                      <a:pt x="1060499" y="202406"/>
                      <a:pt x="1002397" y="331946"/>
                      <a:pt x="1002397" y="331946"/>
                    </a:cubicBezTo>
                    <a:cubicBezTo>
                      <a:pt x="1018589" y="324326"/>
                      <a:pt x="1024304" y="301466"/>
                      <a:pt x="1024304" y="301466"/>
                    </a:cubicBezTo>
                    <a:cubicBezTo>
                      <a:pt x="1029067" y="343376"/>
                      <a:pt x="1006207" y="357664"/>
                      <a:pt x="1006207" y="357664"/>
                    </a:cubicBezTo>
                    <a:cubicBezTo>
                      <a:pt x="990967" y="366236"/>
                      <a:pt x="975727" y="372904"/>
                      <a:pt x="959534" y="379571"/>
                    </a:cubicBezTo>
                    <a:cubicBezTo>
                      <a:pt x="956677" y="380524"/>
                      <a:pt x="953819" y="381476"/>
                      <a:pt x="950962" y="382429"/>
                    </a:cubicBezTo>
                    <a:cubicBezTo>
                      <a:pt x="947152" y="387191"/>
                      <a:pt x="943342" y="392906"/>
                      <a:pt x="936674" y="395764"/>
                    </a:cubicBezTo>
                    <a:cubicBezTo>
                      <a:pt x="936674" y="395764"/>
                      <a:pt x="938579" y="391954"/>
                      <a:pt x="941437" y="386239"/>
                    </a:cubicBezTo>
                    <a:cubicBezTo>
                      <a:pt x="823327" y="423386"/>
                      <a:pt x="690929" y="402431"/>
                      <a:pt x="690929" y="402431"/>
                    </a:cubicBezTo>
                    <a:cubicBezTo>
                      <a:pt x="701407" y="422434"/>
                      <a:pt x="731887" y="426244"/>
                      <a:pt x="731887" y="426244"/>
                    </a:cubicBezTo>
                    <a:cubicBezTo>
                      <a:pt x="667117" y="436721"/>
                      <a:pt x="634732" y="405289"/>
                      <a:pt x="634732" y="405289"/>
                    </a:cubicBezTo>
                    <a:cubicBezTo>
                      <a:pt x="653782" y="425291"/>
                      <a:pt x="662354" y="438626"/>
                      <a:pt x="662354" y="438626"/>
                    </a:cubicBezTo>
                    <a:cubicBezTo>
                      <a:pt x="461377" y="471011"/>
                      <a:pt x="238492" y="354806"/>
                      <a:pt x="238492" y="354806"/>
                    </a:cubicBezTo>
                    <a:cubicBezTo>
                      <a:pt x="252779" y="374809"/>
                      <a:pt x="278497" y="410051"/>
                      <a:pt x="278497" y="410051"/>
                    </a:cubicBezTo>
                    <a:cubicBezTo>
                      <a:pt x="278497" y="410051"/>
                      <a:pt x="104189" y="382429"/>
                      <a:pt x="44182" y="300514"/>
                    </a:cubicBezTo>
                    <a:cubicBezTo>
                      <a:pt x="-18683" y="213836"/>
                      <a:pt x="17512" y="78581"/>
                      <a:pt x="17512" y="785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7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7ED2AD5B-A8F4-44CF-AC6D-C306A47F11CD}"/>
                </a:ext>
              </a:extLst>
            </p:cNvPr>
            <p:cNvSpPr/>
            <p:nvPr/>
          </p:nvSpPr>
          <p:spPr>
            <a:xfrm>
              <a:off x="11163272" y="4235695"/>
              <a:ext cx="64008" cy="640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535DF779-6005-4DBC-8425-8F89FC74C99C}"/>
                </a:ext>
              </a:extLst>
            </p:cNvPr>
            <p:cNvSpPr/>
            <p:nvPr/>
          </p:nvSpPr>
          <p:spPr>
            <a:xfrm>
              <a:off x="11163272" y="4342809"/>
              <a:ext cx="64008" cy="640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Oval 99">
              <a:extLst>
                <a:ext uri="{FF2B5EF4-FFF2-40B4-BE49-F238E27FC236}">
                  <a16:creationId xmlns:a16="http://schemas.microsoft.com/office/drawing/2014/main" id="{CD954738-24EB-4854-95F0-EF20EA32C677}"/>
                </a:ext>
              </a:extLst>
            </p:cNvPr>
            <p:cNvSpPr/>
            <p:nvPr/>
          </p:nvSpPr>
          <p:spPr>
            <a:xfrm>
              <a:off x="11163272" y="4449923"/>
              <a:ext cx="64008" cy="640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26D7C562-09BF-4EF4-AC0F-97554AEFF4EE}"/>
              </a:ext>
            </a:extLst>
          </p:cNvPr>
          <p:cNvGrpSpPr/>
          <p:nvPr/>
        </p:nvGrpSpPr>
        <p:grpSpPr>
          <a:xfrm>
            <a:off x="8583629" y="1880808"/>
            <a:ext cx="759779" cy="902274"/>
            <a:chOff x="3790950" y="1741170"/>
            <a:chExt cx="2447925" cy="2907029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106" name="Graphic 3">
              <a:extLst>
                <a:ext uri="{FF2B5EF4-FFF2-40B4-BE49-F238E27FC236}">
                  <a16:creationId xmlns:a16="http://schemas.microsoft.com/office/drawing/2014/main" id="{2DCAFC6A-9352-4085-ABD1-2627CA23F455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5DB00FB0-B099-4044-8F35-C2F4D1624DE8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11FE3D2F-79C8-4A8A-A9CC-EAA0D9A0EE27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2C5763BE-6F38-43CF-A645-6A2809D2CAAD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92A524E9-4403-4F85-AC4B-F21C1E8BC918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3197E66C-D56B-4E7F-BAE6-5D25280FB4D5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2575C745-CF0F-4E4A-A1E5-332970FC2836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AF05ABF3-0CEB-4126-983D-D2D4520346B2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21703EA7-FDD2-4553-8044-6A8A0265CAD1}"/>
              </a:ext>
            </a:extLst>
          </p:cNvPr>
          <p:cNvSpPr/>
          <p:nvPr/>
        </p:nvSpPr>
        <p:spPr>
          <a:xfrm>
            <a:off x="1086000" y="1781520"/>
            <a:ext cx="731861" cy="1153598"/>
          </a:xfrm>
          <a:custGeom>
            <a:avLst/>
            <a:gdLst>
              <a:gd name="connsiteX0" fmla="*/ 129923 w 644238"/>
              <a:gd name="connsiteY0" fmla="*/ 851937 h 1153598"/>
              <a:gd name="connsiteX1" fmla="*/ 129923 w 644238"/>
              <a:gd name="connsiteY1" fmla="*/ 851937 h 1153598"/>
              <a:gd name="connsiteX2" fmla="*/ 159361 w 644238"/>
              <a:gd name="connsiteY2" fmla="*/ 749051 h 1153598"/>
              <a:gd name="connsiteX3" fmla="*/ 159361 w 644238"/>
              <a:gd name="connsiteY3" fmla="*/ 749051 h 1153598"/>
              <a:gd name="connsiteX4" fmla="*/ 91860 w 644238"/>
              <a:gd name="connsiteY4" fmla="*/ 746375 h 1153598"/>
              <a:gd name="connsiteX5" fmla="*/ 144196 w 644238"/>
              <a:gd name="connsiteY5" fmla="*/ 755296 h 1153598"/>
              <a:gd name="connsiteX6" fmla="*/ 91860 w 644238"/>
              <a:gd name="connsiteY6" fmla="*/ 746375 h 1153598"/>
              <a:gd name="connsiteX7" fmla="*/ 45175 w 644238"/>
              <a:gd name="connsiteY7" fmla="*/ 724965 h 1153598"/>
              <a:gd name="connsiteX8" fmla="*/ 45175 w 644238"/>
              <a:gd name="connsiteY8" fmla="*/ 724965 h 1153598"/>
              <a:gd name="connsiteX9" fmla="*/ 550093 w 644238"/>
              <a:gd name="connsiteY9" fmla="*/ 624159 h 1153598"/>
              <a:gd name="connsiteX10" fmla="*/ 550093 w 644238"/>
              <a:gd name="connsiteY10" fmla="*/ 624159 h 1153598"/>
              <a:gd name="connsiteX11" fmla="*/ 549201 w 644238"/>
              <a:gd name="connsiteY11" fmla="*/ 562011 h 1153598"/>
              <a:gd name="connsiteX12" fmla="*/ 549201 w 644238"/>
              <a:gd name="connsiteY12" fmla="*/ 562011 h 1153598"/>
              <a:gd name="connsiteX13" fmla="*/ 484376 w 644238"/>
              <a:gd name="connsiteY13" fmla="*/ 548630 h 1153598"/>
              <a:gd name="connsiteX14" fmla="*/ 484376 w 644238"/>
              <a:gd name="connsiteY14" fmla="*/ 548630 h 1153598"/>
              <a:gd name="connsiteX15" fmla="*/ 234296 w 644238"/>
              <a:gd name="connsiteY15" fmla="*/ 442175 h 1153598"/>
              <a:gd name="connsiteX16" fmla="*/ 234296 w 644238"/>
              <a:gd name="connsiteY16" fmla="*/ 442175 h 1153598"/>
              <a:gd name="connsiteX17" fmla="*/ 478743 w 644238"/>
              <a:gd name="connsiteY17" fmla="*/ 414120 h 1153598"/>
              <a:gd name="connsiteX18" fmla="*/ 479944 w 644238"/>
              <a:gd name="connsiteY18" fmla="*/ 415111 h 1153598"/>
              <a:gd name="connsiteX19" fmla="*/ 475093 w 644238"/>
              <a:gd name="connsiteY19" fmla="*/ 415696 h 1153598"/>
              <a:gd name="connsiteX20" fmla="*/ 475420 w 644238"/>
              <a:gd name="connsiteY20" fmla="*/ 414768 h 1153598"/>
              <a:gd name="connsiteX21" fmla="*/ 270871 w 644238"/>
              <a:gd name="connsiteY21" fmla="*/ 280114 h 1153598"/>
              <a:gd name="connsiteX22" fmla="*/ 270871 w 644238"/>
              <a:gd name="connsiteY22" fmla="*/ 280114 h 1153598"/>
              <a:gd name="connsiteX23" fmla="*/ 210507 w 644238"/>
              <a:gd name="connsiteY23" fmla="*/ 280114 h 1153598"/>
              <a:gd name="connsiteX24" fmla="*/ 240541 w 644238"/>
              <a:gd name="connsiteY24" fmla="*/ 293198 h 1153598"/>
              <a:gd name="connsiteX25" fmla="*/ 210507 w 644238"/>
              <a:gd name="connsiteY25" fmla="*/ 280114 h 1153598"/>
              <a:gd name="connsiteX26" fmla="*/ 285442 w 644238"/>
              <a:gd name="connsiteY26" fmla="*/ 275058 h 1153598"/>
              <a:gd name="connsiteX27" fmla="*/ 285442 w 644238"/>
              <a:gd name="connsiteY27" fmla="*/ 275058 h 1153598"/>
              <a:gd name="connsiteX28" fmla="*/ 297931 w 644238"/>
              <a:gd name="connsiteY28" fmla="*/ 268517 h 1153598"/>
              <a:gd name="connsiteX29" fmla="*/ 297931 w 644238"/>
              <a:gd name="connsiteY29" fmla="*/ 268517 h 1153598"/>
              <a:gd name="connsiteX30" fmla="*/ 320233 w 644238"/>
              <a:gd name="connsiteY30" fmla="*/ 235212 h 1153598"/>
              <a:gd name="connsiteX31" fmla="*/ 318746 w 644238"/>
              <a:gd name="connsiteY31" fmla="*/ 241457 h 1153598"/>
              <a:gd name="connsiteX32" fmla="*/ 320233 w 644238"/>
              <a:gd name="connsiteY32" fmla="*/ 235212 h 1153598"/>
              <a:gd name="connsiteX33" fmla="*/ 388329 w 644238"/>
              <a:gd name="connsiteY33" fmla="*/ 195366 h 1153598"/>
              <a:gd name="connsiteX34" fmla="*/ 388329 w 644238"/>
              <a:gd name="connsiteY34" fmla="*/ 195366 h 1153598"/>
              <a:gd name="connsiteX35" fmla="*/ 344617 w 644238"/>
              <a:gd name="connsiteY35" fmla="*/ 186148 h 1153598"/>
              <a:gd name="connsiteX36" fmla="*/ 344617 w 644238"/>
              <a:gd name="connsiteY36" fmla="*/ 186148 h 1153598"/>
              <a:gd name="connsiteX37" fmla="*/ 312799 w 644238"/>
              <a:gd name="connsiteY37" fmla="*/ 180201 h 1153598"/>
              <a:gd name="connsiteX38" fmla="*/ 319044 w 644238"/>
              <a:gd name="connsiteY38" fmla="*/ 184958 h 1153598"/>
              <a:gd name="connsiteX39" fmla="*/ 312799 w 644238"/>
              <a:gd name="connsiteY39" fmla="*/ 180201 h 1153598"/>
              <a:gd name="connsiteX40" fmla="*/ 346401 w 644238"/>
              <a:gd name="connsiteY40" fmla="*/ 144517 h 1153598"/>
              <a:gd name="connsiteX41" fmla="*/ 330641 w 644238"/>
              <a:gd name="connsiteY41" fmla="*/ 157304 h 1153598"/>
              <a:gd name="connsiteX42" fmla="*/ 346401 w 644238"/>
              <a:gd name="connsiteY42" fmla="*/ 144517 h 1153598"/>
              <a:gd name="connsiteX43" fmla="*/ 267303 w 644238"/>
              <a:gd name="connsiteY43" fmla="*/ 123999 h 1153598"/>
              <a:gd name="connsiteX44" fmla="*/ 271466 w 644238"/>
              <a:gd name="connsiteY44" fmla="*/ 133813 h 1153598"/>
              <a:gd name="connsiteX45" fmla="*/ 267303 w 644238"/>
              <a:gd name="connsiteY45" fmla="*/ 123999 h 1153598"/>
              <a:gd name="connsiteX46" fmla="*/ 274440 w 644238"/>
              <a:gd name="connsiteY46" fmla="*/ 87424 h 1153598"/>
              <a:gd name="connsiteX47" fmla="*/ 281279 w 644238"/>
              <a:gd name="connsiteY47" fmla="*/ 99913 h 1153598"/>
              <a:gd name="connsiteX48" fmla="*/ 274440 w 644238"/>
              <a:gd name="connsiteY48" fmla="*/ 87424 h 1153598"/>
              <a:gd name="connsiteX49" fmla="*/ 294066 w 644238"/>
              <a:gd name="connsiteY49" fmla="*/ 0 h 1153598"/>
              <a:gd name="connsiteX50" fmla="*/ 308934 w 644238"/>
              <a:gd name="connsiteY50" fmla="*/ 32710 h 1153598"/>
              <a:gd name="connsiteX51" fmla="*/ 307447 w 644238"/>
              <a:gd name="connsiteY51" fmla="*/ 57688 h 1153598"/>
              <a:gd name="connsiteX52" fmla="*/ 330046 w 644238"/>
              <a:gd name="connsiteY52" fmla="*/ 55607 h 1153598"/>
              <a:gd name="connsiteX53" fmla="*/ 345212 w 644238"/>
              <a:gd name="connsiteY53" fmla="*/ 63933 h 1153598"/>
              <a:gd name="connsiteX54" fmla="*/ 326478 w 644238"/>
              <a:gd name="connsiteY54" fmla="*/ 76422 h 1153598"/>
              <a:gd name="connsiteX55" fmla="*/ 328262 w 644238"/>
              <a:gd name="connsiteY55" fmla="*/ 98426 h 1153598"/>
              <a:gd name="connsiteX56" fmla="*/ 321125 w 644238"/>
              <a:gd name="connsiteY56" fmla="*/ 138570 h 1153598"/>
              <a:gd name="connsiteX57" fmla="*/ 388626 w 644238"/>
              <a:gd name="connsiteY57" fmla="*/ 90993 h 1153598"/>
              <a:gd name="connsiteX58" fmla="*/ 381192 w 644238"/>
              <a:gd name="connsiteY58" fmla="*/ 127568 h 1153598"/>
              <a:gd name="connsiteX59" fmla="*/ 366324 w 644238"/>
              <a:gd name="connsiteY59" fmla="*/ 158196 h 1153598"/>
              <a:gd name="connsiteX60" fmla="*/ 364540 w 644238"/>
              <a:gd name="connsiteY60" fmla="*/ 181985 h 1153598"/>
              <a:gd name="connsiteX61" fmla="*/ 431446 w 644238"/>
              <a:gd name="connsiteY61" fmla="*/ 206071 h 1153598"/>
              <a:gd name="connsiteX62" fmla="*/ 386247 w 644238"/>
              <a:gd name="connsiteY62" fmla="*/ 224805 h 1153598"/>
              <a:gd name="connsiteX63" fmla="*/ 337480 w 644238"/>
              <a:gd name="connsiteY63" fmla="*/ 208153 h 1153598"/>
              <a:gd name="connsiteX64" fmla="*/ 316070 w 644238"/>
              <a:gd name="connsiteY64" fmla="*/ 202503 h 1153598"/>
              <a:gd name="connsiteX65" fmla="*/ 350861 w 644238"/>
              <a:gd name="connsiteY65" fmla="*/ 233726 h 1153598"/>
              <a:gd name="connsiteX66" fmla="*/ 423417 w 644238"/>
              <a:gd name="connsiteY66" fmla="*/ 247107 h 1153598"/>
              <a:gd name="connsiteX67" fmla="*/ 459993 w 644238"/>
              <a:gd name="connsiteY67" fmla="*/ 257514 h 1153598"/>
              <a:gd name="connsiteX68" fmla="*/ 419849 w 644238"/>
              <a:gd name="connsiteY68" fmla="*/ 268814 h 1153598"/>
              <a:gd name="connsiteX69" fmla="*/ 404981 w 644238"/>
              <a:gd name="connsiteY69" fmla="*/ 273869 h 1153598"/>
              <a:gd name="connsiteX70" fmla="*/ 358295 w 644238"/>
              <a:gd name="connsiteY70" fmla="*/ 279816 h 1153598"/>
              <a:gd name="connsiteX71" fmla="*/ 441556 w 644238"/>
              <a:gd name="connsiteY71" fmla="*/ 290819 h 1153598"/>
              <a:gd name="connsiteX72" fmla="*/ 476050 w 644238"/>
              <a:gd name="connsiteY72" fmla="*/ 300334 h 1153598"/>
              <a:gd name="connsiteX73" fmla="*/ 468616 w 644238"/>
              <a:gd name="connsiteY73" fmla="*/ 322636 h 1153598"/>
              <a:gd name="connsiteX74" fmla="*/ 436799 w 644238"/>
              <a:gd name="connsiteY74" fmla="*/ 339586 h 1153598"/>
              <a:gd name="connsiteX75" fmla="*/ 406765 w 644238"/>
              <a:gd name="connsiteY75" fmla="*/ 344046 h 1153598"/>
              <a:gd name="connsiteX76" fmla="*/ 349672 w 644238"/>
              <a:gd name="connsiteY76" fmla="*/ 339586 h 1153598"/>
              <a:gd name="connsiteX77" fmla="*/ 447504 w 644238"/>
              <a:gd name="connsiteY77" fmla="*/ 357130 h 1153598"/>
              <a:gd name="connsiteX78" fmla="*/ 495379 w 644238"/>
              <a:gd name="connsiteY78" fmla="*/ 375269 h 1153598"/>
              <a:gd name="connsiteX79" fmla="*/ 487350 w 644238"/>
              <a:gd name="connsiteY79" fmla="*/ 412439 h 1153598"/>
              <a:gd name="connsiteX80" fmla="*/ 478743 w 644238"/>
              <a:gd name="connsiteY80" fmla="*/ 414120 h 1153598"/>
              <a:gd name="connsiteX81" fmla="*/ 476347 w 644238"/>
              <a:gd name="connsiteY81" fmla="*/ 412142 h 1153598"/>
              <a:gd name="connsiteX82" fmla="*/ 475420 w 644238"/>
              <a:gd name="connsiteY82" fmla="*/ 414768 h 1153598"/>
              <a:gd name="connsiteX83" fmla="*/ 443749 w 644238"/>
              <a:gd name="connsiteY83" fmla="*/ 420951 h 1153598"/>
              <a:gd name="connsiteX84" fmla="*/ 398142 w 644238"/>
              <a:gd name="connsiteY84" fmla="*/ 422549 h 1153598"/>
              <a:gd name="connsiteX85" fmla="*/ 472482 w 644238"/>
              <a:gd name="connsiteY85" fmla="*/ 431173 h 1153598"/>
              <a:gd name="connsiteX86" fmla="*/ 478429 w 644238"/>
              <a:gd name="connsiteY86" fmla="*/ 446041 h 1153598"/>
              <a:gd name="connsiteX87" fmla="*/ 527791 w 644238"/>
              <a:gd name="connsiteY87" fmla="*/ 453475 h 1153598"/>
              <a:gd name="connsiteX88" fmla="*/ 472184 w 644238"/>
              <a:gd name="connsiteY88" fmla="*/ 483805 h 1153598"/>
              <a:gd name="connsiteX89" fmla="*/ 446611 w 644238"/>
              <a:gd name="connsiteY89" fmla="*/ 501350 h 1153598"/>
              <a:gd name="connsiteX90" fmla="*/ 512328 w 644238"/>
              <a:gd name="connsiteY90" fmla="*/ 513542 h 1153598"/>
              <a:gd name="connsiteX91" fmla="*/ 509652 w 644238"/>
              <a:gd name="connsiteY91" fmla="*/ 526328 h 1153598"/>
              <a:gd name="connsiteX92" fmla="*/ 494784 w 644238"/>
              <a:gd name="connsiteY92" fmla="*/ 537628 h 1153598"/>
              <a:gd name="connsiteX93" fmla="*/ 567043 w 644238"/>
              <a:gd name="connsiteY93" fmla="*/ 540304 h 1153598"/>
              <a:gd name="connsiteX94" fmla="*/ 497460 w 644238"/>
              <a:gd name="connsiteY94" fmla="*/ 581340 h 1153598"/>
              <a:gd name="connsiteX95" fmla="*/ 583397 w 644238"/>
              <a:gd name="connsiteY95" fmla="*/ 601858 h 1153598"/>
              <a:gd name="connsiteX96" fmla="*/ 571206 w 644238"/>
              <a:gd name="connsiteY96" fmla="*/ 622375 h 1153598"/>
              <a:gd name="connsiteX97" fmla="*/ 562285 w 644238"/>
              <a:gd name="connsiteY97" fmla="*/ 630701 h 1153598"/>
              <a:gd name="connsiteX98" fmla="*/ 528386 w 644238"/>
              <a:gd name="connsiteY98" fmla="*/ 641406 h 1153598"/>
              <a:gd name="connsiteX99" fmla="*/ 626515 w 644238"/>
              <a:gd name="connsiteY99" fmla="*/ 661032 h 1153598"/>
              <a:gd name="connsiteX100" fmla="*/ 620567 w 644238"/>
              <a:gd name="connsiteY100" fmla="*/ 671737 h 1153598"/>
              <a:gd name="connsiteX101" fmla="*/ 567043 w 644238"/>
              <a:gd name="connsiteY101" fmla="*/ 713070 h 1153598"/>
              <a:gd name="connsiteX102" fmla="*/ 483187 w 644238"/>
              <a:gd name="connsiteY102" fmla="*/ 710394 h 1153598"/>
              <a:gd name="connsiteX103" fmla="*/ 481403 w 644238"/>
              <a:gd name="connsiteY103" fmla="*/ 724667 h 1153598"/>
              <a:gd name="connsiteX104" fmla="*/ 619973 w 644238"/>
              <a:gd name="connsiteY104" fmla="*/ 743104 h 1153598"/>
              <a:gd name="connsiteX105" fmla="*/ 622352 w 644238"/>
              <a:gd name="connsiteY105" fmla="*/ 752322 h 1153598"/>
              <a:gd name="connsiteX106" fmla="*/ 603023 w 644238"/>
              <a:gd name="connsiteY106" fmla="*/ 762432 h 1153598"/>
              <a:gd name="connsiteX107" fmla="*/ 567340 w 644238"/>
              <a:gd name="connsiteY107" fmla="*/ 799007 h 1153598"/>
              <a:gd name="connsiteX108" fmla="*/ 494784 w 644238"/>
              <a:gd name="connsiteY108" fmla="*/ 789195 h 1153598"/>
              <a:gd name="connsiteX109" fmla="*/ 465345 w 644238"/>
              <a:gd name="connsiteY109" fmla="*/ 790384 h 1153598"/>
              <a:gd name="connsiteX110" fmla="*/ 557527 w 644238"/>
              <a:gd name="connsiteY110" fmla="*/ 825473 h 1153598"/>
              <a:gd name="connsiteX111" fmla="*/ 604510 w 644238"/>
              <a:gd name="connsiteY111" fmla="*/ 823688 h 1153598"/>
              <a:gd name="connsiteX112" fmla="*/ 624731 w 644238"/>
              <a:gd name="connsiteY112" fmla="*/ 831420 h 1153598"/>
              <a:gd name="connsiteX113" fmla="*/ 633651 w 644238"/>
              <a:gd name="connsiteY113" fmla="*/ 844206 h 1153598"/>
              <a:gd name="connsiteX114" fmla="*/ 632164 w 644238"/>
              <a:gd name="connsiteY114" fmla="*/ 858777 h 1153598"/>
              <a:gd name="connsiteX115" fmla="*/ 593805 w 644238"/>
              <a:gd name="connsiteY115" fmla="*/ 868887 h 1153598"/>
              <a:gd name="connsiteX116" fmla="*/ 585776 w 644238"/>
              <a:gd name="connsiteY116" fmla="*/ 877808 h 1153598"/>
              <a:gd name="connsiteX117" fmla="*/ 573287 w 644238"/>
              <a:gd name="connsiteY117" fmla="*/ 888513 h 1153598"/>
              <a:gd name="connsiteX118" fmla="*/ 605997 w 644238"/>
              <a:gd name="connsiteY118" fmla="*/ 907246 h 1153598"/>
              <a:gd name="connsiteX119" fmla="*/ 611052 w 644238"/>
              <a:gd name="connsiteY119" fmla="*/ 917951 h 1153598"/>
              <a:gd name="connsiteX120" fmla="*/ 587263 w 644238"/>
              <a:gd name="connsiteY120" fmla="*/ 917059 h 1153598"/>
              <a:gd name="connsiteX121" fmla="*/ 589047 w 644238"/>
              <a:gd name="connsiteY121" fmla="*/ 937280 h 1153598"/>
              <a:gd name="connsiteX122" fmla="*/ 543551 w 644238"/>
              <a:gd name="connsiteY122" fmla="*/ 933117 h 1153598"/>
              <a:gd name="connsiteX123" fmla="*/ 522141 w 644238"/>
              <a:gd name="connsiteY123" fmla="*/ 943822 h 1153598"/>
              <a:gd name="connsiteX124" fmla="*/ 485268 w 644238"/>
              <a:gd name="connsiteY124" fmla="*/ 935198 h 1153598"/>
              <a:gd name="connsiteX125" fmla="*/ 456127 w 644238"/>
              <a:gd name="connsiteY125" fmla="*/ 942632 h 1153598"/>
              <a:gd name="connsiteX126" fmla="*/ 369892 w 644238"/>
              <a:gd name="connsiteY126" fmla="*/ 933414 h 1153598"/>
              <a:gd name="connsiteX127" fmla="*/ 363724 w 644238"/>
              <a:gd name="connsiteY127" fmla="*/ 930470 h 1153598"/>
              <a:gd name="connsiteX128" fmla="*/ 363724 w 644238"/>
              <a:gd name="connsiteY128" fmla="*/ 1153598 h 1153598"/>
              <a:gd name="connsiteX129" fmla="*/ 245528 w 644238"/>
              <a:gd name="connsiteY129" fmla="*/ 1153598 h 1153598"/>
              <a:gd name="connsiteX130" fmla="*/ 245528 w 644238"/>
              <a:gd name="connsiteY130" fmla="*/ 926170 h 1153598"/>
              <a:gd name="connsiteX131" fmla="*/ 224111 w 644238"/>
              <a:gd name="connsiteY131" fmla="*/ 939473 h 1153598"/>
              <a:gd name="connsiteX132" fmla="*/ 186124 w 644238"/>
              <a:gd name="connsiteY132" fmla="*/ 952445 h 1153598"/>
              <a:gd name="connsiteX133" fmla="*/ 157577 w 644238"/>
              <a:gd name="connsiteY133" fmla="*/ 943524 h 1153598"/>
              <a:gd name="connsiteX134" fmla="*/ 110594 w 644238"/>
              <a:gd name="connsiteY134" fmla="*/ 928359 h 1153598"/>
              <a:gd name="connsiteX135" fmla="*/ 91860 w 644238"/>
              <a:gd name="connsiteY135" fmla="*/ 920628 h 1153598"/>
              <a:gd name="connsiteX136" fmla="*/ 104944 w 644238"/>
              <a:gd name="connsiteY136" fmla="*/ 907544 h 1153598"/>
              <a:gd name="connsiteX137" fmla="*/ 46364 w 644238"/>
              <a:gd name="connsiteY137" fmla="*/ 903976 h 1153598"/>
              <a:gd name="connsiteX138" fmla="*/ 25549 w 644238"/>
              <a:gd name="connsiteY138" fmla="*/ 901597 h 1153598"/>
              <a:gd name="connsiteX139" fmla="*/ 12168 w 644238"/>
              <a:gd name="connsiteY139" fmla="*/ 892378 h 1153598"/>
              <a:gd name="connsiteX140" fmla="*/ 11870 w 644238"/>
              <a:gd name="connsiteY140" fmla="*/ 873942 h 1153598"/>
              <a:gd name="connsiteX141" fmla="*/ 77290 w 644238"/>
              <a:gd name="connsiteY141" fmla="*/ 859074 h 1153598"/>
              <a:gd name="connsiteX142" fmla="*/ 109702 w 644238"/>
              <a:gd name="connsiteY142" fmla="*/ 851046 h 1153598"/>
              <a:gd name="connsiteX143" fmla="*/ 79668 w 644238"/>
              <a:gd name="connsiteY143" fmla="*/ 858182 h 1153598"/>
              <a:gd name="connsiteX144" fmla="*/ 64800 w 644238"/>
              <a:gd name="connsiteY144" fmla="*/ 849261 h 1153598"/>
              <a:gd name="connsiteX145" fmla="*/ 32388 w 644238"/>
              <a:gd name="connsiteY145" fmla="*/ 838556 h 1153598"/>
              <a:gd name="connsiteX146" fmla="*/ 16033 w 644238"/>
              <a:gd name="connsiteY146" fmla="*/ 828149 h 1153598"/>
              <a:gd name="connsiteX147" fmla="*/ 21683 w 644238"/>
              <a:gd name="connsiteY147" fmla="*/ 806144 h 1153598"/>
              <a:gd name="connsiteX148" fmla="*/ 91860 w 644238"/>
              <a:gd name="connsiteY148" fmla="*/ 796628 h 1153598"/>
              <a:gd name="connsiteX149" fmla="*/ 60637 w 644238"/>
              <a:gd name="connsiteY149" fmla="*/ 784437 h 1153598"/>
              <a:gd name="connsiteX150" fmla="*/ 51717 w 644238"/>
              <a:gd name="connsiteY150" fmla="*/ 771650 h 1153598"/>
              <a:gd name="connsiteX151" fmla="*/ 61232 w 644238"/>
              <a:gd name="connsiteY151" fmla="*/ 760945 h 1153598"/>
              <a:gd name="connsiteX152" fmla="*/ 24062 w 644238"/>
              <a:gd name="connsiteY152" fmla="*/ 732399 h 1153598"/>
              <a:gd name="connsiteX153" fmla="*/ 11870 w 644238"/>
              <a:gd name="connsiteY153" fmla="*/ 712773 h 1153598"/>
              <a:gd name="connsiteX154" fmla="*/ 30901 w 644238"/>
              <a:gd name="connsiteY154" fmla="*/ 700284 h 1153598"/>
              <a:gd name="connsiteX155" fmla="*/ 82047 w 644238"/>
              <a:gd name="connsiteY155" fmla="*/ 693445 h 1153598"/>
              <a:gd name="connsiteX156" fmla="*/ 147764 w 644238"/>
              <a:gd name="connsiteY156" fmla="*/ 676495 h 1153598"/>
              <a:gd name="connsiteX157" fmla="*/ 129030 w 644238"/>
              <a:gd name="connsiteY157" fmla="*/ 669358 h 1153598"/>
              <a:gd name="connsiteX158" fmla="*/ 79668 w 644238"/>
              <a:gd name="connsiteY158" fmla="*/ 650922 h 1153598"/>
              <a:gd name="connsiteX159" fmla="*/ 71640 w 644238"/>
              <a:gd name="connsiteY159" fmla="*/ 637541 h 1153598"/>
              <a:gd name="connsiteX160" fmla="*/ 83832 w 644238"/>
              <a:gd name="connsiteY160" fmla="*/ 629809 h 1153598"/>
              <a:gd name="connsiteX161" fmla="*/ 185826 w 644238"/>
              <a:gd name="connsiteY161" fmla="*/ 623565 h 1153598"/>
              <a:gd name="connsiteX162" fmla="*/ 170661 w 644238"/>
              <a:gd name="connsiteY162" fmla="*/ 607507 h 1153598"/>
              <a:gd name="connsiteX163" fmla="*/ 145385 w 644238"/>
              <a:gd name="connsiteY163" fmla="*/ 596208 h 1153598"/>
              <a:gd name="connsiteX164" fmla="*/ 102565 w 644238"/>
              <a:gd name="connsiteY164" fmla="*/ 595316 h 1153598"/>
              <a:gd name="connsiteX165" fmla="*/ 64800 w 644238"/>
              <a:gd name="connsiteY165" fmla="*/ 579258 h 1153598"/>
              <a:gd name="connsiteX166" fmla="*/ 65693 w 644238"/>
              <a:gd name="connsiteY166" fmla="*/ 558146 h 1153598"/>
              <a:gd name="connsiteX167" fmla="*/ 186421 w 644238"/>
              <a:gd name="connsiteY167" fmla="*/ 547143 h 1153598"/>
              <a:gd name="connsiteX168" fmla="*/ 227159 w 644238"/>
              <a:gd name="connsiteY168" fmla="*/ 516813 h 1153598"/>
              <a:gd name="connsiteX169" fmla="*/ 193558 w 644238"/>
              <a:gd name="connsiteY169" fmla="*/ 518002 h 1153598"/>
              <a:gd name="connsiteX170" fmla="*/ 169769 w 644238"/>
              <a:gd name="connsiteY170" fmla="*/ 524841 h 1153598"/>
              <a:gd name="connsiteX171" fmla="*/ 87103 w 644238"/>
              <a:gd name="connsiteY171" fmla="*/ 493619 h 1153598"/>
              <a:gd name="connsiteX172" fmla="*/ 190584 w 644238"/>
              <a:gd name="connsiteY172" fmla="*/ 462098 h 1153598"/>
              <a:gd name="connsiteX173" fmla="*/ 196829 w 644238"/>
              <a:gd name="connsiteY173" fmla="*/ 438904 h 1153598"/>
              <a:gd name="connsiteX174" fmla="*/ 112081 w 644238"/>
              <a:gd name="connsiteY174" fmla="*/ 424036 h 1153598"/>
              <a:gd name="connsiteX175" fmla="*/ 163524 w 644238"/>
              <a:gd name="connsiteY175" fmla="*/ 406789 h 1153598"/>
              <a:gd name="connsiteX176" fmla="*/ 125462 w 644238"/>
              <a:gd name="connsiteY176" fmla="*/ 373782 h 1153598"/>
              <a:gd name="connsiteX177" fmla="*/ 225673 w 644238"/>
              <a:gd name="connsiteY177" fmla="*/ 358617 h 1153598"/>
              <a:gd name="connsiteX178" fmla="*/ 168579 w 644238"/>
              <a:gd name="connsiteY178" fmla="*/ 330962 h 1153598"/>
              <a:gd name="connsiteX179" fmla="*/ 125760 w 644238"/>
              <a:gd name="connsiteY179" fmla="*/ 301524 h 1153598"/>
              <a:gd name="connsiteX180" fmla="*/ 154603 w 644238"/>
              <a:gd name="connsiteY180" fmla="*/ 297063 h 1153598"/>
              <a:gd name="connsiteX181" fmla="*/ 175419 w 644238"/>
              <a:gd name="connsiteY181" fmla="*/ 282790 h 1153598"/>
              <a:gd name="connsiteX182" fmla="*/ 163524 w 644238"/>
              <a:gd name="connsiteY182" fmla="*/ 261975 h 1153598"/>
              <a:gd name="connsiteX183" fmla="*/ 162632 w 644238"/>
              <a:gd name="connsiteY183" fmla="*/ 243836 h 1153598"/>
              <a:gd name="connsiteX184" fmla="*/ 208426 w 644238"/>
              <a:gd name="connsiteY184" fmla="*/ 234617 h 1153598"/>
              <a:gd name="connsiteX185" fmla="*/ 293471 w 644238"/>
              <a:gd name="connsiteY185" fmla="*/ 212910 h 1153598"/>
              <a:gd name="connsiteX186" fmla="*/ 220915 w 644238"/>
              <a:gd name="connsiteY186" fmla="*/ 225102 h 1153598"/>
              <a:gd name="connsiteX187" fmla="*/ 194152 w 644238"/>
              <a:gd name="connsiteY187" fmla="*/ 212613 h 1153598"/>
              <a:gd name="connsiteX188" fmla="*/ 184339 w 644238"/>
              <a:gd name="connsiteY188" fmla="*/ 200421 h 1153598"/>
              <a:gd name="connsiteX189" fmla="*/ 163524 w 644238"/>
              <a:gd name="connsiteY189" fmla="*/ 185553 h 1153598"/>
              <a:gd name="connsiteX190" fmla="*/ 226267 w 644238"/>
              <a:gd name="connsiteY190" fmla="*/ 190906 h 1153598"/>
              <a:gd name="connsiteX191" fmla="*/ 293471 w 644238"/>
              <a:gd name="connsiteY191" fmla="*/ 178119 h 1153598"/>
              <a:gd name="connsiteX192" fmla="*/ 256301 w 644238"/>
              <a:gd name="connsiteY192" fmla="*/ 176930 h 1153598"/>
              <a:gd name="connsiteX193" fmla="*/ 220915 w 644238"/>
              <a:gd name="connsiteY193" fmla="*/ 166225 h 1153598"/>
              <a:gd name="connsiteX194" fmla="*/ 217347 w 644238"/>
              <a:gd name="connsiteY194" fmla="*/ 138570 h 1153598"/>
              <a:gd name="connsiteX195" fmla="*/ 211399 w 644238"/>
              <a:gd name="connsiteY195" fmla="*/ 116863 h 1153598"/>
              <a:gd name="connsiteX196" fmla="*/ 250651 w 644238"/>
              <a:gd name="connsiteY196" fmla="*/ 100211 h 1153598"/>
              <a:gd name="connsiteX197" fmla="*/ 253030 w 644238"/>
              <a:gd name="connsiteY197" fmla="*/ 91885 h 1153598"/>
              <a:gd name="connsiteX198" fmla="*/ 258085 w 644238"/>
              <a:gd name="connsiteY198" fmla="*/ 58283 h 1153598"/>
              <a:gd name="connsiteX199" fmla="*/ 281576 w 644238"/>
              <a:gd name="connsiteY199" fmla="*/ 72259 h 1153598"/>
              <a:gd name="connsiteX200" fmla="*/ 273548 w 644238"/>
              <a:gd name="connsiteY200" fmla="*/ 30628 h 1153598"/>
              <a:gd name="connsiteX201" fmla="*/ 294066 w 644238"/>
              <a:gd name="connsiteY201" fmla="*/ 0 h 1153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644238" h="1153598">
                <a:moveTo>
                  <a:pt x="129923" y="851937"/>
                </a:moveTo>
                <a:cubicBezTo>
                  <a:pt x="116839" y="856398"/>
                  <a:pt x="138546" y="857290"/>
                  <a:pt x="129923" y="851937"/>
                </a:cubicBezTo>
                <a:close/>
                <a:moveTo>
                  <a:pt x="159361" y="749051"/>
                </a:moveTo>
                <a:cubicBezTo>
                  <a:pt x="140033" y="751727"/>
                  <a:pt x="168877" y="753511"/>
                  <a:pt x="159361" y="749051"/>
                </a:cubicBezTo>
                <a:close/>
                <a:moveTo>
                  <a:pt x="91860" y="746375"/>
                </a:moveTo>
                <a:cubicBezTo>
                  <a:pt x="60935" y="773434"/>
                  <a:pt x="152819" y="758566"/>
                  <a:pt x="144196" y="755296"/>
                </a:cubicBezTo>
                <a:cubicBezTo>
                  <a:pt x="126057" y="748456"/>
                  <a:pt x="104944" y="761243"/>
                  <a:pt x="91860" y="746375"/>
                </a:cubicBezTo>
                <a:close/>
                <a:moveTo>
                  <a:pt x="45175" y="724965"/>
                </a:moveTo>
                <a:cubicBezTo>
                  <a:pt x="26441" y="727046"/>
                  <a:pt x="51419" y="732101"/>
                  <a:pt x="45175" y="724965"/>
                </a:cubicBezTo>
                <a:close/>
                <a:moveTo>
                  <a:pt x="550093" y="624159"/>
                </a:moveTo>
                <a:cubicBezTo>
                  <a:pt x="555148" y="634270"/>
                  <a:pt x="570016" y="622970"/>
                  <a:pt x="550093" y="624159"/>
                </a:cubicBezTo>
                <a:close/>
                <a:moveTo>
                  <a:pt x="549201" y="562011"/>
                </a:moveTo>
                <a:cubicBezTo>
                  <a:pt x="539983" y="565877"/>
                  <a:pt x="565556" y="561714"/>
                  <a:pt x="549201" y="562011"/>
                </a:cubicBezTo>
                <a:close/>
                <a:moveTo>
                  <a:pt x="484376" y="548630"/>
                </a:moveTo>
                <a:cubicBezTo>
                  <a:pt x="453748" y="551604"/>
                  <a:pt x="514410" y="551901"/>
                  <a:pt x="484376" y="548630"/>
                </a:cubicBezTo>
                <a:close/>
                <a:moveTo>
                  <a:pt x="234296" y="442175"/>
                </a:moveTo>
                <a:cubicBezTo>
                  <a:pt x="200694" y="447825"/>
                  <a:pt x="211697" y="459125"/>
                  <a:pt x="234296" y="442175"/>
                </a:cubicBezTo>
                <a:close/>
                <a:moveTo>
                  <a:pt x="478743" y="414120"/>
                </a:moveTo>
                <a:lnTo>
                  <a:pt x="479944" y="415111"/>
                </a:lnTo>
                <a:cubicBezTo>
                  <a:pt x="479925" y="416625"/>
                  <a:pt x="476152" y="417081"/>
                  <a:pt x="475093" y="415696"/>
                </a:cubicBezTo>
                <a:lnTo>
                  <a:pt x="475420" y="414768"/>
                </a:lnTo>
                <a:close/>
                <a:moveTo>
                  <a:pt x="270871" y="280114"/>
                </a:moveTo>
                <a:cubicBezTo>
                  <a:pt x="260166" y="285169"/>
                  <a:pt x="280684" y="284277"/>
                  <a:pt x="270871" y="280114"/>
                </a:cubicBezTo>
                <a:close/>
                <a:moveTo>
                  <a:pt x="210507" y="280114"/>
                </a:moveTo>
                <a:cubicBezTo>
                  <a:pt x="202181" y="299442"/>
                  <a:pt x="230430" y="295279"/>
                  <a:pt x="240541" y="293198"/>
                </a:cubicBezTo>
                <a:cubicBezTo>
                  <a:pt x="285145" y="277735"/>
                  <a:pt x="222104" y="293792"/>
                  <a:pt x="210507" y="280114"/>
                </a:cubicBezTo>
                <a:close/>
                <a:moveTo>
                  <a:pt x="285442" y="275058"/>
                </a:moveTo>
                <a:cubicBezTo>
                  <a:pt x="274737" y="280114"/>
                  <a:pt x="295255" y="279222"/>
                  <a:pt x="285442" y="275058"/>
                </a:cubicBezTo>
                <a:close/>
                <a:moveTo>
                  <a:pt x="297931" y="268517"/>
                </a:moveTo>
                <a:cubicBezTo>
                  <a:pt x="284847" y="272977"/>
                  <a:pt x="306555" y="274167"/>
                  <a:pt x="297931" y="268517"/>
                </a:cubicBezTo>
                <a:close/>
                <a:moveTo>
                  <a:pt x="320233" y="235212"/>
                </a:moveTo>
                <a:lnTo>
                  <a:pt x="318746" y="241457"/>
                </a:lnTo>
                <a:cubicBezTo>
                  <a:pt x="313097" y="271193"/>
                  <a:pt x="331533" y="251864"/>
                  <a:pt x="320233" y="235212"/>
                </a:cubicBezTo>
                <a:close/>
                <a:moveTo>
                  <a:pt x="388329" y="195366"/>
                </a:moveTo>
                <a:cubicBezTo>
                  <a:pt x="375245" y="198340"/>
                  <a:pt x="397844" y="201611"/>
                  <a:pt x="388329" y="195366"/>
                </a:cubicBezTo>
                <a:close/>
                <a:moveTo>
                  <a:pt x="344617" y="186148"/>
                </a:moveTo>
                <a:cubicBezTo>
                  <a:pt x="341346" y="204584"/>
                  <a:pt x="366027" y="181093"/>
                  <a:pt x="344617" y="186148"/>
                </a:cubicBezTo>
                <a:close/>
                <a:moveTo>
                  <a:pt x="312799" y="180201"/>
                </a:moveTo>
                <a:lnTo>
                  <a:pt x="319044" y="184958"/>
                </a:lnTo>
                <a:cubicBezTo>
                  <a:pt x="349969" y="192690"/>
                  <a:pt x="331236" y="182282"/>
                  <a:pt x="312799" y="180201"/>
                </a:cubicBezTo>
                <a:close/>
                <a:moveTo>
                  <a:pt x="346401" y="144517"/>
                </a:moveTo>
                <a:cubicBezTo>
                  <a:pt x="340156" y="147491"/>
                  <a:pt x="337183" y="154628"/>
                  <a:pt x="330641" y="157304"/>
                </a:cubicBezTo>
                <a:cubicBezTo>
                  <a:pt x="283955" y="167117"/>
                  <a:pt x="354430" y="166225"/>
                  <a:pt x="346401" y="144517"/>
                </a:cubicBezTo>
                <a:close/>
                <a:moveTo>
                  <a:pt x="267303" y="123999"/>
                </a:moveTo>
                <a:cubicBezTo>
                  <a:pt x="260761" y="124594"/>
                  <a:pt x="271763" y="134110"/>
                  <a:pt x="271466" y="133813"/>
                </a:cubicBezTo>
                <a:cubicBezTo>
                  <a:pt x="293471" y="155222"/>
                  <a:pt x="288713" y="124594"/>
                  <a:pt x="267303" y="123999"/>
                </a:cubicBezTo>
                <a:close/>
                <a:moveTo>
                  <a:pt x="274440" y="87424"/>
                </a:moveTo>
                <a:cubicBezTo>
                  <a:pt x="272358" y="93074"/>
                  <a:pt x="280089" y="95750"/>
                  <a:pt x="281279" y="99913"/>
                </a:cubicBezTo>
                <a:cubicBezTo>
                  <a:pt x="290200" y="132028"/>
                  <a:pt x="294660" y="89506"/>
                  <a:pt x="274440" y="87424"/>
                </a:cubicBezTo>
                <a:close/>
                <a:moveTo>
                  <a:pt x="294066" y="0"/>
                </a:moveTo>
                <a:cubicBezTo>
                  <a:pt x="315476" y="5353"/>
                  <a:pt x="293471" y="34791"/>
                  <a:pt x="308934" y="32710"/>
                </a:cubicBezTo>
                <a:cubicBezTo>
                  <a:pt x="346401" y="8326"/>
                  <a:pt x="312799" y="40739"/>
                  <a:pt x="307447" y="57688"/>
                </a:cubicBezTo>
                <a:cubicBezTo>
                  <a:pt x="300310" y="98426"/>
                  <a:pt x="319341" y="40441"/>
                  <a:pt x="330046" y="55607"/>
                </a:cubicBezTo>
                <a:cubicBezTo>
                  <a:pt x="345509" y="52336"/>
                  <a:pt x="369595" y="40144"/>
                  <a:pt x="345212" y="63933"/>
                </a:cubicBezTo>
                <a:cubicBezTo>
                  <a:pt x="379111" y="73448"/>
                  <a:pt x="338372" y="74935"/>
                  <a:pt x="326478" y="76422"/>
                </a:cubicBezTo>
                <a:cubicBezTo>
                  <a:pt x="349375" y="77314"/>
                  <a:pt x="357701" y="99913"/>
                  <a:pt x="328262" y="98426"/>
                </a:cubicBezTo>
                <a:cubicBezTo>
                  <a:pt x="300905" y="73151"/>
                  <a:pt x="297634" y="143031"/>
                  <a:pt x="321125" y="138570"/>
                </a:cubicBezTo>
                <a:cubicBezTo>
                  <a:pt x="341346" y="113295"/>
                  <a:pt x="356809" y="92182"/>
                  <a:pt x="388626" y="90993"/>
                </a:cubicBezTo>
                <a:cubicBezTo>
                  <a:pt x="371379" y="106753"/>
                  <a:pt x="410631" y="116863"/>
                  <a:pt x="381192" y="127568"/>
                </a:cubicBezTo>
                <a:cubicBezTo>
                  <a:pt x="421336" y="142139"/>
                  <a:pt x="362756" y="147491"/>
                  <a:pt x="366324" y="158196"/>
                </a:cubicBezTo>
                <a:cubicBezTo>
                  <a:pt x="395465" y="162062"/>
                  <a:pt x="381787" y="167414"/>
                  <a:pt x="364540" y="181985"/>
                </a:cubicBezTo>
                <a:cubicBezTo>
                  <a:pt x="368108" y="178417"/>
                  <a:pt x="414794" y="192690"/>
                  <a:pt x="431446" y="206071"/>
                </a:cubicBezTo>
                <a:cubicBezTo>
                  <a:pt x="423120" y="231347"/>
                  <a:pt x="394573" y="206963"/>
                  <a:pt x="386247" y="224805"/>
                </a:cubicBezTo>
                <a:cubicBezTo>
                  <a:pt x="368406" y="197448"/>
                  <a:pt x="348780" y="240862"/>
                  <a:pt x="337480" y="208153"/>
                </a:cubicBezTo>
                <a:cubicBezTo>
                  <a:pt x="338670" y="232833"/>
                  <a:pt x="319044" y="215884"/>
                  <a:pt x="316070" y="202503"/>
                </a:cubicBezTo>
                <a:cubicBezTo>
                  <a:pt x="296444" y="209342"/>
                  <a:pt x="341940" y="228968"/>
                  <a:pt x="350861" y="233726"/>
                </a:cubicBezTo>
                <a:cubicBezTo>
                  <a:pt x="359485" y="262867"/>
                  <a:pt x="406765" y="211423"/>
                  <a:pt x="423417" y="247107"/>
                </a:cubicBezTo>
                <a:cubicBezTo>
                  <a:pt x="437096" y="236104"/>
                  <a:pt x="505192" y="252162"/>
                  <a:pt x="459993" y="257514"/>
                </a:cubicBezTo>
                <a:cubicBezTo>
                  <a:pt x="462966" y="269706"/>
                  <a:pt x="438583" y="282493"/>
                  <a:pt x="419849" y="268814"/>
                </a:cubicBezTo>
                <a:cubicBezTo>
                  <a:pt x="448098" y="283385"/>
                  <a:pt x="418660" y="287548"/>
                  <a:pt x="404981" y="273869"/>
                </a:cubicBezTo>
                <a:cubicBezTo>
                  <a:pt x="405278" y="299740"/>
                  <a:pt x="372271" y="278627"/>
                  <a:pt x="358295" y="279816"/>
                </a:cubicBezTo>
                <a:cubicBezTo>
                  <a:pt x="373461" y="307173"/>
                  <a:pt x="416875" y="313715"/>
                  <a:pt x="441556" y="290819"/>
                </a:cubicBezTo>
                <a:cubicBezTo>
                  <a:pt x="443341" y="312526"/>
                  <a:pt x="465642" y="290224"/>
                  <a:pt x="476050" y="300334"/>
                </a:cubicBezTo>
                <a:cubicBezTo>
                  <a:pt x="512031" y="300631"/>
                  <a:pt x="475158" y="308066"/>
                  <a:pt x="468616" y="322636"/>
                </a:cubicBezTo>
                <a:cubicBezTo>
                  <a:pt x="442448" y="305092"/>
                  <a:pt x="459695" y="338694"/>
                  <a:pt x="436799" y="339586"/>
                </a:cubicBezTo>
                <a:cubicBezTo>
                  <a:pt x="427283" y="361888"/>
                  <a:pt x="403791" y="334531"/>
                  <a:pt x="406765" y="344046"/>
                </a:cubicBezTo>
                <a:cubicBezTo>
                  <a:pt x="383868" y="338694"/>
                  <a:pt x="377029" y="348209"/>
                  <a:pt x="349672" y="339586"/>
                </a:cubicBezTo>
                <a:cubicBezTo>
                  <a:pt x="356511" y="353562"/>
                  <a:pt x="418660" y="380027"/>
                  <a:pt x="447504" y="357130"/>
                </a:cubicBezTo>
                <a:cubicBezTo>
                  <a:pt x="436799" y="392516"/>
                  <a:pt x="484971" y="353562"/>
                  <a:pt x="495379" y="375269"/>
                </a:cubicBezTo>
                <a:cubicBezTo>
                  <a:pt x="542956" y="380324"/>
                  <a:pt x="478726" y="389840"/>
                  <a:pt x="487350" y="412439"/>
                </a:cubicBezTo>
                <a:lnTo>
                  <a:pt x="478743" y="414120"/>
                </a:lnTo>
                <a:lnTo>
                  <a:pt x="476347" y="412142"/>
                </a:lnTo>
                <a:lnTo>
                  <a:pt x="475420" y="414768"/>
                </a:lnTo>
                <a:lnTo>
                  <a:pt x="443749" y="420951"/>
                </a:lnTo>
                <a:cubicBezTo>
                  <a:pt x="429513" y="422326"/>
                  <a:pt x="414942" y="422549"/>
                  <a:pt x="398142" y="422549"/>
                </a:cubicBezTo>
                <a:cubicBezTo>
                  <a:pt x="384166" y="432362"/>
                  <a:pt x="457019" y="459719"/>
                  <a:pt x="472482" y="431173"/>
                </a:cubicBezTo>
                <a:cubicBezTo>
                  <a:pt x="478132" y="441283"/>
                  <a:pt x="498352" y="432957"/>
                  <a:pt x="478429" y="446041"/>
                </a:cubicBezTo>
                <a:cubicBezTo>
                  <a:pt x="494189" y="449014"/>
                  <a:pt x="512923" y="436823"/>
                  <a:pt x="527791" y="453475"/>
                </a:cubicBezTo>
                <a:cubicBezTo>
                  <a:pt x="534630" y="468046"/>
                  <a:pt x="492405" y="490942"/>
                  <a:pt x="472184" y="483805"/>
                </a:cubicBezTo>
                <a:cubicBezTo>
                  <a:pt x="501029" y="499566"/>
                  <a:pt x="462966" y="507000"/>
                  <a:pt x="446611" y="501350"/>
                </a:cubicBezTo>
                <a:cubicBezTo>
                  <a:pt x="432041" y="518002"/>
                  <a:pt x="494784" y="516813"/>
                  <a:pt x="512328" y="513542"/>
                </a:cubicBezTo>
                <a:cubicBezTo>
                  <a:pt x="535820" y="498376"/>
                  <a:pt x="526899" y="529896"/>
                  <a:pt x="509652" y="526328"/>
                </a:cubicBezTo>
                <a:cubicBezTo>
                  <a:pt x="525412" y="539412"/>
                  <a:pt x="504597" y="544170"/>
                  <a:pt x="494784" y="537628"/>
                </a:cubicBezTo>
                <a:cubicBezTo>
                  <a:pt x="509355" y="564093"/>
                  <a:pt x="544443" y="543278"/>
                  <a:pt x="567043" y="540304"/>
                </a:cubicBezTo>
                <a:cubicBezTo>
                  <a:pt x="565853" y="582232"/>
                  <a:pt x="530170" y="587584"/>
                  <a:pt x="497460" y="581340"/>
                </a:cubicBezTo>
                <a:cubicBezTo>
                  <a:pt x="498947" y="610481"/>
                  <a:pt x="560798" y="588476"/>
                  <a:pt x="583397" y="601858"/>
                </a:cubicBezTo>
                <a:cubicBezTo>
                  <a:pt x="628001" y="585503"/>
                  <a:pt x="592616" y="620591"/>
                  <a:pt x="571206" y="622375"/>
                </a:cubicBezTo>
                <a:cubicBezTo>
                  <a:pt x="595589" y="627133"/>
                  <a:pt x="573882" y="632486"/>
                  <a:pt x="562285" y="630701"/>
                </a:cubicBezTo>
                <a:cubicBezTo>
                  <a:pt x="582803" y="652111"/>
                  <a:pt x="535225" y="625646"/>
                  <a:pt x="528386" y="641406"/>
                </a:cubicBezTo>
                <a:cubicBezTo>
                  <a:pt x="555445" y="656572"/>
                  <a:pt x="594102" y="660140"/>
                  <a:pt x="626515" y="661032"/>
                </a:cubicBezTo>
                <a:cubicBezTo>
                  <a:pt x="660414" y="656869"/>
                  <a:pt x="638409" y="661924"/>
                  <a:pt x="620567" y="671737"/>
                </a:cubicBezTo>
                <a:cubicBezTo>
                  <a:pt x="654467" y="703555"/>
                  <a:pt x="574774" y="688687"/>
                  <a:pt x="567043" y="713070"/>
                </a:cubicBezTo>
                <a:cubicBezTo>
                  <a:pt x="532251" y="712773"/>
                  <a:pt x="520357" y="719315"/>
                  <a:pt x="483187" y="710394"/>
                </a:cubicBezTo>
                <a:cubicBezTo>
                  <a:pt x="454046" y="702365"/>
                  <a:pt x="450774" y="718423"/>
                  <a:pt x="481403" y="724667"/>
                </a:cubicBezTo>
                <a:cubicBezTo>
                  <a:pt x="530170" y="741617"/>
                  <a:pt x="572395" y="738643"/>
                  <a:pt x="619973" y="743104"/>
                </a:cubicBezTo>
                <a:cubicBezTo>
                  <a:pt x="646438" y="739238"/>
                  <a:pt x="605105" y="754403"/>
                  <a:pt x="622352" y="752322"/>
                </a:cubicBezTo>
                <a:cubicBezTo>
                  <a:pt x="673795" y="762432"/>
                  <a:pt x="595886" y="758566"/>
                  <a:pt x="603023" y="762432"/>
                </a:cubicBezTo>
                <a:cubicBezTo>
                  <a:pt x="664279" y="786221"/>
                  <a:pt x="529575" y="755593"/>
                  <a:pt x="567340" y="799007"/>
                </a:cubicBezTo>
                <a:cubicBezTo>
                  <a:pt x="539388" y="769569"/>
                  <a:pt x="523033" y="813875"/>
                  <a:pt x="494784" y="789195"/>
                </a:cubicBezTo>
                <a:cubicBezTo>
                  <a:pt x="503705" y="812091"/>
                  <a:pt x="474861" y="788600"/>
                  <a:pt x="465345" y="790384"/>
                </a:cubicBezTo>
                <a:cubicBezTo>
                  <a:pt x="466535" y="800197"/>
                  <a:pt x="529575" y="827554"/>
                  <a:pt x="557527" y="825473"/>
                </a:cubicBezTo>
                <a:cubicBezTo>
                  <a:pt x="573584" y="834691"/>
                  <a:pt x="625028" y="798413"/>
                  <a:pt x="604510" y="823688"/>
                </a:cubicBezTo>
                <a:cubicBezTo>
                  <a:pt x="616702" y="823391"/>
                  <a:pt x="663387" y="815957"/>
                  <a:pt x="624731" y="831420"/>
                </a:cubicBezTo>
                <a:cubicBezTo>
                  <a:pt x="586074" y="832609"/>
                  <a:pt x="613431" y="842719"/>
                  <a:pt x="633651" y="844206"/>
                </a:cubicBezTo>
                <a:cubicBezTo>
                  <a:pt x="622946" y="848072"/>
                  <a:pt x="605402" y="847774"/>
                  <a:pt x="632164" y="858777"/>
                </a:cubicBezTo>
                <a:cubicBezTo>
                  <a:pt x="609862" y="851640"/>
                  <a:pt x="610457" y="867103"/>
                  <a:pt x="593805" y="868887"/>
                </a:cubicBezTo>
                <a:cubicBezTo>
                  <a:pt x="620567" y="868887"/>
                  <a:pt x="600049" y="884350"/>
                  <a:pt x="585776" y="877808"/>
                </a:cubicBezTo>
                <a:cubicBezTo>
                  <a:pt x="606889" y="888513"/>
                  <a:pt x="578342" y="883458"/>
                  <a:pt x="573287" y="888513"/>
                </a:cubicBezTo>
                <a:cubicBezTo>
                  <a:pt x="549498" y="894757"/>
                  <a:pt x="585776" y="905462"/>
                  <a:pt x="605997" y="907246"/>
                </a:cubicBezTo>
                <a:cubicBezTo>
                  <a:pt x="633651" y="903083"/>
                  <a:pt x="647032" y="918844"/>
                  <a:pt x="611052" y="917951"/>
                </a:cubicBezTo>
                <a:cubicBezTo>
                  <a:pt x="632164" y="934306"/>
                  <a:pt x="592616" y="916465"/>
                  <a:pt x="587263" y="917059"/>
                </a:cubicBezTo>
                <a:cubicBezTo>
                  <a:pt x="605105" y="929549"/>
                  <a:pt x="587560" y="921817"/>
                  <a:pt x="589047" y="937280"/>
                </a:cubicBezTo>
                <a:cubicBezTo>
                  <a:pt x="581911" y="932522"/>
                  <a:pt x="556635" y="940551"/>
                  <a:pt x="543551" y="933117"/>
                </a:cubicBezTo>
                <a:cubicBezTo>
                  <a:pt x="525412" y="905165"/>
                  <a:pt x="539685" y="956311"/>
                  <a:pt x="522141" y="943822"/>
                </a:cubicBezTo>
                <a:cubicBezTo>
                  <a:pt x="515302" y="947390"/>
                  <a:pt x="495379" y="946498"/>
                  <a:pt x="485268" y="935198"/>
                </a:cubicBezTo>
                <a:cubicBezTo>
                  <a:pt x="475158" y="937577"/>
                  <a:pt x="452856" y="922412"/>
                  <a:pt x="456127" y="942632"/>
                </a:cubicBezTo>
                <a:cubicBezTo>
                  <a:pt x="432636" y="947093"/>
                  <a:pt x="390708" y="955419"/>
                  <a:pt x="369892" y="933414"/>
                </a:cubicBezTo>
                <a:lnTo>
                  <a:pt x="363724" y="930470"/>
                </a:lnTo>
                <a:lnTo>
                  <a:pt x="363724" y="1153598"/>
                </a:lnTo>
                <a:lnTo>
                  <a:pt x="245528" y="1153598"/>
                </a:lnTo>
                <a:lnTo>
                  <a:pt x="245528" y="926170"/>
                </a:lnTo>
                <a:lnTo>
                  <a:pt x="224111" y="939473"/>
                </a:lnTo>
                <a:cubicBezTo>
                  <a:pt x="212663" y="944194"/>
                  <a:pt x="200100" y="947836"/>
                  <a:pt x="186124" y="952445"/>
                </a:cubicBezTo>
                <a:cubicBezTo>
                  <a:pt x="189097" y="919736"/>
                  <a:pt x="154306" y="967016"/>
                  <a:pt x="157577" y="943524"/>
                </a:cubicBezTo>
                <a:cubicBezTo>
                  <a:pt x="155496" y="939956"/>
                  <a:pt x="92158" y="961069"/>
                  <a:pt x="110594" y="928359"/>
                </a:cubicBezTo>
                <a:cubicBezTo>
                  <a:pt x="96023" y="938469"/>
                  <a:pt x="63314" y="936685"/>
                  <a:pt x="91860" y="920628"/>
                </a:cubicBezTo>
                <a:cubicBezTo>
                  <a:pt x="50230" y="928359"/>
                  <a:pt x="83534" y="906355"/>
                  <a:pt x="104944" y="907544"/>
                </a:cubicBezTo>
                <a:cubicBezTo>
                  <a:pt x="85318" y="904570"/>
                  <a:pt x="63314" y="910815"/>
                  <a:pt x="46364" y="903976"/>
                </a:cubicBezTo>
                <a:cubicBezTo>
                  <a:pt x="27036" y="916465"/>
                  <a:pt x="39227" y="895352"/>
                  <a:pt x="25549" y="901597"/>
                </a:cubicBezTo>
                <a:cubicBezTo>
                  <a:pt x="25252" y="891487"/>
                  <a:pt x="35362" y="882268"/>
                  <a:pt x="12168" y="892378"/>
                </a:cubicBezTo>
                <a:cubicBezTo>
                  <a:pt x="-28274" y="897731"/>
                  <a:pt x="48148" y="872158"/>
                  <a:pt x="11870" y="873942"/>
                </a:cubicBezTo>
                <a:cubicBezTo>
                  <a:pt x="27036" y="863535"/>
                  <a:pt x="49041" y="855209"/>
                  <a:pt x="77290" y="859074"/>
                </a:cubicBezTo>
                <a:cubicBezTo>
                  <a:pt x="91266" y="873050"/>
                  <a:pt x="144791" y="839151"/>
                  <a:pt x="109702" y="851046"/>
                </a:cubicBezTo>
                <a:cubicBezTo>
                  <a:pt x="118623" y="825473"/>
                  <a:pt x="97213" y="851046"/>
                  <a:pt x="79668" y="858182"/>
                </a:cubicBezTo>
                <a:cubicBezTo>
                  <a:pt x="90671" y="840935"/>
                  <a:pt x="74911" y="840638"/>
                  <a:pt x="64800" y="849261"/>
                </a:cubicBezTo>
                <a:cubicBezTo>
                  <a:pt x="59151" y="844206"/>
                  <a:pt x="49932" y="832609"/>
                  <a:pt x="32388" y="838556"/>
                </a:cubicBezTo>
                <a:cubicBezTo>
                  <a:pt x="54988" y="820417"/>
                  <a:pt x="29117" y="824878"/>
                  <a:pt x="16033" y="828149"/>
                </a:cubicBezTo>
                <a:cubicBezTo>
                  <a:pt x="-22624" y="819525"/>
                  <a:pt x="53798" y="818336"/>
                  <a:pt x="21683" y="806144"/>
                </a:cubicBezTo>
                <a:cubicBezTo>
                  <a:pt x="31199" y="801089"/>
                  <a:pt x="114162" y="807333"/>
                  <a:pt x="91860" y="796628"/>
                </a:cubicBezTo>
                <a:cubicBezTo>
                  <a:pt x="86508" y="787113"/>
                  <a:pt x="70153" y="799007"/>
                  <a:pt x="60637" y="784437"/>
                </a:cubicBezTo>
                <a:cubicBezTo>
                  <a:pt x="28522" y="792763"/>
                  <a:pt x="78182" y="764514"/>
                  <a:pt x="51717" y="771650"/>
                </a:cubicBezTo>
                <a:cubicBezTo>
                  <a:pt x="18115" y="770164"/>
                  <a:pt x="43688" y="759756"/>
                  <a:pt x="61232" y="760945"/>
                </a:cubicBezTo>
                <a:cubicBezTo>
                  <a:pt x="98105" y="743104"/>
                  <a:pt x="33875" y="749943"/>
                  <a:pt x="24062" y="732399"/>
                </a:cubicBezTo>
                <a:cubicBezTo>
                  <a:pt x="36849" y="715449"/>
                  <a:pt x="32983" y="712773"/>
                  <a:pt x="11870" y="712773"/>
                </a:cubicBezTo>
                <a:cubicBezTo>
                  <a:pt x="-22624" y="695526"/>
                  <a:pt x="62124" y="714557"/>
                  <a:pt x="30901" y="700284"/>
                </a:cubicBezTo>
                <a:cubicBezTo>
                  <a:pt x="42499" y="694039"/>
                  <a:pt x="64503" y="694634"/>
                  <a:pt x="82047" y="693445"/>
                </a:cubicBezTo>
                <a:cubicBezTo>
                  <a:pt x="98997" y="705636"/>
                  <a:pt x="177500" y="682145"/>
                  <a:pt x="147764" y="676495"/>
                </a:cubicBezTo>
                <a:cubicBezTo>
                  <a:pt x="119812" y="683037"/>
                  <a:pt x="156685" y="655977"/>
                  <a:pt x="129030" y="669358"/>
                </a:cubicBezTo>
                <a:cubicBezTo>
                  <a:pt x="116839" y="654490"/>
                  <a:pt x="85318" y="668466"/>
                  <a:pt x="79668" y="650922"/>
                </a:cubicBezTo>
                <a:cubicBezTo>
                  <a:pt x="43093" y="643488"/>
                  <a:pt x="101673" y="641109"/>
                  <a:pt x="71640" y="637541"/>
                </a:cubicBezTo>
                <a:cubicBezTo>
                  <a:pt x="34470" y="628025"/>
                  <a:pt x="63016" y="622673"/>
                  <a:pt x="83832" y="629809"/>
                </a:cubicBezTo>
                <a:cubicBezTo>
                  <a:pt x="115946" y="628917"/>
                  <a:pt x="150440" y="632486"/>
                  <a:pt x="185826" y="623565"/>
                </a:cubicBezTo>
                <a:cubicBezTo>
                  <a:pt x="219131" y="616428"/>
                  <a:pt x="189989" y="604534"/>
                  <a:pt x="170661" y="607507"/>
                </a:cubicBezTo>
                <a:cubicBezTo>
                  <a:pt x="167092" y="589369"/>
                  <a:pt x="144196" y="616726"/>
                  <a:pt x="145385" y="596208"/>
                </a:cubicBezTo>
                <a:cubicBezTo>
                  <a:pt x="130517" y="600073"/>
                  <a:pt x="121596" y="592045"/>
                  <a:pt x="102565" y="595316"/>
                </a:cubicBezTo>
                <a:cubicBezTo>
                  <a:pt x="110594" y="578366"/>
                  <a:pt x="52609" y="594126"/>
                  <a:pt x="64800" y="579258"/>
                </a:cubicBezTo>
                <a:cubicBezTo>
                  <a:pt x="92752" y="566174"/>
                  <a:pt x="42499" y="568553"/>
                  <a:pt x="65693" y="558146"/>
                </a:cubicBezTo>
                <a:cubicBezTo>
                  <a:pt x="105242" y="549522"/>
                  <a:pt x="147467" y="558146"/>
                  <a:pt x="186421" y="547143"/>
                </a:cubicBezTo>
                <a:cubicBezTo>
                  <a:pt x="139141" y="529302"/>
                  <a:pt x="213184" y="531681"/>
                  <a:pt x="227159" y="516813"/>
                </a:cubicBezTo>
                <a:cubicBezTo>
                  <a:pt x="214075" y="501350"/>
                  <a:pt x="205155" y="524246"/>
                  <a:pt x="193558" y="518002"/>
                </a:cubicBezTo>
                <a:cubicBezTo>
                  <a:pt x="179582" y="514136"/>
                  <a:pt x="185826" y="518894"/>
                  <a:pt x="169769" y="524841"/>
                </a:cubicBezTo>
                <a:cubicBezTo>
                  <a:pt x="138843" y="520083"/>
                  <a:pt x="111783" y="517407"/>
                  <a:pt x="87103" y="493619"/>
                </a:cubicBezTo>
                <a:cubicBezTo>
                  <a:pt x="104052" y="477858"/>
                  <a:pt x="160848" y="475777"/>
                  <a:pt x="190584" y="462098"/>
                </a:cubicBezTo>
                <a:cubicBezTo>
                  <a:pt x="178690" y="443959"/>
                  <a:pt x="206939" y="446338"/>
                  <a:pt x="196829" y="438904"/>
                </a:cubicBezTo>
                <a:cubicBezTo>
                  <a:pt x="166795" y="463288"/>
                  <a:pt x="140925" y="441283"/>
                  <a:pt x="112081" y="424036"/>
                </a:cubicBezTo>
                <a:cubicBezTo>
                  <a:pt x="105242" y="405302"/>
                  <a:pt x="210507" y="427605"/>
                  <a:pt x="163524" y="406789"/>
                </a:cubicBezTo>
                <a:cubicBezTo>
                  <a:pt x="159361" y="405005"/>
                  <a:pt x="112081" y="384190"/>
                  <a:pt x="125462" y="373782"/>
                </a:cubicBezTo>
                <a:cubicBezTo>
                  <a:pt x="157874" y="360698"/>
                  <a:pt x="196531" y="383001"/>
                  <a:pt x="225673" y="358617"/>
                </a:cubicBezTo>
                <a:cubicBezTo>
                  <a:pt x="214373" y="369024"/>
                  <a:pt x="191179" y="330368"/>
                  <a:pt x="168579" y="330962"/>
                </a:cubicBezTo>
                <a:cubicBezTo>
                  <a:pt x="156982" y="327989"/>
                  <a:pt x="106134" y="306281"/>
                  <a:pt x="125760" y="301524"/>
                </a:cubicBezTo>
                <a:cubicBezTo>
                  <a:pt x="147467" y="312229"/>
                  <a:pt x="138843" y="288440"/>
                  <a:pt x="154603" y="297063"/>
                </a:cubicBezTo>
                <a:cubicBezTo>
                  <a:pt x="185826" y="316986"/>
                  <a:pt x="156388" y="282493"/>
                  <a:pt x="175419" y="282790"/>
                </a:cubicBezTo>
                <a:cubicBezTo>
                  <a:pt x="219131" y="289629"/>
                  <a:pt x="184637" y="267922"/>
                  <a:pt x="163524" y="261975"/>
                </a:cubicBezTo>
                <a:cubicBezTo>
                  <a:pt x="165308" y="259001"/>
                  <a:pt x="143898" y="244133"/>
                  <a:pt x="162632" y="243836"/>
                </a:cubicBezTo>
                <a:cubicBezTo>
                  <a:pt x="176013" y="228670"/>
                  <a:pt x="227159" y="254243"/>
                  <a:pt x="208426" y="234617"/>
                </a:cubicBezTo>
                <a:cubicBezTo>
                  <a:pt x="236378" y="242944"/>
                  <a:pt x="273845" y="242646"/>
                  <a:pt x="293471" y="212910"/>
                </a:cubicBezTo>
                <a:cubicBezTo>
                  <a:pt x="290497" y="203692"/>
                  <a:pt x="235783" y="242944"/>
                  <a:pt x="220915" y="225102"/>
                </a:cubicBezTo>
                <a:cubicBezTo>
                  <a:pt x="258382" y="191798"/>
                  <a:pt x="200100" y="241159"/>
                  <a:pt x="194152" y="212613"/>
                </a:cubicBezTo>
                <a:cubicBezTo>
                  <a:pt x="229241" y="189716"/>
                  <a:pt x="149846" y="228076"/>
                  <a:pt x="184339" y="200421"/>
                </a:cubicBezTo>
                <a:cubicBezTo>
                  <a:pt x="173634" y="202503"/>
                  <a:pt x="121596" y="188824"/>
                  <a:pt x="163524" y="185553"/>
                </a:cubicBezTo>
                <a:cubicBezTo>
                  <a:pt x="177500" y="161764"/>
                  <a:pt x="206939" y="191798"/>
                  <a:pt x="226267" y="190906"/>
                </a:cubicBezTo>
                <a:cubicBezTo>
                  <a:pt x="210210" y="164738"/>
                  <a:pt x="302986" y="220344"/>
                  <a:pt x="293471" y="178119"/>
                </a:cubicBezTo>
                <a:cubicBezTo>
                  <a:pt x="274737" y="190311"/>
                  <a:pt x="275629" y="175145"/>
                  <a:pt x="256301" y="176930"/>
                </a:cubicBezTo>
                <a:cubicBezTo>
                  <a:pt x="266411" y="159386"/>
                  <a:pt x="235485" y="171280"/>
                  <a:pt x="220915" y="166225"/>
                </a:cubicBezTo>
                <a:cubicBezTo>
                  <a:pt x="189989" y="155520"/>
                  <a:pt x="258085" y="152844"/>
                  <a:pt x="217347" y="138570"/>
                </a:cubicBezTo>
                <a:cubicBezTo>
                  <a:pt x="192071" y="126081"/>
                  <a:pt x="240541" y="129352"/>
                  <a:pt x="211399" y="116863"/>
                </a:cubicBezTo>
                <a:cubicBezTo>
                  <a:pt x="211994" y="106455"/>
                  <a:pt x="280684" y="141246"/>
                  <a:pt x="250651" y="100211"/>
                </a:cubicBezTo>
                <a:cubicBezTo>
                  <a:pt x="269385" y="109131"/>
                  <a:pt x="277413" y="91885"/>
                  <a:pt x="253030" y="91885"/>
                </a:cubicBezTo>
                <a:cubicBezTo>
                  <a:pt x="265816" y="86830"/>
                  <a:pt x="226565" y="46091"/>
                  <a:pt x="258085" y="58283"/>
                </a:cubicBezTo>
                <a:cubicBezTo>
                  <a:pt x="267303" y="52336"/>
                  <a:pt x="278305" y="51444"/>
                  <a:pt x="281576" y="72259"/>
                </a:cubicBezTo>
                <a:cubicBezTo>
                  <a:pt x="307744" y="96048"/>
                  <a:pt x="269682" y="30628"/>
                  <a:pt x="273548" y="30628"/>
                </a:cubicBezTo>
                <a:cubicBezTo>
                  <a:pt x="301499" y="60364"/>
                  <a:pt x="290794" y="17247"/>
                  <a:pt x="294066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12327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BD328985-144E-45C4-9415-99E76AE63751}"/>
              </a:ext>
            </a:extLst>
          </p:cNvPr>
          <p:cNvSpPr txBox="1">
            <a:spLocks/>
          </p:cNvSpPr>
          <p:nvPr/>
        </p:nvSpPr>
        <p:spPr>
          <a:xfrm>
            <a:off x="1319816" y="3429000"/>
            <a:ext cx="4700458" cy="744118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6000" spc="-300" dirty="0">
                <a:latin typeface="Arial Black" panose="020B0A04020102020204" pitchFamily="34" charset="0"/>
                <a:cs typeface="Arial" pitchFamily="34" charset="0"/>
              </a:rPr>
              <a:t>BIG SALE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E0B7A84-1870-4CB3-95D6-454DB40337FF}"/>
              </a:ext>
            </a:extLst>
          </p:cNvPr>
          <p:cNvSpPr txBox="1"/>
          <p:nvPr/>
        </p:nvSpPr>
        <p:spPr>
          <a:xfrm>
            <a:off x="1338306" y="2523594"/>
            <a:ext cx="4700457" cy="110799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bg1"/>
                </a:solidFill>
                <a:latin typeface="Brush Script Std" panose="03060802040607070404" pitchFamily="66" charset="0"/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131FA90F-2C95-4AC8-80ED-5738BFE0831A}"/>
              </a:ext>
            </a:extLst>
          </p:cNvPr>
          <p:cNvGrpSpPr/>
          <p:nvPr/>
        </p:nvGrpSpPr>
        <p:grpSpPr>
          <a:xfrm>
            <a:off x="816980" y="944627"/>
            <a:ext cx="4754964" cy="5208368"/>
            <a:chOff x="3090655" y="843006"/>
            <a:chExt cx="5051045" cy="5532681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F6DDB6A-A359-41B1-9003-1EB1684F4F95}"/>
                </a:ext>
              </a:extLst>
            </p:cNvPr>
            <p:cNvSpPr/>
            <p:nvPr/>
          </p:nvSpPr>
          <p:spPr>
            <a:xfrm rot="2253978">
              <a:off x="4538830" y="3645177"/>
              <a:ext cx="3114340" cy="2730510"/>
            </a:xfrm>
            <a:custGeom>
              <a:avLst/>
              <a:gdLst>
                <a:gd name="connsiteX0" fmla="*/ 0 w 2944248"/>
                <a:gd name="connsiteY0" fmla="*/ 2046617 h 2581381"/>
                <a:gd name="connsiteX1" fmla="*/ 2660823 w 2944248"/>
                <a:gd name="connsiteY1" fmla="*/ 0 h 2581381"/>
                <a:gd name="connsiteX2" fmla="*/ 2678766 w 2944248"/>
                <a:gd name="connsiteY2" fmla="*/ 7880 h 2581381"/>
                <a:gd name="connsiteX3" fmla="*/ 2829443 w 2944248"/>
                <a:gd name="connsiteY3" fmla="*/ 128862 h 2581381"/>
                <a:gd name="connsiteX4" fmla="*/ 2936866 w 2944248"/>
                <a:gd name="connsiteY4" fmla="*/ 764161 h 2581381"/>
                <a:gd name="connsiteX5" fmla="*/ 2830787 w 2944248"/>
                <a:gd name="connsiteY5" fmla="*/ 631434 h 2581381"/>
                <a:gd name="connsiteX6" fmla="*/ 2750621 w 2944248"/>
                <a:gd name="connsiteY6" fmla="*/ 1704748 h 2581381"/>
                <a:gd name="connsiteX7" fmla="*/ 2688919 w 2944248"/>
                <a:gd name="connsiteY7" fmla="*/ 1616295 h 2581381"/>
                <a:gd name="connsiteX8" fmla="*/ 2674727 w 2944248"/>
                <a:gd name="connsiteY8" fmla="*/ 1863471 h 2581381"/>
                <a:gd name="connsiteX9" fmla="*/ 2644747 w 2944248"/>
                <a:gd name="connsiteY9" fmla="*/ 1749324 h 2581381"/>
                <a:gd name="connsiteX10" fmla="*/ 2570058 w 2944248"/>
                <a:gd name="connsiteY10" fmla="*/ 2063626 h 2581381"/>
                <a:gd name="connsiteX11" fmla="*/ 2760274 w 2944248"/>
                <a:gd name="connsiteY11" fmla="*/ 2210840 h 2581381"/>
                <a:gd name="connsiteX12" fmla="*/ 2010063 w 2944248"/>
                <a:gd name="connsiteY12" fmla="*/ 2488806 h 2581381"/>
                <a:gd name="connsiteX13" fmla="*/ 1687223 w 2944248"/>
                <a:gd name="connsiteY13" fmla="*/ 2477022 h 2581381"/>
                <a:gd name="connsiteX14" fmla="*/ 1789252 w 2944248"/>
                <a:gd name="connsiteY14" fmla="*/ 2536342 h 2581381"/>
                <a:gd name="connsiteX15" fmla="*/ 1547234 w 2944248"/>
                <a:gd name="connsiteY15" fmla="*/ 2484142 h 2581381"/>
                <a:gd name="connsiteX16" fmla="*/ 1616041 w 2944248"/>
                <a:gd name="connsiteY16" fmla="*/ 2567185 h 2581381"/>
                <a:gd name="connsiteX17" fmla="*/ 900373 w 2944248"/>
                <a:gd name="connsiteY17" fmla="*/ 2493038 h 2581381"/>
                <a:gd name="connsiteX18" fmla="*/ 897470 w 2944248"/>
                <a:gd name="connsiteY18" fmla="*/ 2492090 h 2581381"/>
                <a:gd name="connsiteX19" fmla="*/ 892309 w 2944248"/>
                <a:gd name="connsiteY19" fmla="*/ 2496059 h 2581381"/>
                <a:gd name="connsiteX20" fmla="*/ 886500 w 2944248"/>
                <a:gd name="connsiteY20" fmla="*/ 2488505 h 2581381"/>
                <a:gd name="connsiteX21" fmla="*/ 827936 w 2944248"/>
                <a:gd name="connsiteY21" fmla="*/ 2469370 h 2581381"/>
                <a:gd name="connsiteX22" fmla="*/ 560185 w 2944248"/>
                <a:gd name="connsiteY22" fmla="*/ 2358387 h 2581381"/>
                <a:gd name="connsiteX23" fmla="*/ 659839 w 2944248"/>
                <a:gd name="connsiteY23" fmla="*/ 2496004 h 2581381"/>
                <a:gd name="connsiteX24" fmla="*/ 76151 w 2944248"/>
                <a:gd name="connsiteY24" fmla="*/ 2223143 h 2581381"/>
                <a:gd name="connsiteX25" fmla="*/ 28335 w 2944248"/>
                <a:gd name="connsiteY25" fmla="*/ 2137396 h 2581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944248" h="2581381">
                  <a:moveTo>
                    <a:pt x="0" y="2046617"/>
                  </a:moveTo>
                  <a:lnTo>
                    <a:pt x="2660823" y="0"/>
                  </a:lnTo>
                  <a:lnTo>
                    <a:pt x="2678766" y="7880"/>
                  </a:lnTo>
                  <a:cubicBezTo>
                    <a:pt x="2734858" y="37470"/>
                    <a:pt x="2787851" y="76741"/>
                    <a:pt x="2829443" y="128862"/>
                  </a:cubicBezTo>
                  <a:cubicBezTo>
                    <a:pt x="2986276" y="327320"/>
                    <a:pt x="2936866" y="764161"/>
                    <a:pt x="2936866" y="764161"/>
                  </a:cubicBezTo>
                  <a:lnTo>
                    <a:pt x="2830787" y="631434"/>
                  </a:lnTo>
                  <a:cubicBezTo>
                    <a:pt x="2830787" y="631434"/>
                    <a:pt x="2961809" y="1243717"/>
                    <a:pt x="2750621" y="1704748"/>
                  </a:cubicBezTo>
                  <a:cubicBezTo>
                    <a:pt x="2750621" y="1704748"/>
                    <a:pt x="2724295" y="1675314"/>
                    <a:pt x="2688919" y="1616295"/>
                  </a:cubicBezTo>
                  <a:cubicBezTo>
                    <a:pt x="2688919" y="1616295"/>
                    <a:pt x="2742884" y="1714920"/>
                    <a:pt x="2674727" y="1863471"/>
                  </a:cubicBezTo>
                  <a:cubicBezTo>
                    <a:pt x="2674727" y="1863471"/>
                    <a:pt x="2685817" y="1787761"/>
                    <a:pt x="2644747" y="1749324"/>
                  </a:cubicBezTo>
                  <a:cubicBezTo>
                    <a:pt x="2644747" y="1749324"/>
                    <a:pt x="2628558" y="1892214"/>
                    <a:pt x="2570058" y="2063626"/>
                  </a:cubicBezTo>
                  <a:cubicBezTo>
                    <a:pt x="2569011" y="2145908"/>
                    <a:pt x="2620159" y="2200319"/>
                    <a:pt x="2760274" y="2210840"/>
                  </a:cubicBezTo>
                  <a:cubicBezTo>
                    <a:pt x="2666941" y="2281703"/>
                    <a:pt x="2255332" y="2466983"/>
                    <a:pt x="2010063" y="2488806"/>
                  </a:cubicBezTo>
                  <a:cubicBezTo>
                    <a:pt x="1829260" y="2499503"/>
                    <a:pt x="1687223" y="2477022"/>
                    <a:pt x="1687223" y="2477022"/>
                  </a:cubicBezTo>
                  <a:cubicBezTo>
                    <a:pt x="1713324" y="2526851"/>
                    <a:pt x="1789252" y="2536342"/>
                    <a:pt x="1789252" y="2536342"/>
                  </a:cubicBezTo>
                  <a:cubicBezTo>
                    <a:pt x="1627907" y="2562440"/>
                    <a:pt x="1547234" y="2484142"/>
                    <a:pt x="1547234" y="2484142"/>
                  </a:cubicBezTo>
                  <a:cubicBezTo>
                    <a:pt x="1594688" y="2533967"/>
                    <a:pt x="1616041" y="2567185"/>
                    <a:pt x="1616041" y="2567185"/>
                  </a:cubicBezTo>
                  <a:cubicBezTo>
                    <a:pt x="1365721" y="2607522"/>
                    <a:pt x="1101756" y="2555322"/>
                    <a:pt x="900373" y="2493038"/>
                  </a:cubicBezTo>
                  <a:lnTo>
                    <a:pt x="897470" y="2492090"/>
                  </a:lnTo>
                  <a:lnTo>
                    <a:pt x="892309" y="2496059"/>
                  </a:lnTo>
                  <a:lnTo>
                    <a:pt x="886500" y="2488505"/>
                  </a:lnTo>
                  <a:lnTo>
                    <a:pt x="827936" y="2469370"/>
                  </a:lnTo>
                  <a:cubicBezTo>
                    <a:pt x="666457" y="2413793"/>
                    <a:pt x="560185" y="2358387"/>
                    <a:pt x="560185" y="2358387"/>
                  </a:cubicBezTo>
                  <a:cubicBezTo>
                    <a:pt x="595774" y="2408215"/>
                    <a:pt x="659839" y="2496004"/>
                    <a:pt x="659839" y="2496004"/>
                  </a:cubicBezTo>
                  <a:cubicBezTo>
                    <a:pt x="659839" y="2496004"/>
                    <a:pt x="225630" y="2427197"/>
                    <a:pt x="76151" y="2223143"/>
                  </a:cubicBezTo>
                  <a:cubicBezTo>
                    <a:pt x="56576" y="2196153"/>
                    <a:pt x="40857" y="2167273"/>
                    <a:pt x="28335" y="2137396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>
                <a:solidFill>
                  <a:schemeClr val="lt1"/>
                </a:solidFill>
              </a:endParaRPr>
            </a:p>
          </p:txBody>
        </p: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DCB6CF1C-5F0F-4618-9952-EC4284CE8F09}"/>
                </a:ext>
              </a:extLst>
            </p:cNvPr>
            <p:cNvGrpSpPr/>
            <p:nvPr/>
          </p:nvGrpSpPr>
          <p:grpSpPr>
            <a:xfrm>
              <a:off x="3090655" y="843006"/>
              <a:ext cx="5051045" cy="2369576"/>
              <a:chOff x="3090655" y="777472"/>
              <a:chExt cx="5051045" cy="2369576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DB84ABD6-E006-4444-92E7-584D96F80E1B}"/>
                  </a:ext>
                </a:extLst>
              </p:cNvPr>
              <p:cNvGrpSpPr/>
              <p:nvPr/>
            </p:nvGrpSpPr>
            <p:grpSpPr>
              <a:xfrm>
                <a:off x="3120946" y="777472"/>
                <a:ext cx="5020754" cy="1908328"/>
                <a:chOff x="3384023" y="928358"/>
                <a:chExt cx="4723398" cy="2185664"/>
              </a:xfrm>
            </p:grpSpPr>
            <p:sp>
              <p:nvSpPr>
                <p:cNvPr id="7" name="Freeform: Shape 6">
                  <a:extLst>
                    <a:ext uri="{FF2B5EF4-FFF2-40B4-BE49-F238E27FC236}">
                      <a16:creationId xmlns:a16="http://schemas.microsoft.com/office/drawing/2014/main" id="{BA695DCE-56EE-4046-B02A-3C8885577540}"/>
                    </a:ext>
                  </a:extLst>
                </p:cNvPr>
                <p:cNvSpPr/>
                <p:nvPr/>
              </p:nvSpPr>
              <p:spPr>
                <a:xfrm flipH="1">
                  <a:off x="4392556" y="928358"/>
                  <a:ext cx="3483462" cy="1865785"/>
                </a:xfrm>
                <a:custGeom>
                  <a:avLst/>
                  <a:gdLst>
                    <a:gd name="connsiteX0" fmla="*/ 951071 w 1019175"/>
                    <a:gd name="connsiteY0" fmla="*/ 536648 h 657225"/>
                    <a:gd name="connsiteX1" fmla="*/ 1012984 w 1019175"/>
                    <a:gd name="connsiteY1" fmla="*/ 470926 h 657225"/>
                    <a:gd name="connsiteX2" fmla="*/ 788194 w 1019175"/>
                    <a:gd name="connsiteY2" fmla="*/ 153743 h 657225"/>
                    <a:gd name="connsiteX3" fmla="*/ 504349 w 1019175"/>
                    <a:gd name="connsiteY3" fmla="*/ 9916 h 657225"/>
                    <a:gd name="connsiteX4" fmla="*/ 250031 w 1019175"/>
                    <a:gd name="connsiteY4" fmla="*/ 83258 h 657225"/>
                    <a:gd name="connsiteX5" fmla="*/ 7144 w 1019175"/>
                    <a:gd name="connsiteY5" fmla="*/ 489976 h 657225"/>
                    <a:gd name="connsiteX6" fmla="*/ 363379 w 1019175"/>
                    <a:gd name="connsiteY6" fmla="*/ 657616 h 657225"/>
                    <a:gd name="connsiteX7" fmla="*/ 715804 w 1019175"/>
                    <a:gd name="connsiteY7" fmla="*/ 580463 h 657225"/>
                    <a:gd name="connsiteX8" fmla="*/ 951071 w 1019175"/>
                    <a:gd name="connsiteY8" fmla="*/ 536648 h 657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19175" h="657225">
                      <a:moveTo>
                        <a:pt x="951071" y="536648"/>
                      </a:moveTo>
                      <a:cubicBezTo>
                        <a:pt x="970121" y="514741"/>
                        <a:pt x="992981" y="493786"/>
                        <a:pt x="1012984" y="470926"/>
                      </a:cubicBezTo>
                      <a:cubicBezTo>
                        <a:pt x="993934" y="340433"/>
                        <a:pt x="885349" y="226133"/>
                        <a:pt x="788194" y="153743"/>
                      </a:cubicBezTo>
                      <a:cubicBezTo>
                        <a:pt x="691991" y="82306"/>
                        <a:pt x="621506" y="-10087"/>
                        <a:pt x="504349" y="9916"/>
                      </a:cubicBezTo>
                      <a:cubicBezTo>
                        <a:pt x="387191" y="29918"/>
                        <a:pt x="378619" y="-3419"/>
                        <a:pt x="250031" y="83258"/>
                      </a:cubicBezTo>
                      <a:cubicBezTo>
                        <a:pt x="122396" y="170888"/>
                        <a:pt x="19526" y="287093"/>
                        <a:pt x="7144" y="489976"/>
                      </a:cubicBezTo>
                      <a:cubicBezTo>
                        <a:pt x="124301" y="545221"/>
                        <a:pt x="244316" y="601418"/>
                        <a:pt x="363379" y="657616"/>
                      </a:cubicBezTo>
                      <a:cubicBezTo>
                        <a:pt x="470059" y="630946"/>
                        <a:pt x="617696" y="598561"/>
                        <a:pt x="715804" y="580463"/>
                      </a:cubicBezTo>
                      <a:cubicBezTo>
                        <a:pt x="813911" y="562366"/>
                        <a:pt x="862489" y="554746"/>
                        <a:pt x="951071" y="536648"/>
                      </a:cubicBezTo>
                      <a:close/>
                    </a:path>
                  </a:pathLst>
                </a:custGeom>
                <a:solidFill>
                  <a:srgbClr val="DC383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Freeform: Shape 8">
                  <a:extLst>
                    <a:ext uri="{FF2B5EF4-FFF2-40B4-BE49-F238E27FC236}">
                      <a16:creationId xmlns:a16="http://schemas.microsoft.com/office/drawing/2014/main" id="{9966B13A-62F9-497F-98E3-104A801782B3}"/>
                    </a:ext>
                  </a:extLst>
                </p:cNvPr>
                <p:cNvSpPr/>
                <p:nvPr/>
              </p:nvSpPr>
              <p:spPr>
                <a:xfrm rot="10800000" flipH="1">
                  <a:off x="4150259" y="1828770"/>
                  <a:ext cx="3957162" cy="1285252"/>
                </a:xfrm>
                <a:custGeom>
                  <a:avLst/>
                  <a:gdLst>
                    <a:gd name="connsiteX0" fmla="*/ 17512 w 1066800"/>
                    <a:gd name="connsiteY0" fmla="*/ 78581 h 447675"/>
                    <a:gd name="connsiteX1" fmla="*/ 44182 w 1066800"/>
                    <a:gd name="connsiteY1" fmla="*/ 149066 h 447675"/>
                    <a:gd name="connsiteX2" fmla="*/ 47039 w 1066800"/>
                    <a:gd name="connsiteY2" fmla="*/ 89059 h 447675"/>
                    <a:gd name="connsiteX3" fmla="*/ 65137 w 1066800"/>
                    <a:gd name="connsiteY3" fmla="*/ 7144 h 447675"/>
                    <a:gd name="connsiteX4" fmla="*/ 315644 w 1066800"/>
                    <a:gd name="connsiteY4" fmla="*/ 40481 h 447675"/>
                    <a:gd name="connsiteX5" fmla="*/ 239444 w 1066800"/>
                    <a:gd name="connsiteY5" fmla="*/ 89059 h 447675"/>
                    <a:gd name="connsiteX6" fmla="*/ 490904 w 1066800"/>
                    <a:gd name="connsiteY6" fmla="*/ 113824 h 447675"/>
                    <a:gd name="connsiteX7" fmla="*/ 436612 w 1066800"/>
                    <a:gd name="connsiteY7" fmla="*/ 56674 h 447675"/>
                    <a:gd name="connsiteX8" fmla="*/ 652829 w 1066800"/>
                    <a:gd name="connsiteY8" fmla="*/ 130016 h 447675"/>
                    <a:gd name="connsiteX9" fmla="*/ 654734 w 1066800"/>
                    <a:gd name="connsiteY9" fmla="*/ 68104 h 447675"/>
                    <a:gd name="connsiteX10" fmla="*/ 768082 w 1066800"/>
                    <a:gd name="connsiteY10" fmla="*/ 130016 h 447675"/>
                    <a:gd name="connsiteX11" fmla="*/ 709979 w 1066800"/>
                    <a:gd name="connsiteY11" fmla="*/ 89059 h 447675"/>
                    <a:gd name="connsiteX12" fmla="*/ 915719 w 1066800"/>
                    <a:gd name="connsiteY12" fmla="*/ 92869 h 447675"/>
                    <a:gd name="connsiteX13" fmla="*/ 1018589 w 1066800"/>
                    <a:gd name="connsiteY13" fmla="*/ 14764 h 447675"/>
                    <a:gd name="connsiteX14" fmla="*/ 1040497 w 1066800"/>
                    <a:gd name="connsiteY14" fmla="*/ 158591 h 447675"/>
                    <a:gd name="connsiteX15" fmla="*/ 1064309 w 1066800"/>
                    <a:gd name="connsiteY15" fmla="*/ 139541 h 447675"/>
                    <a:gd name="connsiteX16" fmla="*/ 1002397 w 1066800"/>
                    <a:gd name="connsiteY16" fmla="*/ 331946 h 447675"/>
                    <a:gd name="connsiteX17" fmla="*/ 1024304 w 1066800"/>
                    <a:gd name="connsiteY17" fmla="*/ 301466 h 447675"/>
                    <a:gd name="connsiteX18" fmla="*/ 1006207 w 1066800"/>
                    <a:gd name="connsiteY18" fmla="*/ 357664 h 447675"/>
                    <a:gd name="connsiteX19" fmla="*/ 959534 w 1066800"/>
                    <a:gd name="connsiteY19" fmla="*/ 379571 h 447675"/>
                    <a:gd name="connsiteX20" fmla="*/ 950962 w 1066800"/>
                    <a:gd name="connsiteY20" fmla="*/ 382429 h 447675"/>
                    <a:gd name="connsiteX21" fmla="*/ 936674 w 1066800"/>
                    <a:gd name="connsiteY21" fmla="*/ 395764 h 447675"/>
                    <a:gd name="connsiteX22" fmla="*/ 941437 w 1066800"/>
                    <a:gd name="connsiteY22" fmla="*/ 386239 h 447675"/>
                    <a:gd name="connsiteX23" fmla="*/ 690929 w 1066800"/>
                    <a:gd name="connsiteY23" fmla="*/ 402431 h 447675"/>
                    <a:gd name="connsiteX24" fmla="*/ 731887 w 1066800"/>
                    <a:gd name="connsiteY24" fmla="*/ 426244 h 447675"/>
                    <a:gd name="connsiteX25" fmla="*/ 634732 w 1066800"/>
                    <a:gd name="connsiteY25" fmla="*/ 405289 h 447675"/>
                    <a:gd name="connsiteX26" fmla="*/ 662354 w 1066800"/>
                    <a:gd name="connsiteY26" fmla="*/ 438626 h 447675"/>
                    <a:gd name="connsiteX27" fmla="*/ 238492 w 1066800"/>
                    <a:gd name="connsiteY27" fmla="*/ 354806 h 447675"/>
                    <a:gd name="connsiteX28" fmla="*/ 278497 w 1066800"/>
                    <a:gd name="connsiteY28" fmla="*/ 410051 h 447675"/>
                    <a:gd name="connsiteX29" fmla="*/ 44182 w 1066800"/>
                    <a:gd name="connsiteY29" fmla="*/ 300514 h 447675"/>
                    <a:gd name="connsiteX30" fmla="*/ 17512 w 1066800"/>
                    <a:gd name="connsiteY30" fmla="*/ 78581 h 447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066800" h="447675">
                      <a:moveTo>
                        <a:pt x="17512" y="78581"/>
                      </a:moveTo>
                      <a:cubicBezTo>
                        <a:pt x="21322" y="113824"/>
                        <a:pt x="44182" y="149066"/>
                        <a:pt x="44182" y="149066"/>
                      </a:cubicBezTo>
                      <a:cubicBezTo>
                        <a:pt x="42277" y="127159"/>
                        <a:pt x="43229" y="106204"/>
                        <a:pt x="47039" y="89059"/>
                      </a:cubicBezTo>
                      <a:cubicBezTo>
                        <a:pt x="57517" y="37624"/>
                        <a:pt x="65137" y="7144"/>
                        <a:pt x="65137" y="7144"/>
                      </a:cubicBezTo>
                      <a:cubicBezTo>
                        <a:pt x="129907" y="70961"/>
                        <a:pt x="315644" y="40481"/>
                        <a:pt x="315644" y="40481"/>
                      </a:cubicBezTo>
                      <a:cubicBezTo>
                        <a:pt x="297547" y="62389"/>
                        <a:pt x="239444" y="89059"/>
                        <a:pt x="239444" y="89059"/>
                      </a:cubicBezTo>
                      <a:cubicBezTo>
                        <a:pt x="318502" y="120491"/>
                        <a:pt x="490904" y="113824"/>
                        <a:pt x="490904" y="113824"/>
                      </a:cubicBezTo>
                      <a:cubicBezTo>
                        <a:pt x="474712" y="104299"/>
                        <a:pt x="436612" y="56674"/>
                        <a:pt x="436612" y="56674"/>
                      </a:cubicBezTo>
                      <a:cubicBezTo>
                        <a:pt x="487094" y="90964"/>
                        <a:pt x="652829" y="130016"/>
                        <a:pt x="652829" y="130016"/>
                      </a:cubicBezTo>
                      <a:cubicBezTo>
                        <a:pt x="613777" y="105251"/>
                        <a:pt x="654734" y="68104"/>
                        <a:pt x="654734" y="68104"/>
                      </a:cubicBezTo>
                      <a:cubicBezTo>
                        <a:pt x="710932" y="114776"/>
                        <a:pt x="768082" y="130016"/>
                        <a:pt x="768082" y="130016"/>
                      </a:cubicBezTo>
                      <a:cubicBezTo>
                        <a:pt x="719504" y="122396"/>
                        <a:pt x="709979" y="89059"/>
                        <a:pt x="709979" y="89059"/>
                      </a:cubicBezTo>
                      <a:cubicBezTo>
                        <a:pt x="709979" y="89059"/>
                        <a:pt x="819517" y="111919"/>
                        <a:pt x="915719" y="92869"/>
                      </a:cubicBezTo>
                      <a:cubicBezTo>
                        <a:pt x="1012874" y="73819"/>
                        <a:pt x="1018589" y="14764"/>
                        <a:pt x="1018589" y="14764"/>
                      </a:cubicBezTo>
                      <a:cubicBezTo>
                        <a:pt x="1068119" y="61436"/>
                        <a:pt x="1040497" y="158591"/>
                        <a:pt x="1040497" y="158591"/>
                      </a:cubicBezTo>
                      <a:cubicBezTo>
                        <a:pt x="1055737" y="178594"/>
                        <a:pt x="1064309" y="139541"/>
                        <a:pt x="1064309" y="139541"/>
                      </a:cubicBezTo>
                      <a:cubicBezTo>
                        <a:pt x="1060499" y="202406"/>
                        <a:pt x="1002397" y="331946"/>
                        <a:pt x="1002397" y="331946"/>
                      </a:cubicBezTo>
                      <a:cubicBezTo>
                        <a:pt x="1018589" y="324326"/>
                        <a:pt x="1024304" y="301466"/>
                        <a:pt x="1024304" y="301466"/>
                      </a:cubicBezTo>
                      <a:cubicBezTo>
                        <a:pt x="1029067" y="343376"/>
                        <a:pt x="1006207" y="357664"/>
                        <a:pt x="1006207" y="357664"/>
                      </a:cubicBezTo>
                      <a:cubicBezTo>
                        <a:pt x="990967" y="366236"/>
                        <a:pt x="975727" y="372904"/>
                        <a:pt x="959534" y="379571"/>
                      </a:cubicBezTo>
                      <a:cubicBezTo>
                        <a:pt x="956677" y="380524"/>
                        <a:pt x="953819" y="381476"/>
                        <a:pt x="950962" y="382429"/>
                      </a:cubicBezTo>
                      <a:cubicBezTo>
                        <a:pt x="947152" y="387191"/>
                        <a:pt x="943342" y="392906"/>
                        <a:pt x="936674" y="395764"/>
                      </a:cubicBezTo>
                      <a:cubicBezTo>
                        <a:pt x="936674" y="395764"/>
                        <a:pt x="938579" y="391954"/>
                        <a:pt x="941437" y="386239"/>
                      </a:cubicBezTo>
                      <a:cubicBezTo>
                        <a:pt x="823327" y="423386"/>
                        <a:pt x="690929" y="402431"/>
                        <a:pt x="690929" y="402431"/>
                      </a:cubicBezTo>
                      <a:cubicBezTo>
                        <a:pt x="701407" y="422434"/>
                        <a:pt x="731887" y="426244"/>
                        <a:pt x="731887" y="426244"/>
                      </a:cubicBezTo>
                      <a:cubicBezTo>
                        <a:pt x="667117" y="436721"/>
                        <a:pt x="634732" y="405289"/>
                        <a:pt x="634732" y="405289"/>
                      </a:cubicBezTo>
                      <a:cubicBezTo>
                        <a:pt x="653782" y="425291"/>
                        <a:pt x="662354" y="438626"/>
                        <a:pt x="662354" y="438626"/>
                      </a:cubicBezTo>
                      <a:cubicBezTo>
                        <a:pt x="461377" y="471011"/>
                        <a:pt x="238492" y="354806"/>
                        <a:pt x="238492" y="354806"/>
                      </a:cubicBezTo>
                      <a:cubicBezTo>
                        <a:pt x="252779" y="374809"/>
                        <a:pt x="278497" y="410051"/>
                        <a:pt x="278497" y="410051"/>
                      </a:cubicBezTo>
                      <a:cubicBezTo>
                        <a:pt x="278497" y="410051"/>
                        <a:pt x="104189" y="382429"/>
                        <a:pt x="44182" y="300514"/>
                      </a:cubicBezTo>
                      <a:cubicBezTo>
                        <a:pt x="-18683" y="213836"/>
                        <a:pt x="17512" y="78581"/>
                        <a:pt x="17512" y="78581"/>
                      </a:cubicBez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2700">
                    <a:solidFill>
                      <a:schemeClr val="lt1"/>
                    </a:solidFill>
                  </a:endParaRPr>
                </a:p>
              </p:txBody>
            </p:sp>
            <p:sp>
              <p:nvSpPr>
                <p:cNvPr id="10" name="Freeform: Shape 9">
                  <a:extLst>
                    <a:ext uri="{FF2B5EF4-FFF2-40B4-BE49-F238E27FC236}">
                      <a16:creationId xmlns:a16="http://schemas.microsoft.com/office/drawing/2014/main" id="{5FD6CB01-4A04-4926-9D5E-F0E819A66158}"/>
                    </a:ext>
                  </a:extLst>
                </p:cNvPr>
                <p:cNvSpPr/>
                <p:nvPr/>
              </p:nvSpPr>
              <p:spPr>
                <a:xfrm rot="3479335" flipH="1">
                  <a:off x="4414238" y="49738"/>
                  <a:ext cx="1586765" cy="3647195"/>
                </a:xfrm>
                <a:custGeom>
                  <a:avLst/>
                  <a:gdLst>
                    <a:gd name="connsiteX0" fmla="*/ 380078 w 638175"/>
                    <a:gd name="connsiteY0" fmla="*/ 1410062 h 1466850"/>
                    <a:gd name="connsiteX1" fmla="*/ 631538 w 638175"/>
                    <a:gd name="connsiteY1" fmla="*/ 952862 h 1466850"/>
                    <a:gd name="connsiteX2" fmla="*/ 555338 w 638175"/>
                    <a:gd name="connsiteY2" fmla="*/ 222295 h 1466850"/>
                    <a:gd name="connsiteX3" fmla="*/ 24795 w 638175"/>
                    <a:gd name="connsiteY3" fmla="*/ 13697 h 1466850"/>
                    <a:gd name="connsiteX4" fmla="*/ 216248 w 638175"/>
                    <a:gd name="connsiteY4" fmla="*/ 384220 h 1466850"/>
                    <a:gd name="connsiteX5" fmla="*/ 386745 w 638175"/>
                    <a:gd name="connsiteY5" fmla="*/ 824275 h 1466850"/>
                    <a:gd name="connsiteX6" fmla="*/ 300068 w 638175"/>
                    <a:gd name="connsiteY6" fmla="*/ 1421492 h 1466850"/>
                    <a:gd name="connsiteX7" fmla="*/ 380078 w 638175"/>
                    <a:gd name="connsiteY7" fmla="*/ 1410062 h 1466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8175" h="1466850">
                      <a:moveTo>
                        <a:pt x="380078" y="1410062"/>
                      </a:moveTo>
                      <a:cubicBezTo>
                        <a:pt x="386745" y="1400537"/>
                        <a:pt x="614393" y="1113835"/>
                        <a:pt x="631538" y="952862"/>
                      </a:cubicBezTo>
                      <a:cubicBezTo>
                        <a:pt x="648683" y="791890"/>
                        <a:pt x="611535" y="372790"/>
                        <a:pt x="555338" y="222295"/>
                      </a:cubicBezTo>
                      <a:cubicBezTo>
                        <a:pt x="498188" y="71800"/>
                        <a:pt x="100995" y="-18688"/>
                        <a:pt x="24795" y="13697"/>
                      </a:cubicBezTo>
                      <a:cubicBezTo>
                        <a:pt x="-51405" y="46082"/>
                        <a:pt x="139095" y="308972"/>
                        <a:pt x="216248" y="384220"/>
                      </a:cubicBezTo>
                      <a:cubicBezTo>
                        <a:pt x="294353" y="460420"/>
                        <a:pt x="340073" y="667112"/>
                        <a:pt x="386745" y="824275"/>
                      </a:cubicBezTo>
                      <a:cubicBezTo>
                        <a:pt x="433418" y="981437"/>
                        <a:pt x="371505" y="1254805"/>
                        <a:pt x="300068" y="1421492"/>
                      </a:cubicBezTo>
                      <a:cubicBezTo>
                        <a:pt x="323880" y="1443400"/>
                        <a:pt x="301020" y="1513885"/>
                        <a:pt x="380078" y="1410062"/>
                      </a:cubicBezTo>
                      <a:close/>
                    </a:path>
                  </a:pathLst>
                </a:custGeom>
                <a:solidFill>
                  <a:srgbClr val="DC383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CB473361-6089-44B3-AD5B-3766365F1944}"/>
                  </a:ext>
                </a:extLst>
              </p:cNvPr>
              <p:cNvSpPr/>
              <p:nvPr/>
            </p:nvSpPr>
            <p:spPr>
              <a:xfrm flipH="1">
                <a:off x="3090655" y="2302284"/>
                <a:ext cx="844764" cy="844764"/>
              </a:xfrm>
              <a:custGeom>
                <a:avLst/>
                <a:gdLst>
                  <a:gd name="connsiteX0" fmla="*/ 285274 w 285750"/>
                  <a:gd name="connsiteY0" fmla="*/ 135731 h 285750"/>
                  <a:gd name="connsiteX1" fmla="*/ 268129 w 285750"/>
                  <a:gd name="connsiteY1" fmla="*/ 93821 h 285750"/>
                  <a:gd name="connsiteX2" fmla="*/ 256699 w 285750"/>
                  <a:gd name="connsiteY2" fmla="*/ 75724 h 285750"/>
                  <a:gd name="connsiteX3" fmla="*/ 261461 w 285750"/>
                  <a:gd name="connsiteY3" fmla="*/ 70961 h 285750"/>
                  <a:gd name="connsiteX4" fmla="*/ 255746 w 285750"/>
                  <a:gd name="connsiteY4" fmla="*/ 62389 h 285750"/>
                  <a:gd name="connsiteX5" fmla="*/ 256699 w 285750"/>
                  <a:gd name="connsiteY5" fmla="*/ 53816 h 285750"/>
                  <a:gd name="connsiteX6" fmla="*/ 224314 w 285750"/>
                  <a:gd name="connsiteY6" fmla="*/ 36671 h 285750"/>
                  <a:gd name="connsiteX7" fmla="*/ 193834 w 285750"/>
                  <a:gd name="connsiteY7" fmla="*/ 10954 h 285750"/>
                  <a:gd name="connsiteX8" fmla="*/ 166211 w 285750"/>
                  <a:gd name="connsiteY8" fmla="*/ 18574 h 285750"/>
                  <a:gd name="connsiteX9" fmla="*/ 164306 w 285750"/>
                  <a:gd name="connsiteY9" fmla="*/ 9049 h 285750"/>
                  <a:gd name="connsiteX10" fmla="*/ 160496 w 285750"/>
                  <a:gd name="connsiteY10" fmla="*/ 9049 h 285750"/>
                  <a:gd name="connsiteX11" fmla="*/ 161449 w 285750"/>
                  <a:gd name="connsiteY11" fmla="*/ 7144 h 285750"/>
                  <a:gd name="connsiteX12" fmla="*/ 127159 w 285750"/>
                  <a:gd name="connsiteY12" fmla="*/ 10954 h 285750"/>
                  <a:gd name="connsiteX13" fmla="*/ 77629 w 285750"/>
                  <a:gd name="connsiteY13" fmla="*/ 30004 h 285750"/>
                  <a:gd name="connsiteX14" fmla="*/ 50006 w 285750"/>
                  <a:gd name="connsiteY14" fmla="*/ 57626 h 285750"/>
                  <a:gd name="connsiteX15" fmla="*/ 34766 w 285750"/>
                  <a:gd name="connsiteY15" fmla="*/ 67151 h 285750"/>
                  <a:gd name="connsiteX16" fmla="*/ 27146 w 285750"/>
                  <a:gd name="connsiteY16" fmla="*/ 83344 h 285750"/>
                  <a:gd name="connsiteX17" fmla="*/ 13811 w 285750"/>
                  <a:gd name="connsiteY17" fmla="*/ 89059 h 285750"/>
                  <a:gd name="connsiteX18" fmla="*/ 11906 w 285750"/>
                  <a:gd name="connsiteY18" fmla="*/ 141446 h 285750"/>
                  <a:gd name="connsiteX19" fmla="*/ 20479 w 285750"/>
                  <a:gd name="connsiteY19" fmla="*/ 190976 h 285750"/>
                  <a:gd name="connsiteX20" fmla="*/ 15716 w 285750"/>
                  <a:gd name="connsiteY20" fmla="*/ 194786 h 285750"/>
                  <a:gd name="connsiteX21" fmla="*/ 7144 w 285750"/>
                  <a:gd name="connsiteY21" fmla="*/ 186214 h 285750"/>
                  <a:gd name="connsiteX22" fmla="*/ 10954 w 285750"/>
                  <a:gd name="connsiteY22" fmla="*/ 194786 h 285750"/>
                  <a:gd name="connsiteX23" fmla="*/ 7144 w 285750"/>
                  <a:gd name="connsiteY23" fmla="*/ 193834 h 285750"/>
                  <a:gd name="connsiteX24" fmla="*/ 53816 w 285750"/>
                  <a:gd name="connsiteY24" fmla="*/ 248126 h 285750"/>
                  <a:gd name="connsiteX25" fmla="*/ 67151 w 285750"/>
                  <a:gd name="connsiteY25" fmla="*/ 255746 h 285750"/>
                  <a:gd name="connsiteX26" fmla="*/ 82391 w 285750"/>
                  <a:gd name="connsiteY26" fmla="*/ 275749 h 285750"/>
                  <a:gd name="connsiteX27" fmla="*/ 103346 w 285750"/>
                  <a:gd name="connsiteY27" fmla="*/ 282416 h 285750"/>
                  <a:gd name="connsiteX28" fmla="*/ 111919 w 285750"/>
                  <a:gd name="connsiteY28" fmla="*/ 286226 h 285750"/>
                  <a:gd name="connsiteX29" fmla="*/ 154781 w 285750"/>
                  <a:gd name="connsiteY29" fmla="*/ 280511 h 285750"/>
                  <a:gd name="connsiteX30" fmla="*/ 167164 w 285750"/>
                  <a:gd name="connsiteY30" fmla="*/ 279559 h 285750"/>
                  <a:gd name="connsiteX31" fmla="*/ 146209 w 285750"/>
                  <a:gd name="connsiteY31" fmla="*/ 287179 h 285750"/>
                  <a:gd name="connsiteX32" fmla="*/ 176689 w 285750"/>
                  <a:gd name="connsiteY32" fmla="*/ 283369 h 285750"/>
                  <a:gd name="connsiteX33" fmla="*/ 177641 w 285750"/>
                  <a:gd name="connsiteY33" fmla="*/ 287179 h 285750"/>
                  <a:gd name="connsiteX34" fmla="*/ 219551 w 285750"/>
                  <a:gd name="connsiteY34" fmla="*/ 265271 h 285750"/>
                  <a:gd name="connsiteX35" fmla="*/ 232886 w 285750"/>
                  <a:gd name="connsiteY35" fmla="*/ 263366 h 285750"/>
                  <a:gd name="connsiteX36" fmla="*/ 231934 w 285750"/>
                  <a:gd name="connsiteY36" fmla="*/ 265271 h 285750"/>
                  <a:gd name="connsiteX37" fmla="*/ 233839 w 285750"/>
                  <a:gd name="connsiteY37" fmla="*/ 263366 h 285750"/>
                  <a:gd name="connsiteX38" fmla="*/ 257651 w 285750"/>
                  <a:gd name="connsiteY38" fmla="*/ 248126 h 285750"/>
                  <a:gd name="connsiteX39" fmla="*/ 255746 w 285750"/>
                  <a:gd name="connsiteY39" fmla="*/ 233839 h 285750"/>
                  <a:gd name="connsiteX40" fmla="*/ 265271 w 285750"/>
                  <a:gd name="connsiteY40" fmla="*/ 216694 h 285750"/>
                  <a:gd name="connsiteX41" fmla="*/ 271939 w 285750"/>
                  <a:gd name="connsiteY41" fmla="*/ 220504 h 285750"/>
                  <a:gd name="connsiteX42" fmla="*/ 285274 w 285750"/>
                  <a:gd name="connsiteY42" fmla="*/ 135731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85750" h="285750">
                    <a:moveTo>
                      <a:pt x="285274" y="135731"/>
                    </a:moveTo>
                    <a:cubicBezTo>
                      <a:pt x="284321" y="130969"/>
                      <a:pt x="268129" y="93821"/>
                      <a:pt x="268129" y="93821"/>
                    </a:cubicBezTo>
                    <a:cubicBezTo>
                      <a:pt x="261461" y="88106"/>
                      <a:pt x="258604" y="82391"/>
                      <a:pt x="256699" y="75724"/>
                    </a:cubicBezTo>
                    <a:cubicBezTo>
                      <a:pt x="257651" y="71914"/>
                      <a:pt x="261461" y="70961"/>
                      <a:pt x="261461" y="70961"/>
                    </a:cubicBezTo>
                    <a:cubicBezTo>
                      <a:pt x="260509" y="68104"/>
                      <a:pt x="257651" y="65246"/>
                      <a:pt x="255746" y="62389"/>
                    </a:cubicBezTo>
                    <a:cubicBezTo>
                      <a:pt x="255746" y="57626"/>
                      <a:pt x="256699" y="53816"/>
                      <a:pt x="256699" y="53816"/>
                    </a:cubicBezTo>
                    <a:cubicBezTo>
                      <a:pt x="250031" y="48101"/>
                      <a:pt x="237649" y="42386"/>
                      <a:pt x="224314" y="36671"/>
                    </a:cubicBezTo>
                    <a:cubicBezTo>
                      <a:pt x="216694" y="21431"/>
                      <a:pt x="193834" y="10954"/>
                      <a:pt x="193834" y="10954"/>
                    </a:cubicBezTo>
                    <a:cubicBezTo>
                      <a:pt x="193834" y="10954"/>
                      <a:pt x="179546" y="24289"/>
                      <a:pt x="166211" y="18574"/>
                    </a:cubicBezTo>
                    <a:cubicBezTo>
                      <a:pt x="151924" y="11906"/>
                      <a:pt x="164306" y="9049"/>
                      <a:pt x="164306" y="9049"/>
                    </a:cubicBezTo>
                    <a:cubicBezTo>
                      <a:pt x="163354" y="9049"/>
                      <a:pt x="161449" y="9049"/>
                      <a:pt x="160496" y="9049"/>
                    </a:cubicBezTo>
                    <a:cubicBezTo>
                      <a:pt x="161449" y="8096"/>
                      <a:pt x="161449" y="7144"/>
                      <a:pt x="161449" y="7144"/>
                    </a:cubicBezTo>
                    <a:cubicBezTo>
                      <a:pt x="148114" y="7144"/>
                      <a:pt x="137636" y="8096"/>
                      <a:pt x="127159" y="10954"/>
                    </a:cubicBezTo>
                    <a:cubicBezTo>
                      <a:pt x="97631" y="16669"/>
                      <a:pt x="80486" y="28099"/>
                      <a:pt x="77629" y="30004"/>
                    </a:cubicBezTo>
                    <a:cubicBezTo>
                      <a:pt x="74771" y="31909"/>
                      <a:pt x="58579" y="49054"/>
                      <a:pt x="50006" y="57626"/>
                    </a:cubicBezTo>
                    <a:cubicBezTo>
                      <a:pt x="46196" y="57626"/>
                      <a:pt x="42386" y="58579"/>
                      <a:pt x="34766" y="67151"/>
                    </a:cubicBezTo>
                    <a:cubicBezTo>
                      <a:pt x="30956" y="71914"/>
                      <a:pt x="29051" y="77629"/>
                      <a:pt x="27146" y="83344"/>
                    </a:cubicBezTo>
                    <a:cubicBezTo>
                      <a:pt x="19526" y="87154"/>
                      <a:pt x="13811" y="89059"/>
                      <a:pt x="13811" y="89059"/>
                    </a:cubicBezTo>
                    <a:cubicBezTo>
                      <a:pt x="10001" y="100489"/>
                      <a:pt x="10001" y="121444"/>
                      <a:pt x="11906" y="141446"/>
                    </a:cubicBezTo>
                    <a:cubicBezTo>
                      <a:pt x="11906" y="161449"/>
                      <a:pt x="16669" y="180499"/>
                      <a:pt x="20479" y="190976"/>
                    </a:cubicBezTo>
                    <a:cubicBezTo>
                      <a:pt x="19526" y="193834"/>
                      <a:pt x="17621" y="194786"/>
                      <a:pt x="15716" y="194786"/>
                    </a:cubicBezTo>
                    <a:cubicBezTo>
                      <a:pt x="10954" y="190976"/>
                      <a:pt x="7144" y="186214"/>
                      <a:pt x="7144" y="186214"/>
                    </a:cubicBezTo>
                    <a:cubicBezTo>
                      <a:pt x="8096" y="188119"/>
                      <a:pt x="9049" y="191929"/>
                      <a:pt x="10954" y="194786"/>
                    </a:cubicBezTo>
                    <a:cubicBezTo>
                      <a:pt x="9049" y="194786"/>
                      <a:pt x="7144" y="193834"/>
                      <a:pt x="7144" y="193834"/>
                    </a:cubicBezTo>
                    <a:cubicBezTo>
                      <a:pt x="18574" y="223361"/>
                      <a:pt x="36671" y="238601"/>
                      <a:pt x="53816" y="248126"/>
                    </a:cubicBezTo>
                    <a:cubicBezTo>
                      <a:pt x="58579" y="250984"/>
                      <a:pt x="62389" y="253841"/>
                      <a:pt x="67151" y="255746"/>
                    </a:cubicBezTo>
                    <a:cubicBezTo>
                      <a:pt x="96679" y="268129"/>
                      <a:pt x="82391" y="275749"/>
                      <a:pt x="82391" y="275749"/>
                    </a:cubicBezTo>
                    <a:cubicBezTo>
                      <a:pt x="88106" y="279559"/>
                      <a:pt x="94774" y="281464"/>
                      <a:pt x="103346" y="282416"/>
                    </a:cubicBezTo>
                    <a:cubicBezTo>
                      <a:pt x="105251" y="283369"/>
                      <a:pt x="108109" y="284321"/>
                      <a:pt x="111919" y="286226"/>
                    </a:cubicBezTo>
                    <a:cubicBezTo>
                      <a:pt x="124301" y="290036"/>
                      <a:pt x="141446" y="285274"/>
                      <a:pt x="154781" y="280511"/>
                    </a:cubicBezTo>
                    <a:cubicBezTo>
                      <a:pt x="159544" y="279559"/>
                      <a:pt x="164306" y="279559"/>
                      <a:pt x="167164" y="279559"/>
                    </a:cubicBezTo>
                    <a:cubicBezTo>
                      <a:pt x="157639" y="284321"/>
                      <a:pt x="146209" y="287179"/>
                      <a:pt x="146209" y="287179"/>
                    </a:cubicBezTo>
                    <a:cubicBezTo>
                      <a:pt x="156686" y="288131"/>
                      <a:pt x="167164" y="286226"/>
                      <a:pt x="176689" y="283369"/>
                    </a:cubicBezTo>
                    <a:cubicBezTo>
                      <a:pt x="177641" y="285274"/>
                      <a:pt x="177641" y="287179"/>
                      <a:pt x="177641" y="287179"/>
                    </a:cubicBezTo>
                    <a:cubicBezTo>
                      <a:pt x="194786" y="286226"/>
                      <a:pt x="219551" y="265271"/>
                      <a:pt x="219551" y="265271"/>
                    </a:cubicBezTo>
                    <a:cubicBezTo>
                      <a:pt x="224314" y="265271"/>
                      <a:pt x="229076" y="264319"/>
                      <a:pt x="232886" y="263366"/>
                    </a:cubicBezTo>
                    <a:cubicBezTo>
                      <a:pt x="231934" y="264319"/>
                      <a:pt x="231934" y="265271"/>
                      <a:pt x="231934" y="265271"/>
                    </a:cubicBezTo>
                    <a:cubicBezTo>
                      <a:pt x="232886" y="264319"/>
                      <a:pt x="233839" y="263366"/>
                      <a:pt x="233839" y="263366"/>
                    </a:cubicBezTo>
                    <a:cubicBezTo>
                      <a:pt x="246221" y="258604"/>
                      <a:pt x="257651" y="248126"/>
                      <a:pt x="257651" y="248126"/>
                    </a:cubicBezTo>
                    <a:cubicBezTo>
                      <a:pt x="257651" y="248126"/>
                      <a:pt x="254794" y="241459"/>
                      <a:pt x="255746" y="233839"/>
                    </a:cubicBezTo>
                    <a:cubicBezTo>
                      <a:pt x="259556" y="228124"/>
                      <a:pt x="262414" y="222409"/>
                      <a:pt x="265271" y="216694"/>
                    </a:cubicBezTo>
                    <a:cubicBezTo>
                      <a:pt x="272891" y="211931"/>
                      <a:pt x="271939" y="220504"/>
                      <a:pt x="271939" y="220504"/>
                    </a:cubicBezTo>
                    <a:cubicBezTo>
                      <a:pt x="294799" y="177641"/>
                      <a:pt x="286226" y="140494"/>
                      <a:pt x="285274" y="135731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2700"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D47BED6-58A8-43EA-9A0E-84F13742F869}"/>
                </a:ext>
              </a:extLst>
            </p:cNvPr>
            <p:cNvSpPr/>
            <p:nvPr/>
          </p:nvSpPr>
          <p:spPr>
            <a:xfrm rot="911786">
              <a:off x="4087007" y="3779702"/>
              <a:ext cx="3888797" cy="1784506"/>
            </a:xfrm>
            <a:custGeom>
              <a:avLst/>
              <a:gdLst>
                <a:gd name="connsiteX0" fmla="*/ 1956684 w 5342770"/>
                <a:gd name="connsiteY0" fmla="*/ 774138 h 2451711"/>
                <a:gd name="connsiteX1" fmla="*/ 2652155 w 5342770"/>
                <a:gd name="connsiteY1" fmla="*/ 823251 h 2451711"/>
                <a:gd name="connsiteX2" fmla="*/ 2663878 w 5342770"/>
                <a:gd name="connsiteY2" fmla="*/ 832173 h 2451711"/>
                <a:gd name="connsiteX3" fmla="*/ 2669476 w 5342770"/>
                <a:gd name="connsiteY3" fmla="*/ 818546 h 2451711"/>
                <a:gd name="connsiteX4" fmla="*/ 3394765 w 5342770"/>
                <a:gd name="connsiteY4" fmla="*/ 408474 h 2451711"/>
                <a:gd name="connsiteX5" fmla="*/ 5264064 w 5342770"/>
                <a:gd name="connsiteY5" fmla="*/ 0 h 2451711"/>
                <a:gd name="connsiteX6" fmla="*/ 4698399 w 5342770"/>
                <a:gd name="connsiteY6" fmla="*/ 1515911 h 2451711"/>
                <a:gd name="connsiteX7" fmla="*/ 3146500 w 5342770"/>
                <a:gd name="connsiteY7" fmla="*/ 1715666 h 2451711"/>
                <a:gd name="connsiteX8" fmla="*/ 2880265 w 5342770"/>
                <a:gd name="connsiteY8" fmla="*/ 1559399 h 2451711"/>
                <a:gd name="connsiteX9" fmla="*/ 2854501 w 5342770"/>
                <a:gd name="connsiteY9" fmla="*/ 1533956 h 2451711"/>
                <a:gd name="connsiteX10" fmla="*/ 2845151 w 5342770"/>
                <a:gd name="connsiteY10" fmla="*/ 1568937 h 2451711"/>
                <a:gd name="connsiteX11" fmla="*/ 2694562 w 5342770"/>
                <a:gd name="connsiteY11" fmla="*/ 1838424 h 2451711"/>
                <a:gd name="connsiteX12" fmla="*/ 1254869 w 5342770"/>
                <a:gd name="connsiteY12" fmla="*/ 2451267 h 2451711"/>
                <a:gd name="connsiteX13" fmla="*/ 0 w 5342770"/>
                <a:gd name="connsiteY13" fmla="*/ 1429863 h 2451711"/>
                <a:gd name="connsiteX14" fmla="*/ 1819072 w 5342770"/>
                <a:gd name="connsiteY14" fmla="*/ 836475 h 2451711"/>
                <a:gd name="connsiteX15" fmla="*/ 1956684 w 5342770"/>
                <a:gd name="connsiteY15" fmla="*/ 774138 h 2451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42770" h="2451711">
                  <a:moveTo>
                    <a:pt x="1956684" y="774138"/>
                  </a:moveTo>
                  <a:cubicBezTo>
                    <a:pt x="2194841" y="691713"/>
                    <a:pt x="2468622" y="715209"/>
                    <a:pt x="2652155" y="823251"/>
                  </a:cubicBezTo>
                  <a:lnTo>
                    <a:pt x="2663878" y="832173"/>
                  </a:lnTo>
                  <a:lnTo>
                    <a:pt x="2669476" y="818546"/>
                  </a:lnTo>
                  <a:cubicBezTo>
                    <a:pt x="2793856" y="595287"/>
                    <a:pt x="3091929" y="411296"/>
                    <a:pt x="3394765" y="408474"/>
                  </a:cubicBezTo>
                  <a:cubicBezTo>
                    <a:pt x="4038599" y="451871"/>
                    <a:pt x="4965240" y="1246627"/>
                    <a:pt x="5264064" y="0"/>
                  </a:cubicBezTo>
                  <a:cubicBezTo>
                    <a:pt x="5507999" y="941442"/>
                    <a:pt x="5147215" y="1262065"/>
                    <a:pt x="4698399" y="1515911"/>
                  </a:cubicBezTo>
                  <a:cubicBezTo>
                    <a:pt x="4241421" y="1723795"/>
                    <a:pt x="3718446" y="1857614"/>
                    <a:pt x="3146500" y="1715666"/>
                  </a:cubicBezTo>
                  <a:cubicBezTo>
                    <a:pt x="3058991" y="1686640"/>
                    <a:pt x="2964925" y="1632915"/>
                    <a:pt x="2880265" y="1559399"/>
                  </a:cubicBezTo>
                  <a:lnTo>
                    <a:pt x="2854501" y="1533956"/>
                  </a:lnTo>
                  <a:lnTo>
                    <a:pt x="2845151" y="1568937"/>
                  </a:lnTo>
                  <a:cubicBezTo>
                    <a:pt x="2809318" y="1675182"/>
                    <a:pt x="2755360" y="1769114"/>
                    <a:pt x="2694562" y="1838424"/>
                  </a:cubicBezTo>
                  <a:cubicBezTo>
                    <a:pt x="2273030" y="2250228"/>
                    <a:pt x="1754221" y="2399386"/>
                    <a:pt x="1254869" y="2451267"/>
                  </a:cubicBezTo>
                  <a:cubicBezTo>
                    <a:pt x="739303" y="2459374"/>
                    <a:pt x="265888" y="2365341"/>
                    <a:pt x="0" y="1429863"/>
                  </a:cubicBezTo>
                  <a:cubicBezTo>
                    <a:pt x="888460" y="2353991"/>
                    <a:pt x="1285671" y="1199641"/>
                    <a:pt x="1819072" y="836475"/>
                  </a:cubicBezTo>
                  <a:cubicBezTo>
                    <a:pt x="1862846" y="811345"/>
                    <a:pt x="1909053" y="790623"/>
                    <a:pt x="1956684" y="77413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/>
            </a:p>
          </p:txBody>
        </p:sp>
      </p:grpSp>
      <p:sp>
        <p:nvSpPr>
          <p:cNvPr id="45" name="Rectangle 44">
            <a:extLst>
              <a:ext uri="{FF2B5EF4-FFF2-40B4-BE49-F238E27FC236}">
                <a16:creationId xmlns:a16="http://schemas.microsoft.com/office/drawing/2014/main" id="{2BA4A088-76C5-4460-A3CB-2F37558F43F3}"/>
              </a:ext>
            </a:extLst>
          </p:cNvPr>
          <p:cNvSpPr/>
          <p:nvPr/>
        </p:nvSpPr>
        <p:spPr>
          <a:xfrm>
            <a:off x="2679998" y="5251753"/>
            <a:ext cx="1980094" cy="369332"/>
          </a:xfrm>
          <a:prstGeom prst="rect">
            <a:avLst/>
          </a:prstGeom>
          <a:solidFill>
            <a:schemeClr val="accent1"/>
          </a:solidFill>
          <a:ln w="25400">
            <a:solidFill>
              <a:schemeClr val="accent1"/>
            </a:solidFill>
          </a:ln>
        </p:spPr>
        <p:txBody>
          <a:bodyPr wrap="none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Limited Time only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DAD7B4A-127D-417D-9FD4-A523025699E4}"/>
              </a:ext>
            </a:extLst>
          </p:cNvPr>
          <p:cNvSpPr txBox="1"/>
          <p:nvPr/>
        </p:nvSpPr>
        <p:spPr>
          <a:xfrm>
            <a:off x="6332706" y="580655"/>
            <a:ext cx="5398342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6000" b="1" dirty="0">
                <a:solidFill>
                  <a:schemeClr val="bg1"/>
                </a:solidFill>
                <a:latin typeface="Arial Black" panose="020B0A04020102020204" pitchFamily="34" charset="0"/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3CC312B-0567-43B1-BC49-4AF83B7F9DB8}"/>
              </a:ext>
            </a:extLst>
          </p:cNvPr>
          <p:cNvSpPr txBox="1"/>
          <p:nvPr/>
        </p:nvSpPr>
        <p:spPr>
          <a:xfrm>
            <a:off x="6332706" y="1474234"/>
            <a:ext cx="5398342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6000" b="1" dirty="0">
                <a:solidFill>
                  <a:schemeClr val="bg1"/>
                </a:solidFill>
                <a:latin typeface="Arial Black" panose="020B0A04020102020204" pitchFamily="34" charset="0"/>
                <a:ea typeface="Adobe Song Std L" panose="02020300000000000000" pitchFamily="18" charset="-128"/>
                <a:cs typeface="Arial" pitchFamily="34" charset="0"/>
              </a:rPr>
              <a:t>BIG SALE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C102B73-151A-41D2-97CD-C601C88A22BA}"/>
              </a:ext>
            </a:extLst>
          </p:cNvPr>
          <p:cNvSpPr txBox="1"/>
          <p:nvPr/>
        </p:nvSpPr>
        <p:spPr>
          <a:xfrm>
            <a:off x="6332706" y="2367813"/>
            <a:ext cx="5398342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6000" b="1" dirty="0">
                <a:solidFill>
                  <a:schemeClr val="bg1"/>
                </a:solidFill>
                <a:latin typeface="Arial Black" panose="020B0A04020102020204" pitchFamily="34" charset="0"/>
                <a:ea typeface="Adobe Song Std L" panose="02020300000000000000" pitchFamily="18" charset="-128"/>
                <a:cs typeface="Arial" pitchFamily="34" charset="0"/>
              </a:rPr>
              <a:t>EVENT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B127872A-8DAB-4463-9633-5445C81DA130}"/>
              </a:ext>
            </a:extLst>
          </p:cNvPr>
          <p:cNvSpPr txBox="1"/>
          <p:nvPr/>
        </p:nvSpPr>
        <p:spPr>
          <a:xfrm>
            <a:off x="6332706" y="3342329"/>
            <a:ext cx="5398342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6000" b="1" dirty="0">
                <a:solidFill>
                  <a:schemeClr val="bg1"/>
                </a:solidFill>
                <a:latin typeface="Arial Black" panose="020B0A04020102020204" pitchFamily="34" charset="0"/>
                <a:ea typeface="Adobe Song Std L" panose="02020300000000000000" pitchFamily="18" charset="-128"/>
                <a:cs typeface="Arial" pitchFamily="34" charset="0"/>
              </a:rPr>
              <a:t>2018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BA36F1E-766B-45E0-BDBC-B2FBDBB9B424}"/>
              </a:ext>
            </a:extLst>
          </p:cNvPr>
          <p:cNvSpPr txBox="1"/>
          <p:nvPr/>
        </p:nvSpPr>
        <p:spPr>
          <a:xfrm>
            <a:off x="6196519" y="4425594"/>
            <a:ext cx="553452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You can simply impress your audience and add a unique zing and appeal to your Presentations. </a:t>
            </a:r>
          </a:p>
          <a:p>
            <a:pPr algn="r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8571491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859D6F4-996C-4143-8832-56B071227105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B4561C9-4AC8-4C5F-9E6F-E5FF46551151}"/>
              </a:ext>
            </a:extLst>
          </p:cNvPr>
          <p:cNvSpPr txBox="1"/>
          <p:nvPr/>
        </p:nvSpPr>
        <p:spPr>
          <a:xfrm>
            <a:off x="900906" y="1692055"/>
            <a:ext cx="499327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4" name="Graphic 103">
            <a:extLst>
              <a:ext uri="{FF2B5EF4-FFF2-40B4-BE49-F238E27FC236}">
                <a16:creationId xmlns:a16="http://schemas.microsoft.com/office/drawing/2014/main" id="{FE09DB99-0CCD-48CA-9635-46512171124C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F4C62A0-99E1-4077-BECA-C3A8CD7052A1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795DC75-3A02-463D-9989-EDB61799B302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AA129C4-FEE1-4DC5-B77D-FA0B31273BD9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E7ED04B-2492-41D1-BCD8-42A914EAE923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2832931-A8BA-458B-8D02-8987946B5B54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10" name="Chart 7">
            <a:extLst>
              <a:ext uri="{FF2B5EF4-FFF2-40B4-BE49-F238E27FC236}">
                <a16:creationId xmlns:a16="http://schemas.microsoft.com/office/drawing/2014/main" id="{6347F256-A05E-4D65-BC82-C88DEAAC8DC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09106582"/>
              </p:ext>
            </p:extLst>
          </p:nvPr>
        </p:nvGraphicFramePr>
        <p:xfrm>
          <a:off x="3994482" y="2516335"/>
          <a:ext cx="1333646" cy="13822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1" name="Chart 7">
            <a:extLst>
              <a:ext uri="{FF2B5EF4-FFF2-40B4-BE49-F238E27FC236}">
                <a16:creationId xmlns:a16="http://schemas.microsoft.com/office/drawing/2014/main" id="{F18588F2-7508-4E54-A794-DA2E7EA1C27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9965044"/>
              </p:ext>
            </p:extLst>
          </p:nvPr>
        </p:nvGraphicFramePr>
        <p:xfrm>
          <a:off x="3994482" y="4410116"/>
          <a:ext cx="1333646" cy="13822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Chart 7">
            <a:extLst>
              <a:ext uri="{FF2B5EF4-FFF2-40B4-BE49-F238E27FC236}">
                <a16:creationId xmlns:a16="http://schemas.microsoft.com/office/drawing/2014/main" id="{0AAC6D5B-2720-431A-91A9-B862449494C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02175532"/>
              </p:ext>
            </p:extLst>
          </p:nvPr>
        </p:nvGraphicFramePr>
        <p:xfrm>
          <a:off x="1246080" y="4410116"/>
          <a:ext cx="1333646" cy="13822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3" name="Chart 7">
            <a:extLst>
              <a:ext uri="{FF2B5EF4-FFF2-40B4-BE49-F238E27FC236}">
                <a16:creationId xmlns:a16="http://schemas.microsoft.com/office/drawing/2014/main" id="{6B52B680-3050-4169-8901-57EA4C3021B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93875295"/>
              </p:ext>
            </p:extLst>
          </p:nvPr>
        </p:nvGraphicFramePr>
        <p:xfrm>
          <a:off x="1246080" y="2516335"/>
          <a:ext cx="1333646" cy="13822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7E34DC94-DD82-437E-AFC5-31E595F24EB0}"/>
              </a:ext>
            </a:extLst>
          </p:cNvPr>
          <p:cNvSpPr txBox="1"/>
          <p:nvPr/>
        </p:nvSpPr>
        <p:spPr>
          <a:xfrm>
            <a:off x="1506996" y="2931361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40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44FDFE4-B6C6-4775-B110-7F37A705DAF7}"/>
              </a:ext>
            </a:extLst>
          </p:cNvPr>
          <p:cNvSpPr txBox="1"/>
          <p:nvPr/>
        </p:nvSpPr>
        <p:spPr>
          <a:xfrm>
            <a:off x="4255398" y="2931361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80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9678FDE-9A13-4741-AF9E-77CEA879E612}"/>
              </a:ext>
            </a:extLst>
          </p:cNvPr>
          <p:cNvSpPr txBox="1"/>
          <p:nvPr/>
        </p:nvSpPr>
        <p:spPr>
          <a:xfrm>
            <a:off x="1506996" y="4825142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60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B0F2B60-7B91-46EE-930D-6D6D4C60F58B}"/>
              </a:ext>
            </a:extLst>
          </p:cNvPr>
          <p:cNvSpPr txBox="1"/>
          <p:nvPr/>
        </p:nvSpPr>
        <p:spPr>
          <a:xfrm>
            <a:off x="4255398" y="4825142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50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6FEA2EF-3A2C-4353-982C-12AB3345F5EC}"/>
              </a:ext>
            </a:extLst>
          </p:cNvPr>
          <p:cNvSpPr txBox="1"/>
          <p:nvPr/>
        </p:nvSpPr>
        <p:spPr>
          <a:xfrm>
            <a:off x="1129943" y="4000460"/>
            <a:ext cx="1565921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19CB214-E878-447A-B3CB-339AA30B03B3}"/>
              </a:ext>
            </a:extLst>
          </p:cNvPr>
          <p:cNvSpPr txBox="1"/>
          <p:nvPr/>
        </p:nvSpPr>
        <p:spPr>
          <a:xfrm>
            <a:off x="3878345" y="4000460"/>
            <a:ext cx="1565921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50D327E-7A93-417F-8EBD-5977CD24EBAF}"/>
              </a:ext>
            </a:extLst>
          </p:cNvPr>
          <p:cNvSpPr txBox="1"/>
          <p:nvPr/>
        </p:nvSpPr>
        <p:spPr>
          <a:xfrm>
            <a:off x="1129943" y="5894240"/>
            <a:ext cx="1565921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671837E-860E-474C-8999-141430881884}"/>
              </a:ext>
            </a:extLst>
          </p:cNvPr>
          <p:cNvSpPr txBox="1"/>
          <p:nvPr/>
        </p:nvSpPr>
        <p:spPr>
          <a:xfrm>
            <a:off x="3878345" y="5894240"/>
            <a:ext cx="1565921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27AD8FF-AC18-4A9C-BE4B-ADDCD6CB2E32}"/>
              </a:ext>
            </a:extLst>
          </p:cNvPr>
          <p:cNvGrpSpPr/>
          <p:nvPr/>
        </p:nvGrpSpPr>
        <p:grpSpPr>
          <a:xfrm flipH="1">
            <a:off x="6461930" y="1672912"/>
            <a:ext cx="3388568" cy="475860"/>
            <a:chOff x="1051292" y="2017033"/>
            <a:chExt cx="3388568" cy="376914"/>
          </a:xfrm>
        </p:grpSpPr>
        <p:sp>
          <p:nvSpPr>
            <p:cNvPr id="23" name="Rectangle 9">
              <a:extLst>
                <a:ext uri="{FF2B5EF4-FFF2-40B4-BE49-F238E27FC236}">
                  <a16:creationId xmlns:a16="http://schemas.microsoft.com/office/drawing/2014/main" id="{7C93D7E0-2A91-44E5-A660-537E20A66610}"/>
                </a:ext>
              </a:extLst>
            </p:cNvPr>
            <p:cNvSpPr/>
            <p:nvPr/>
          </p:nvSpPr>
          <p:spPr>
            <a:xfrm>
              <a:off x="4319543" y="2027138"/>
              <a:ext cx="115353" cy="366809"/>
            </a:xfrm>
            <a:custGeom>
              <a:avLst/>
              <a:gdLst>
                <a:gd name="connsiteX0" fmla="*/ 0 w 914400"/>
                <a:gd name="connsiteY0" fmla="*/ 0 h 914400"/>
                <a:gd name="connsiteX1" fmla="*/ 914400 w 914400"/>
                <a:gd name="connsiteY1" fmla="*/ 0 h 914400"/>
                <a:gd name="connsiteX2" fmla="*/ 914400 w 914400"/>
                <a:gd name="connsiteY2" fmla="*/ 914400 h 914400"/>
                <a:gd name="connsiteX3" fmla="*/ 0 w 914400"/>
                <a:gd name="connsiteY3" fmla="*/ 914400 h 914400"/>
                <a:gd name="connsiteX4" fmla="*/ 0 w 914400"/>
                <a:gd name="connsiteY4" fmla="*/ 0 h 914400"/>
                <a:gd name="connsiteX0" fmla="*/ 0 w 914400"/>
                <a:gd name="connsiteY0" fmla="*/ 292963 h 1207363"/>
                <a:gd name="connsiteX1" fmla="*/ 914400 w 914400"/>
                <a:gd name="connsiteY1" fmla="*/ 0 h 1207363"/>
                <a:gd name="connsiteX2" fmla="*/ 914400 w 914400"/>
                <a:gd name="connsiteY2" fmla="*/ 1207363 h 1207363"/>
                <a:gd name="connsiteX3" fmla="*/ 0 w 914400"/>
                <a:gd name="connsiteY3" fmla="*/ 1207363 h 1207363"/>
                <a:gd name="connsiteX4" fmla="*/ 0 w 914400"/>
                <a:gd name="connsiteY4" fmla="*/ 292963 h 1207363"/>
                <a:gd name="connsiteX0" fmla="*/ 612559 w 914400"/>
                <a:gd name="connsiteY0" fmla="*/ 8877 h 1207363"/>
                <a:gd name="connsiteX1" fmla="*/ 914400 w 914400"/>
                <a:gd name="connsiteY1" fmla="*/ 0 h 1207363"/>
                <a:gd name="connsiteX2" fmla="*/ 914400 w 914400"/>
                <a:gd name="connsiteY2" fmla="*/ 1207363 h 1207363"/>
                <a:gd name="connsiteX3" fmla="*/ 0 w 914400"/>
                <a:gd name="connsiteY3" fmla="*/ 1207363 h 1207363"/>
                <a:gd name="connsiteX4" fmla="*/ 612559 w 914400"/>
                <a:gd name="connsiteY4" fmla="*/ 8877 h 1207363"/>
                <a:gd name="connsiteX0" fmla="*/ 0 w 301841"/>
                <a:gd name="connsiteY0" fmla="*/ 8877 h 1207363"/>
                <a:gd name="connsiteX1" fmla="*/ 301841 w 301841"/>
                <a:gd name="connsiteY1" fmla="*/ 0 h 1207363"/>
                <a:gd name="connsiteX2" fmla="*/ 301841 w 301841"/>
                <a:gd name="connsiteY2" fmla="*/ 1207363 h 1207363"/>
                <a:gd name="connsiteX3" fmla="*/ 186432 w 301841"/>
                <a:gd name="connsiteY3" fmla="*/ 408372 h 1207363"/>
                <a:gd name="connsiteX4" fmla="*/ 0 w 301841"/>
                <a:gd name="connsiteY4" fmla="*/ 8877 h 1207363"/>
                <a:gd name="connsiteX0" fmla="*/ 0 w 133166"/>
                <a:gd name="connsiteY0" fmla="*/ 0 h 1207364"/>
                <a:gd name="connsiteX1" fmla="*/ 133166 w 133166"/>
                <a:gd name="connsiteY1" fmla="*/ 1 h 1207364"/>
                <a:gd name="connsiteX2" fmla="*/ 133166 w 133166"/>
                <a:gd name="connsiteY2" fmla="*/ 1207364 h 1207364"/>
                <a:gd name="connsiteX3" fmla="*/ 17757 w 133166"/>
                <a:gd name="connsiteY3" fmla="*/ 408373 h 1207364"/>
                <a:gd name="connsiteX4" fmla="*/ 0 w 133166"/>
                <a:gd name="connsiteY4" fmla="*/ 0 h 1207364"/>
                <a:gd name="connsiteX0" fmla="*/ 0 w 142044"/>
                <a:gd name="connsiteY0" fmla="*/ 0 h 408373"/>
                <a:gd name="connsiteX1" fmla="*/ 133166 w 142044"/>
                <a:gd name="connsiteY1" fmla="*/ 1 h 408373"/>
                <a:gd name="connsiteX2" fmla="*/ 142044 w 142044"/>
                <a:gd name="connsiteY2" fmla="*/ 301842 h 408373"/>
                <a:gd name="connsiteX3" fmla="*/ 17757 w 142044"/>
                <a:gd name="connsiteY3" fmla="*/ 408373 h 408373"/>
                <a:gd name="connsiteX4" fmla="*/ 0 w 142044"/>
                <a:gd name="connsiteY4" fmla="*/ 0 h 408373"/>
                <a:gd name="connsiteX0" fmla="*/ 0 w 133166"/>
                <a:gd name="connsiteY0" fmla="*/ 0 h 408373"/>
                <a:gd name="connsiteX1" fmla="*/ 133166 w 133166"/>
                <a:gd name="connsiteY1" fmla="*/ 1 h 408373"/>
                <a:gd name="connsiteX2" fmla="*/ 118293 w 133166"/>
                <a:gd name="connsiteY2" fmla="*/ 313717 h 408373"/>
                <a:gd name="connsiteX3" fmla="*/ 17757 w 133166"/>
                <a:gd name="connsiteY3" fmla="*/ 408373 h 408373"/>
                <a:gd name="connsiteX4" fmla="*/ 0 w 133166"/>
                <a:gd name="connsiteY4" fmla="*/ 0 h 408373"/>
                <a:gd name="connsiteX0" fmla="*/ 0 w 118293"/>
                <a:gd name="connsiteY0" fmla="*/ 5937 h 414310"/>
                <a:gd name="connsiteX1" fmla="*/ 115353 w 118293"/>
                <a:gd name="connsiteY1" fmla="*/ 0 h 414310"/>
                <a:gd name="connsiteX2" fmla="*/ 118293 w 118293"/>
                <a:gd name="connsiteY2" fmla="*/ 319654 h 414310"/>
                <a:gd name="connsiteX3" fmla="*/ 17757 w 118293"/>
                <a:gd name="connsiteY3" fmla="*/ 414310 h 414310"/>
                <a:gd name="connsiteX4" fmla="*/ 0 w 118293"/>
                <a:gd name="connsiteY4" fmla="*/ 5937 h 414310"/>
                <a:gd name="connsiteX0" fmla="*/ 0 w 118293"/>
                <a:gd name="connsiteY0" fmla="*/ 5937 h 366809"/>
                <a:gd name="connsiteX1" fmla="*/ 115353 w 118293"/>
                <a:gd name="connsiteY1" fmla="*/ 0 h 366809"/>
                <a:gd name="connsiteX2" fmla="*/ 118293 w 118293"/>
                <a:gd name="connsiteY2" fmla="*/ 319654 h 366809"/>
                <a:gd name="connsiteX3" fmla="*/ 5882 w 118293"/>
                <a:gd name="connsiteY3" fmla="*/ 366809 h 366809"/>
                <a:gd name="connsiteX4" fmla="*/ 0 w 118293"/>
                <a:gd name="connsiteY4" fmla="*/ 5937 h 366809"/>
                <a:gd name="connsiteX0" fmla="*/ 0 w 115353"/>
                <a:gd name="connsiteY0" fmla="*/ 5937 h 366809"/>
                <a:gd name="connsiteX1" fmla="*/ 115353 w 115353"/>
                <a:gd name="connsiteY1" fmla="*/ 0 h 366809"/>
                <a:gd name="connsiteX2" fmla="*/ 112356 w 115353"/>
                <a:gd name="connsiteY2" fmla="*/ 278091 h 366809"/>
                <a:gd name="connsiteX3" fmla="*/ 5882 w 115353"/>
                <a:gd name="connsiteY3" fmla="*/ 366809 h 366809"/>
                <a:gd name="connsiteX4" fmla="*/ 0 w 115353"/>
                <a:gd name="connsiteY4" fmla="*/ 5937 h 36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353" h="366809">
                  <a:moveTo>
                    <a:pt x="0" y="5937"/>
                  </a:moveTo>
                  <a:lnTo>
                    <a:pt x="115353" y="0"/>
                  </a:lnTo>
                  <a:lnTo>
                    <a:pt x="112356" y="278091"/>
                  </a:lnTo>
                  <a:lnTo>
                    <a:pt x="5882" y="366809"/>
                  </a:lnTo>
                  <a:cubicBezTo>
                    <a:pt x="3921" y="246518"/>
                    <a:pt x="1961" y="126228"/>
                    <a:pt x="0" y="593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4" name="Rectangle 6">
              <a:extLst>
                <a:ext uri="{FF2B5EF4-FFF2-40B4-BE49-F238E27FC236}">
                  <a16:creationId xmlns:a16="http://schemas.microsoft.com/office/drawing/2014/main" id="{0A3F2965-D2D8-4284-966E-1F5F6C0EB2EF}"/>
                </a:ext>
              </a:extLst>
            </p:cNvPr>
            <p:cNvSpPr/>
            <p:nvPr/>
          </p:nvSpPr>
          <p:spPr>
            <a:xfrm flipH="1">
              <a:off x="1051292" y="2017033"/>
              <a:ext cx="3388568" cy="288033"/>
            </a:xfrm>
            <a:custGeom>
              <a:avLst/>
              <a:gdLst>
                <a:gd name="connsiteX0" fmla="*/ 0 w 5285462"/>
                <a:gd name="connsiteY0" fmla="*/ 0 h 576064"/>
                <a:gd name="connsiteX1" fmla="*/ 4724629 w 5285462"/>
                <a:gd name="connsiteY1" fmla="*/ 0 h 576064"/>
                <a:gd name="connsiteX2" fmla="*/ 5285462 w 5285462"/>
                <a:gd name="connsiteY2" fmla="*/ 576064 h 576064"/>
                <a:gd name="connsiteX3" fmla="*/ 0 w 5285462"/>
                <a:gd name="connsiteY3" fmla="*/ 576064 h 576064"/>
                <a:gd name="connsiteX4" fmla="*/ 0 w 5285462"/>
                <a:gd name="connsiteY4" fmla="*/ 0 h 57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85462" h="576064">
                  <a:moveTo>
                    <a:pt x="0" y="0"/>
                  </a:moveTo>
                  <a:lnTo>
                    <a:pt x="4724629" y="0"/>
                  </a:lnTo>
                  <a:lnTo>
                    <a:pt x="5285462" y="576064"/>
                  </a:lnTo>
                  <a:lnTo>
                    <a:pt x="0" y="576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rgbClr val="57687C"/>
                </a:solidFill>
              </a:endParaRPr>
            </a:p>
          </p:txBody>
        </p:sp>
      </p:grpSp>
      <p:grpSp>
        <p:nvGrpSpPr>
          <p:cNvPr id="25" name="그룹 6">
            <a:extLst>
              <a:ext uri="{FF2B5EF4-FFF2-40B4-BE49-F238E27FC236}">
                <a16:creationId xmlns:a16="http://schemas.microsoft.com/office/drawing/2014/main" id="{E51D2D52-9B29-46DA-A42B-5499B5991600}"/>
              </a:ext>
            </a:extLst>
          </p:cNvPr>
          <p:cNvGrpSpPr/>
          <p:nvPr/>
        </p:nvGrpSpPr>
        <p:grpSpPr>
          <a:xfrm>
            <a:off x="6735358" y="2284070"/>
            <a:ext cx="4871185" cy="740106"/>
            <a:chOff x="5987687" y="2420888"/>
            <a:chExt cx="5292000" cy="740106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ED6CC73-D9B4-439D-91C0-049BBC683CD8}"/>
                </a:ext>
              </a:extLst>
            </p:cNvPr>
            <p:cNvSpPr txBox="1"/>
            <p:nvPr/>
          </p:nvSpPr>
          <p:spPr>
            <a:xfrm>
              <a:off x="5987687" y="2420888"/>
              <a:ext cx="5292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40% Progress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F37C3F3-F43F-4392-9A1B-435EFC671361}"/>
                </a:ext>
              </a:extLst>
            </p:cNvPr>
            <p:cNvSpPr txBox="1"/>
            <p:nvPr/>
          </p:nvSpPr>
          <p:spPr>
            <a:xfrm>
              <a:off x="5987687" y="2699329"/>
              <a:ext cx="5292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E298BCB8-14D3-48F8-8323-16EBD7BA7322}"/>
              </a:ext>
            </a:extLst>
          </p:cNvPr>
          <p:cNvSpPr txBox="1"/>
          <p:nvPr/>
        </p:nvSpPr>
        <p:spPr>
          <a:xfrm>
            <a:off x="6611938" y="1692055"/>
            <a:ext cx="28176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9" name="그룹 5">
            <a:extLst>
              <a:ext uri="{FF2B5EF4-FFF2-40B4-BE49-F238E27FC236}">
                <a16:creationId xmlns:a16="http://schemas.microsoft.com/office/drawing/2014/main" id="{41C2C533-6C7B-4E4C-859F-5A7A373B7CB3}"/>
              </a:ext>
            </a:extLst>
          </p:cNvPr>
          <p:cNvGrpSpPr/>
          <p:nvPr/>
        </p:nvGrpSpPr>
        <p:grpSpPr>
          <a:xfrm>
            <a:off x="6735358" y="3351403"/>
            <a:ext cx="4871185" cy="742604"/>
            <a:chOff x="5987687" y="3378634"/>
            <a:chExt cx="5292000" cy="742604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31935E4-17C4-4F18-9E72-0707ADD40585}"/>
                </a:ext>
              </a:extLst>
            </p:cNvPr>
            <p:cNvSpPr txBox="1"/>
            <p:nvPr/>
          </p:nvSpPr>
          <p:spPr>
            <a:xfrm>
              <a:off x="5987687" y="3378634"/>
              <a:ext cx="5292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80% Progress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333076B-3AA1-43F9-9429-E80A97C87D0A}"/>
                </a:ext>
              </a:extLst>
            </p:cNvPr>
            <p:cNvSpPr txBox="1"/>
            <p:nvPr/>
          </p:nvSpPr>
          <p:spPr>
            <a:xfrm>
              <a:off x="5987687" y="3659573"/>
              <a:ext cx="5292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32" name="그룹 4">
            <a:extLst>
              <a:ext uri="{FF2B5EF4-FFF2-40B4-BE49-F238E27FC236}">
                <a16:creationId xmlns:a16="http://schemas.microsoft.com/office/drawing/2014/main" id="{1DBECE92-38F6-494A-A41F-A28288FABDBF}"/>
              </a:ext>
            </a:extLst>
          </p:cNvPr>
          <p:cNvGrpSpPr/>
          <p:nvPr/>
        </p:nvGrpSpPr>
        <p:grpSpPr>
          <a:xfrm>
            <a:off x="6735358" y="4421234"/>
            <a:ext cx="4871185" cy="746362"/>
            <a:chOff x="5987687" y="4374046"/>
            <a:chExt cx="5292000" cy="746362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02CC23C-FCCD-4F39-9803-20EA357838FB}"/>
                </a:ext>
              </a:extLst>
            </p:cNvPr>
            <p:cNvSpPr txBox="1"/>
            <p:nvPr/>
          </p:nvSpPr>
          <p:spPr>
            <a:xfrm>
              <a:off x="5987687" y="4374046"/>
              <a:ext cx="5292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60% Progress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7C9C8A04-4CC4-457F-BA68-05507B6C26B3}"/>
                </a:ext>
              </a:extLst>
            </p:cNvPr>
            <p:cNvSpPr txBox="1"/>
            <p:nvPr/>
          </p:nvSpPr>
          <p:spPr>
            <a:xfrm>
              <a:off x="5987687" y="4658743"/>
              <a:ext cx="5292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35" name="그룹 3">
            <a:extLst>
              <a:ext uri="{FF2B5EF4-FFF2-40B4-BE49-F238E27FC236}">
                <a16:creationId xmlns:a16="http://schemas.microsoft.com/office/drawing/2014/main" id="{997EB157-1985-4F51-9C9E-A7F3BC26DC89}"/>
              </a:ext>
            </a:extLst>
          </p:cNvPr>
          <p:cNvGrpSpPr/>
          <p:nvPr/>
        </p:nvGrpSpPr>
        <p:grpSpPr>
          <a:xfrm>
            <a:off x="6735358" y="5494822"/>
            <a:ext cx="4871185" cy="739863"/>
            <a:chOff x="5987687" y="5373217"/>
            <a:chExt cx="5292000" cy="739863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5F7C9D52-6C26-4CDA-B9FC-359D9375AC52}"/>
                </a:ext>
              </a:extLst>
            </p:cNvPr>
            <p:cNvSpPr txBox="1"/>
            <p:nvPr/>
          </p:nvSpPr>
          <p:spPr>
            <a:xfrm>
              <a:off x="5987687" y="5373217"/>
              <a:ext cx="5292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50% Progress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303CA40-4F4B-4A5B-8114-F4BAF36EDC76}"/>
                </a:ext>
              </a:extLst>
            </p:cNvPr>
            <p:cNvSpPr txBox="1"/>
            <p:nvPr/>
          </p:nvSpPr>
          <p:spPr>
            <a:xfrm>
              <a:off x="5987687" y="5651415"/>
              <a:ext cx="5292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1053504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3">
            <a:extLst>
              <a:ext uri="{FF2B5EF4-FFF2-40B4-BE49-F238E27FC236}">
                <a16:creationId xmlns:a16="http://schemas.microsoft.com/office/drawing/2014/main" id="{4C2A8821-3021-41C9-BA86-96A6CFDAC922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381250" y="647700"/>
            <a:ext cx="7429500" cy="556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C8DC14B-E2BB-414E-8F8E-DF3B51B3F8D8}"/>
              </a:ext>
            </a:extLst>
          </p:cNvPr>
          <p:cNvSpPr txBox="1"/>
          <p:nvPr/>
        </p:nvSpPr>
        <p:spPr>
          <a:xfrm>
            <a:off x="1063786" y="2283829"/>
            <a:ext cx="15136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50%</a:t>
            </a:r>
            <a:endParaRPr lang="ko-KR" altLang="en-US" sz="3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DB15166-114D-4679-98E3-6E4071949DE7}"/>
              </a:ext>
            </a:extLst>
          </p:cNvPr>
          <p:cNvSpPr txBox="1"/>
          <p:nvPr/>
        </p:nvSpPr>
        <p:spPr>
          <a:xfrm>
            <a:off x="3072860" y="2369026"/>
            <a:ext cx="30111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</a:t>
            </a:r>
          </a:p>
        </p:txBody>
      </p:sp>
      <p:sp>
        <p:nvSpPr>
          <p:cNvPr id="9" name="Chevron 25">
            <a:extLst>
              <a:ext uri="{FF2B5EF4-FFF2-40B4-BE49-F238E27FC236}">
                <a16:creationId xmlns:a16="http://schemas.microsoft.com/office/drawing/2014/main" id="{F3D5D9CC-16E4-4461-955D-4732C8A1EB06}"/>
              </a:ext>
            </a:extLst>
          </p:cNvPr>
          <p:cNvSpPr/>
          <p:nvPr/>
        </p:nvSpPr>
        <p:spPr>
          <a:xfrm>
            <a:off x="2706102" y="2503431"/>
            <a:ext cx="194565" cy="200987"/>
          </a:xfrm>
          <a:prstGeom prst="chevron">
            <a:avLst>
              <a:gd name="adj" fmla="val 5486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066E785-5A72-438E-9721-B9B5DE70D3AD}"/>
              </a:ext>
            </a:extLst>
          </p:cNvPr>
          <p:cNvSpPr txBox="1"/>
          <p:nvPr/>
        </p:nvSpPr>
        <p:spPr>
          <a:xfrm>
            <a:off x="1673386" y="3317778"/>
            <a:ext cx="15136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3200" b="1" dirty="0">
                <a:solidFill>
                  <a:schemeClr val="accent4"/>
                </a:solidFill>
                <a:cs typeface="Arial" pitchFamily="34" charset="0"/>
              </a:rPr>
              <a:t>35%</a:t>
            </a:r>
            <a:endParaRPr lang="ko-KR" altLang="en-US" sz="3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99A719A-B4EF-4014-85C3-34031F2F09F9}"/>
              </a:ext>
            </a:extLst>
          </p:cNvPr>
          <p:cNvSpPr txBox="1"/>
          <p:nvPr/>
        </p:nvSpPr>
        <p:spPr>
          <a:xfrm>
            <a:off x="3682460" y="3401556"/>
            <a:ext cx="30111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13" name="Chevron 26">
            <a:extLst>
              <a:ext uri="{FF2B5EF4-FFF2-40B4-BE49-F238E27FC236}">
                <a16:creationId xmlns:a16="http://schemas.microsoft.com/office/drawing/2014/main" id="{42B9B7DB-509C-40A1-8A62-4033AF9D803D}"/>
              </a:ext>
            </a:extLst>
          </p:cNvPr>
          <p:cNvSpPr/>
          <p:nvPr/>
        </p:nvSpPr>
        <p:spPr>
          <a:xfrm>
            <a:off x="3315702" y="3535961"/>
            <a:ext cx="194565" cy="200987"/>
          </a:xfrm>
          <a:prstGeom prst="chevron">
            <a:avLst>
              <a:gd name="adj" fmla="val 5486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DDCBC05-391C-443D-ABC3-47500C94F330}"/>
              </a:ext>
            </a:extLst>
          </p:cNvPr>
          <p:cNvSpPr txBox="1"/>
          <p:nvPr/>
        </p:nvSpPr>
        <p:spPr>
          <a:xfrm>
            <a:off x="454186" y="5384257"/>
            <a:ext cx="15136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3200" b="1" dirty="0">
                <a:solidFill>
                  <a:schemeClr val="accent4"/>
                </a:solidFill>
                <a:cs typeface="Arial" pitchFamily="34" charset="0"/>
              </a:rPr>
              <a:t>15%</a:t>
            </a:r>
            <a:endParaRPr lang="ko-KR" altLang="en-US" sz="3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761C88E-9CE9-4310-9C1C-474BADC23F50}"/>
              </a:ext>
            </a:extLst>
          </p:cNvPr>
          <p:cNvSpPr txBox="1"/>
          <p:nvPr/>
        </p:nvSpPr>
        <p:spPr>
          <a:xfrm>
            <a:off x="2463260" y="5466616"/>
            <a:ext cx="30111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16" name="Chevron 27">
            <a:extLst>
              <a:ext uri="{FF2B5EF4-FFF2-40B4-BE49-F238E27FC236}">
                <a16:creationId xmlns:a16="http://schemas.microsoft.com/office/drawing/2014/main" id="{3765C425-BCA0-4908-A4E2-89D7FAAAD99B}"/>
              </a:ext>
            </a:extLst>
          </p:cNvPr>
          <p:cNvSpPr/>
          <p:nvPr/>
        </p:nvSpPr>
        <p:spPr>
          <a:xfrm>
            <a:off x="2096502" y="5601021"/>
            <a:ext cx="194565" cy="200987"/>
          </a:xfrm>
          <a:prstGeom prst="chevron">
            <a:avLst>
              <a:gd name="adj" fmla="val 5486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F840384-36C8-49F0-9217-27A904ACDBFA}"/>
              </a:ext>
            </a:extLst>
          </p:cNvPr>
          <p:cNvSpPr txBox="1"/>
          <p:nvPr/>
        </p:nvSpPr>
        <p:spPr>
          <a:xfrm>
            <a:off x="1063786" y="4307337"/>
            <a:ext cx="15136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20%</a:t>
            </a:r>
            <a:endParaRPr lang="ko-KR" altLang="en-US" sz="3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1DDB9D6-EA69-47CB-A10D-D674037B4B0B}"/>
              </a:ext>
            </a:extLst>
          </p:cNvPr>
          <p:cNvSpPr txBox="1"/>
          <p:nvPr/>
        </p:nvSpPr>
        <p:spPr>
          <a:xfrm>
            <a:off x="3072860" y="4392534"/>
            <a:ext cx="30111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19" name="Chevron 28">
            <a:extLst>
              <a:ext uri="{FF2B5EF4-FFF2-40B4-BE49-F238E27FC236}">
                <a16:creationId xmlns:a16="http://schemas.microsoft.com/office/drawing/2014/main" id="{32F358A4-8F4B-4CA2-8EB1-D3C13B820779}"/>
              </a:ext>
            </a:extLst>
          </p:cNvPr>
          <p:cNvSpPr/>
          <p:nvPr/>
        </p:nvSpPr>
        <p:spPr>
          <a:xfrm>
            <a:off x="2706102" y="4526939"/>
            <a:ext cx="194565" cy="200987"/>
          </a:xfrm>
          <a:prstGeom prst="chevron">
            <a:avLst>
              <a:gd name="adj" fmla="val 5486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586C8B8-228C-426B-9D2F-B67F4A8CA883}"/>
              </a:ext>
            </a:extLst>
          </p:cNvPr>
          <p:cNvSpPr txBox="1"/>
          <p:nvPr/>
        </p:nvSpPr>
        <p:spPr>
          <a:xfrm>
            <a:off x="536815" y="622880"/>
            <a:ext cx="51461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CHRISTMAS SENSON </a:t>
            </a:r>
            <a:endParaRPr lang="ko-KR" alt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870CB43-AD6E-4C68-BC55-87A1116EACDF}"/>
              </a:ext>
            </a:extLst>
          </p:cNvPr>
          <p:cNvSpPr txBox="1"/>
          <p:nvPr/>
        </p:nvSpPr>
        <p:spPr>
          <a:xfrm>
            <a:off x="536815" y="1194901"/>
            <a:ext cx="51461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BIG SALE</a:t>
            </a:r>
            <a:endParaRPr lang="ko-KR" altLang="en-US" sz="3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AABE366-6496-4171-8D28-C1D2E8416B9B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113637414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859D6F4-996C-4143-8832-56B071227105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B4561C9-4AC8-4C5F-9E6F-E5FF46551151}"/>
              </a:ext>
            </a:extLst>
          </p:cNvPr>
          <p:cNvSpPr txBox="1"/>
          <p:nvPr/>
        </p:nvSpPr>
        <p:spPr>
          <a:xfrm>
            <a:off x="900906" y="169205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4" name="Graphic 103">
            <a:extLst>
              <a:ext uri="{FF2B5EF4-FFF2-40B4-BE49-F238E27FC236}">
                <a16:creationId xmlns:a16="http://schemas.microsoft.com/office/drawing/2014/main" id="{FE09DB99-0CCD-48CA-9635-46512171124C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F4C62A0-99E1-4077-BECA-C3A8CD7052A1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795DC75-3A02-463D-9989-EDB61799B302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AA129C4-FEE1-4DC5-B77D-FA0B31273BD9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E7ED04B-2492-41D1-BCD8-42A914EAE923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2832931-A8BA-458B-8D02-8987946B5B54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3052C23-B08B-44B4-836D-0BF6672D6DAB}"/>
              </a:ext>
            </a:extLst>
          </p:cNvPr>
          <p:cNvGrpSpPr/>
          <p:nvPr/>
        </p:nvGrpSpPr>
        <p:grpSpPr>
          <a:xfrm>
            <a:off x="905609" y="1914743"/>
            <a:ext cx="10256977" cy="3556172"/>
            <a:chOff x="-659130" y="1400691"/>
            <a:chExt cx="10256977" cy="3556172"/>
          </a:xfrm>
        </p:grpSpPr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C3B97891-C408-4E0B-9561-AD88AF5176B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-659130" y="1535324"/>
              <a:ext cx="10128738" cy="3421539"/>
            </a:xfrm>
            <a:prstGeom prst="line">
              <a:avLst/>
            </a:prstGeom>
            <a:ln w="76200">
              <a:solidFill>
                <a:schemeClr val="tx1">
                  <a:lumMod val="65000"/>
                  <a:lumOff val="3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Isosceles Triangle 36">
              <a:extLst>
                <a:ext uri="{FF2B5EF4-FFF2-40B4-BE49-F238E27FC236}">
                  <a16:creationId xmlns:a16="http://schemas.microsoft.com/office/drawing/2014/main" id="{0B189AF0-5AFF-461A-9A5D-EF0D31B4C796}"/>
                </a:ext>
              </a:extLst>
            </p:cNvPr>
            <p:cNvSpPr/>
            <p:nvPr/>
          </p:nvSpPr>
          <p:spPr>
            <a:xfrm rot="4319367">
              <a:off x="9349202" y="1400691"/>
              <a:ext cx="248645" cy="248645"/>
            </a:xfrm>
            <a:prstGeom prst="triangle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38" name="Oval 37">
            <a:extLst>
              <a:ext uri="{FF2B5EF4-FFF2-40B4-BE49-F238E27FC236}">
                <a16:creationId xmlns:a16="http://schemas.microsoft.com/office/drawing/2014/main" id="{0EB9A411-A3BD-4C04-A7D7-70D25B21561F}"/>
              </a:ext>
            </a:extLst>
          </p:cNvPr>
          <p:cNvSpPr/>
          <p:nvPr/>
        </p:nvSpPr>
        <p:spPr>
          <a:xfrm>
            <a:off x="1576523" y="4625865"/>
            <a:ext cx="845051" cy="845051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3E9A152B-829A-4A64-8F27-E62A2E63E4F0}"/>
              </a:ext>
            </a:extLst>
          </p:cNvPr>
          <p:cNvSpPr/>
          <p:nvPr/>
        </p:nvSpPr>
        <p:spPr>
          <a:xfrm rot="10800000">
            <a:off x="1279754" y="5879829"/>
            <a:ext cx="1438587" cy="432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182712F-D210-4D74-87FB-56C8D581BEE9}"/>
              </a:ext>
            </a:extLst>
          </p:cNvPr>
          <p:cNvSpPr txBox="1"/>
          <p:nvPr/>
        </p:nvSpPr>
        <p:spPr>
          <a:xfrm>
            <a:off x="1332997" y="5957331"/>
            <a:ext cx="133210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EBFB20DB-AFE1-4EFE-A461-5D4F2D5BBB63}"/>
              </a:ext>
            </a:extLst>
          </p:cNvPr>
          <p:cNvGrpSpPr/>
          <p:nvPr/>
        </p:nvGrpSpPr>
        <p:grpSpPr>
          <a:xfrm>
            <a:off x="1271887" y="2914122"/>
            <a:ext cx="1454320" cy="1453493"/>
            <a:chOff x="3004835" y="4307149"/>
            <a:chExt cx="2266098" cy="1453493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33A5C263-B27D-4D1E-8E02-189A00E7FB05}"/>
                </a:ext>
              </a:extLst>
            </p:cNvPr>
            <p:cNvSpPr txBox="1"/>
            <p:nvPr/>
          </p:nvSpPr>
          <p:spPr>
            <a:xfrm>
              <a:off x="3009017" y="4560313"/>
              <a:ext cx="223352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932CD975-E7C7-4F61-A02B-E0D0D26143DA}"/>
                </a:ext>
              </a:extLst>
            </p:cNvPr>
            <p:cNvSpPr txBox="1"/>
            <p:nvPr/>
          </p:nvSpPr>
          <p:spPr>
            <a:xfrm>
              <a:off x="3004835" y="4307149"/>
              <a:ext cx="226609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4" name="Oval 43">
            <a:extLst>
              <a:ext uri="{FF2B5EF4-FFF2-40B4-BE49-F238E27FC236}">
                <a16:creationId xmlns:a16="http://schemas.microsoft.com/office/drawing/2014/main" id="{080A393C-BC24-4D08-AF8C-96CF3809C539}"/>
              </a:ext>
            </a:extLst>
          </p:cNvPr>
          <p:cNvSpPr/>
          <p:nvPr/>
        </p:nvSpPr>
        <p:spPr>
          <a:xfrm>
            <a:off x="5653165" y="3267238"/>
            <a:ext cx="845051" cy="845051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62806065-A552-4715-A7F2-19F89CCEE195}"/>
              </a:ext>
            </a:extLst>
          </p:cNvPr>
          <p:cNvSpPr/>
          <p:nvPr/>
        </p:nvSpPr>
        <p:spPr>
          <a:xfrm rot="10800000">
            <a:off x="5356397" y="5879829"/>
            <a:ext cx="1438587" cy="432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D3E107B-38A3-4BAA-BA0E-B7DF21A3080F}"/>
              </a:ext>
            </a:extLst>
          </p:cNvPr>
          <p:cNvSpPr txBox="1"/>
          <p:nvPr/>
        </p:nvSpPr>
        <p:spPr>
          <a:xfrm>
            <a:off x="5409639" y="5957331"/>
            <a:ext cx="133210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3B38CEA4-E0C0-479A-A429-E5C826663A4A}"/>
              </a:ext>
            </a:extLst>
          </p:cNvPr>
          <p:cNvGrpSpPr/>
          <p:nvPr/>
        </p:nvGrpSpPr>
        <p:grpSpPr>
          <a:xfrm>
            <a:off x="5348529" y="4319865"/>
            <a:ext cx="1454320" cy="1453493"/>
            <a:chOff x="3004835" y="4307149"/>
            <a:chExt cx="2266098" cy="1453493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D3DACEC3-2898-4CC0-9CB3-AF68C5DDF726}"/>
                </a:ext>
              </a:extLst>
            </p:cNvPr>
            <p:cNvSpPr txBox="1"/>
            <p:nvPr/>
          </p:nvSpPr>
          <p:spPr>
            <a:xfrm>
              <a:off x="3009017" y="4560313"/>
              <a:ext cx="223352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16F31275-09BD-4595-9BAD-B621B9F6B136}"/>
                </a:ext>
              </a:extLst>
            </p:cNvPr>
            <p:cNvSpPr txBox="1"/>
            <p:nvPr/>
          </p:nvSpPr>
          <p:spPr>
            <a:xfrm>
              <a:off x="3004835" y="4307149"/>
              <a:ext cx="226609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0" name="Oval 49">
            <a:extLst>
              <a:ext uri="{FF2B5EF4-FFF2-40B4-BE49-F238E27FC236}">
                <a16:creationId xmlns:a16="http://schemas.microsoft.com/office/drawing/2014/main" id="{1531A4D7-1068-45AF-A038-683F75A749FA}"/>
              </a:ext>
            </a:extLst>
          </p:cNvPr>
          <p:cNvSpPr/>
          <p:nvPr/>
        </p:nvSpPr>
        <p:spPr>
          <a:xfrm>
            <a:off x="9729807" y="1908612"/>
            <a:ext cx="845051" cy="845051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FD68C42B-1E3C-4546-9D55-9654376FB340}"/>
              </a:ext>
            </a:extLst>
          </p:cNvPr>
          <p:cNvSpPr/>
          <p:nvPr/>
        </p:nvSpPr>
        <p:spPr>
          <a:xfrm rot="10800000">
            <a:off x="9433039" y="5879829"/>
            <a:ext cx="1438587" cy="432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53D5E48-A924-4126-9AEE-830DB4CA234C}"/>
              </a:ext>
            </a:extLst>
          </p:cNvPr>
          <p:cNvSpPr txBox="1"/>
          <p:nvPr/>
        </p:nvSpPr>
        <p:spPr>
          <a:xfrm>
            <a:off x="9486281" y="5957331"/>
            <a:ext cx="133210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7010F25E-112F-4D12-BE55-2DE7415D900E}"/>
              </a:ext>
            </a:extLst>
          </p:cNvPr>
          <p:cNvGrpSpPr/>
          <p:nvPr/>
        </p:nvGrpSpPr>
        <p:grpSpPr>
          <a:xfrm>
            <a:off x="9425171" y="2988797"/>
            <a:ext cx="1454320" cy="1453493"/>
            <a:chOff x="3004835" y="4307149"/>
            <a:chExt cx="2266098" cy="1453493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3822DEF-B5B0-4CDF-82EE-AA1D2C7F09FF}"/>
                </a:ext>
              </a:extLst>
            </p:cNvPr>
            <p:cNvSpPr txBox="1"/>
            <p:nvPr/>
          </p:nvSpPr>
          <p:spPr>
            <a:xfrm>
              <a:off x="3009017" y="4560313"/>
              <a:ext cx="223352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57F03BC5-57DA-4C39-98CD-E2DA214B8A8C}"/>
                </a:ext>
              </a:extLst>
            </p:cNvPr>
            <p:cNvSpPr txBox="1"/>
            <p:nvPr/>
          </p:nvSpPr>
          <p:spPr>
            <a:xfrm>
              <a:off x="3004835" y="4307149"/>
              <a:ext cx="226609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6" name="Oval 55">
            <a:extLst>
              <a:ext uri="{FF2B5EF4-FFF2-40B4-BE49-F238E27FC236}">
                <a16:creationId xmlns:a16="http://schemas.microsoft.com/office/drawing/2014/main" id="{74848224-E8C2-473D-BCD2-54B10017CD49}"/>
              </a:ext>
            </a:extLst>
          </p:cNvPr>
          <p:cNvSpPr/>
          <p:nvPr/>
        </p:nvSpPr>
        <p:spPr>
          <a:xfrm>
            <a:off x="3614844" y="3946551"/>
            <a:ext cx="845051" cy="84505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225404D9-8B4F-4140-8FA4-6821880F01B5}"/>
              </a:ext>
            </a:extLst>
          </p:cNvPr>
          <p:cNvSpPr/>
          <p:nvPr/>
        </p:nvSpPr>
        <p:spPr>
          <a:xfrm rot="10800000">
            <a:off x="3318076" y="5879829"/>
            <a:ext cx="1438587" cy="432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8A6BA469-2C86-46B6-A9BA-080334661A5D}"/>
              </a:ext>
            </a:extLst>
          </p:cNvPr>
          <p:cNvSpPr txBox="1"/>
          <p:nvPr/>
        </p:nvSpPr>
        <p:spPr>
          <a:xfrm>
            <a:off x="3371318" y="5957331"/>
            <a:ext cx="133210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57E8C251-41CD-4B08-8D2B-4398E69A7EA1}"/>
              </a:ext>
            </a:extLst>
          </p:cNvPr>
          <p:cNvGrpSpPr/>
          <p:nvPr/>
        </p:nvGrpSpPr>
        <p:grpSpPr>
          <a:xfrm>
            <a:off x="3310208" y="2266050"/>
            <a:ext cx="1454320" cy="1453493"/>
            <a:chOff x="3004835" y="4307149"/>
            <a:chExt cx="2266098" cy="1453493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BF6E50C9-AF7C-4B9C-83FD-1EB0346B5D73}"/>
                </a:ext>
              </a:extLst>
            </p:cNvPr>
            <p:cNvSpPr txBox="1"/>
            <p:nvPr/>
          </p:nvSpPr>
          <p:spPr>
            <a:xfrm>
              <a:off x="3009017" y="4560313"/>
              <a:ext cx="223352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E39434C6-89F5-4853-9204-5710D0BA1981}"/>
                </a:ext>
              </a:extLst>
            </p:cNvPr>
            <p:cNvSpPr txBox="1"/>
            <p:nvPr/>
          </p:nvSpPr>
          <p:spPr>
            <a:xfrm>
              <a:off x="3004835" y="4307149"/>
              <a:ext cx="226609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2" name="Oval 61">
            <a:extLst>
              <a:ext uri="{FF2B5EF4-FFF2-40B4-BE49-F238E27FC236}">
                <a16:creationId xmlns:a16="http://schemas.microsoft.com/office/drawing/2014/main" id="{95D792BB-7CFF-424F-A12D-40A36C0D9CA3}"/>
              </a:ext>
            </a:extLst>
          </p:cNvPr>
          <p:cNvSpPr/>
          <p:nvPr/>
        </p:nvSpPr>
        <p:spPr>
          <a:xfrm>
            <a:off x="7691486" y="2587925"/>
            <a:ext cx="845051" cy="845051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0B90B6C5-D31C-4251-8BAD-057E21059704}"/>
              </a:ext>
            </a:extLst>
          </p:cNvPr>
          <p:cNvSpPr/>
          <p:nvPr/>
        </p:nvSpPr>
        <p:spPr>
          <a:xfrm rot="10800000">
            <a:off x="7394718" y="5879829"/>
            <a:ext cx="1438587" cy="432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8991E5C-ACD9-4247-B3C0-EEFB72566274}"/>
              </a:ext>
            </a:extLst>
          </p:cNvPr>
          <p:cNvSpPr txBox="1"/>
          <p:nvPr/>
        </p:nvSpPr>
        <p:spPr>
          <a:xfrm>
            <a:off x="7447960" y="5957331"/>
            <a:ext cx="133210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817F1385-C5ED-4048-A464-8562A90B2796}"/>
              </a:ext>
            </a:extLst>
          </p:cNvPr>
          <p:cNvGrpSpPr/>
          <p:nvPr/>
        </p:nvGrpSpPr>
        <p:grpSpPr>
          <a:xfrm>
            <a:off x="7386850" y="3680302"/>
            <a:ext cx="1454320" cy="1453493"/>
            <a:chOff x="3004835" y="4307149"/>
            <a:chExt cx="2266098" cy="1453493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5C1C3D1-D876-45EE-9DD8-D7A81B95B5E1}"/>
                </a:ext>
              </a:extLst>
            </p:cNvPr>
            <p:cNvSpPr txBox="1"/>
            <p:nvPr/>
          </p:nvSpPr>
          <p:spPr>
            <a:xfrm>
              <a:off x="3009017" y="4560313"/>
              <a:ext cx="223352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031B82A8-B493-4BF8-B07D-7F981B37CA78}"/>
                </a:ext>
              </a:extLst>
            </p:cNvPr>
            <p:cNvSpPr txBox="1"/>
            <p:nvPr/>
          </p:nvSpPr>
          <p:spPr>
            <a:xfrm>
              <a:off x="3004835" y="4307149"/>
              <a:ext cx="226609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8" name="Rectangle 7">
            <a:extLst>
              <a:ext uri="{FF2B5EF4-FFF2-40B4-BE49-F238E27FC236}">
                <a16:creationId xmlns:a16="http://schemas.microsoft.com/office/drawing/2014/main" id="{FC125099-29DE-419A-BF86-A2412025530C}"/>
              </a:ext>
            </a:extLst>
          </p:cNvPr>
          <p:cNvSpPr/>
          <p:nvPr/>
        </p:nvSpPr>
        <p:spPr>
          <a:xfrm>
            <a:off x="3876348" y="4206595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9" name="Rounded Rectangle 10">
            <a:extLst>
              <a:ext uri="{FF2B5EF4-FFF2-40B4-BE49-F238E27FC236}">
                <a16:creationId xmlns:a16="http://schemas.microsoft.com/office/drawing/2014/main" id="{FC05DBF4-8D8D-4FD4-9504-C32E02CF7AD6}"/>
              </a:ext>
            </a:extLst>
          </p:cNvPr>
          <p:cNvSpPr/>
          <p:nvPr/>
        </p:nvSpPr>
        <p:spPr>
          <a:xfrm>
            <a:off x="5940841" y="3521586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0" name="Rounded Rectangle 5">
            <a:extLst>
              <a:ext uri="{FF2B5EF4-FFF2-40B4-BE49-F238E27FC236}">
                <a16:creationId xmlns:a16="http://schemas.microsoft.com/office/drawing/2014/main" id="{9560B57B-8331-49E2-BE7C-749FEFD96BB3}"/>
              </a:ext>
            </a:extLst>
          </p:cNvPr>
          <p:cNvSpPr/>
          <p:nvPr/>
        </p:nvSpPr>
        <p:spPr>
          <a:xfrm flipH="1">
            <a:off x="7910402" y="2891064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1" name="Round Same Side Corner Rectangle 11">
            <a:extLst>
              <a:ext uri="{FF2B5EF4-FFF2-40B4-BE49-F238E27FC236}">
                <a16:creationId xmlns:a16="http://schemas.microsoft.com/office/drawing/2014/main" id="{9B9BB99F-756E-4518-B8F9-3AB11CF70F73}"/>
              </a:ext>
            </a:extLst>
          </p:cNvPr>
          <p:cNvSpPr>
            <a:spLocks noChangeAspect="1"/>
          </p:cNvSpPr>
          <p:nvPr/>
        </p:nvSpPr>
        <p:spPr>
          <a:xfrm rot="9900000">
            <a:off x="9987597" y="2184624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2" name="Block Arc 10">
            <a:extLst>
              <a:ext uri="{FF2B5EF4-FFF2-40B4-BE49-F238E27FC236}">
                <a16:creationId xmlns:a16="http://schemas.microsoft.com/office/drawing/2014/main" id="{2A48F558-94A1-4AE4-BC49-7AD6EBF758EF}"/>
              </a:ext>
            </a:extLst>
          </p:cNvPr>
          <p:cNvSpPr/>
          <p:nvPr/>
        </p:nvSpPr>
        <p:spPr>
          <a:xfrm>
            <a:off x="1783420" y="4906645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83915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4E63A404-5FB5-41C0-B9D3-B6984FB322EA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B48AF7CD-CCF0-4681-A3FB-0257075021C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Oval 3">
            <a:extLst>
              <a:ext uri="{FF2B5EF4-FFF2-40B4-BE49-F238E27FC236}">
                <a16:creationId xmlns:a16="http://schemas.microsoft.com/office/drawing/2014/main" id="{76C91551-B195-484E-B792-6568E6B763C3}"/>
              </a:ext>
            </a:extLst>
          </p:cNvPr>
          <p:cNvSpPr/>
          <p:nvPr/>
        </p:nvSpPr>
        <p:spPr>
          <a:xfrm>
            <a:off x="2667000" y="0"/>
            <a:ext cx="6858000" cy="68580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softEdge rad="635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BEDF9D05-8BD7-4FEF-A921-444ED136F434}"/>
              </a:ext>
            </a:extLst>
          </p:cNvPr>
          <p:cNvGrpSpPr/>
          <p:nvPr/>
        </p:nvGrpSpPr>
        <p:grpSpPr>
          <a:xfrm>
            <a:off x="4878041" y="1655512"/>
            <a:ext cx="2180320" cy="1690422"/>
            <a:chOff x="4755211" y="974426"/>
            <a:chExt cx="2180320" cy="1690422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B8BDACF1-B175-484F-8149-E6AD4D0F9FF1}"/>
                </a:ext>
              </a:extLst>
            </p:cNvPr>
            <p:cNvGrpSpPr/>
            <p:nvPr/>
          </p:nvGrpSpPr>
          <p:grpSpPr>
            <a:xfrm>
              <a:off x="4755211" y="974426"/>
              <a:ext cx="2180320" cy="1527407"/>
              <a:chOff x="4777850" y="925843"/>
              <a:chExt cx="2180320" cy="1527407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D3A62319-E162-455D-9C76-FCE165FACA43}"/>
                  </a:ext>
                </a:extLst>
              </p:cNvPr>
              <p:cNvGrpSpPr/>
              <p:nvPr/>
            </p:nvGrpSpPr>
            <p:grpSpPr>
              <a:xfrm rot="16200000">
                <a:off x="4626703" y="1148194"/>
                <a:ext cx="1527407" cy="1082705"/>
                <a:chOff x="9344861" y="193880"/>
                <a:chExt cx="1861937" cy="1319838"/>
              </a:xfrm>
              <a:solidFill>
                <a:schemeClr val="bg1"/>
              </a:solidFill>
            </p:grpSpPr>
            <p:sp>
              <p:nvSpPr>
                <p:cNvPr id="8" name="Cross 7">
                  <a:extLst>
                    <a:ext uri="{FF2B5EF4-FFF2-40B4-BE49-F238E27FC236}">
                      <a16:creationId xmlns:a16="http://schemas.microsoft.com/office/drawing/2014/main" id="{2F812550-B975-4835-8745-A4C428616640}"/>
                    </a:ext>
                  </a:extLst>
                </p:cNvPr>
                <p:cNvSpPr/>
                <p:nvPr/>
              </p:nvSpPr>
              <p:spPr>
                <a:xfrm rot="1642289">
                  <a:off x="10008369" y="683612"/>
                  <a:ext cx="296040" cy="296040"/>
                </a:xfrm>
                <a:prstGeom prst="plus">
                  <a:avLst>
                    <a:gd name="adj" fmla="val 43777"/>
                  </a:avLst>
                </a:prstGeom>
                <a:grpFill/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" name="Isosceles Triangle 8">
                  <a:extLst>
                    <a:ext uri="{FF2B5EF4-FFF2-40B4-BE49-F238E27FC236}">
                      <a16:creationId xmlns:a16="http://schemas.microsoft.com/office/drawing/2014/main" id="{7CD0AE00-F045-4E44-BA21-EFF1C1D88D25}"/>
                    </a:ext>
                  </a:extLst>
                </p:cNvPr>
                <p:cNvSpPr/>
                <p:nvPr/>
              </p:nvSpPr>
              <p:spPr>
                <a:xfrm rot="12056913">
                  <a:off x="10955596" y="1154109"/>
                  <a:ext cx="251202" cy="216553"/>
                </a:xfrm>
                <a:prstGeom prst="triangle">
                  <a:avLst/>
                </a:prstGeom>
                <a:grpFill/>
                <a:ln w="317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" name="Oval 9">
                  <a:extLst>
                    <a:ext uri="{FF2B5EF4-FFF2-40B4-BE49-F238E27FC236}">
                      <a16:creationId xmlns:a16="http://schemas.microsoft.com/office/drawing/2014/main" id="{3A2124D3-411C-401A-84F1-05B136CA48E5}"/>
                    </a:ext>
                  </a:extLst>
                </p:cNvPr>
                <p:cNvSpPr/>
                <p:nvPr/>
              </p:nvSpPr>
              <p:spPr>
                <a:xfrm>
                  <a:off x="9691612" y="193880"/>
                  <a:ext cx="213463" cy="213463"/>
                </a:xfrm>
                <a:prstGeom prst="ellipse">
                  <a:avLst/>
                </a:prstGeom>
                <a:grpFill/>
                <a:ln w="3175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cxnSp>
              <p:nvCxnSpPr>
                <p:cNvPr id="11" name="Straight Connector 10">
                  <a:extLst>
                    <a:ext uri="{FF2B5EF4-FFF2-40B4-BE49-F238E27FC236}">
                      <a16:creationId xmlns:a16="http://schemas.microsoft.com/office/drawing/2014/main" id="{F43E725C-B748-44CE-B14F-1E02DC167B8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344861" y="466136"/>
                  <a:ext cx="346751" cy="688800"/>
                </a:xfrm>
                <a:prstGeom prst="line">
                  <a:avLst/>
                </a:prstGeom>
                <a:grpFill/>
                <a:ln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" name="Straight Connector 11">
                  <a:extLst>
                    <a:ext uri="{FF2B5EF4-FFF2-40B4-BE49-F238E27FC236}">
                      <a16:creationId xmlns:a16="http://schemas.microsoft.com/office/drawing/2014/main" id="{7D0CC8FB-897C-4006-8309-65D8174AF6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497261" y="1008316"/>
                  <a:ext cx="388703" cy="299020"/>
                </a:xfrm>
                <a:prstGeom prst="line">
                  <a:avLst/>
                </a:prstGeom>
                <a:grpFill/>
                <a:ln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" name="Straight Connector 12">
                  <a:extLst>
                    <a:ext uri="{FF2B5EF4-FFF2-40B4-BE49-F238E27FC236}">
                      <a16:creationId xmlns:a16="http://schemas.microsoft.com/office/drawing/2014/main" id="{E39EDD44-59A3-4CFD-8511-1AFFCBB80A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600888" y="1262384"/>
                  <a:ext cx="1291312" cy="251334"/>
                </a:xfrm>
                <a:prstGeom prst="line">
                  <a:avLst/>
                </a:prstGeom>
                <a:grpFill/>
                <a:ln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14" name="Graphic 13">
                <a:extLst>
                  <a:ext uri="{FF2B5EF4-FFF2-40B4-BE49-F238E27FC236}">
                    <a16:creationId xmlns:a16="http://schemas.microsoft.com/office/drawing/2014/main" id="{031B0616-FA0D-4B23-B35A-A3186F8A124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 rot="4445443">
                <a:off x="6522850" y="1951290"/>
                <a:ext cx="385569" cy="485071"/>
              </a:xfrm>
              <a:prstGeom prst="rect">
                <a:avLst/>
              </a:prstGeom>
            </p:spPr>
          </p:pic>
          <p:sp>
            <p:nvSpPr>
              <p:cNvPr id="15" name="Star: 5 Points 14">
                <a:extLst>
                  <a:ext uri="{FF2B5EF4-FFF2-40B4-BE49-F238E27FC236}">
                    <a16:creationId xmlns:a16="http://schemas.microsoft.com/office/drawing/2014/main" id="{E48EC32B-9055-47D0-BE91-707237DCBA04}"/>
                  </a:ext>
                </a:extLst>
              </p:cNvPr>
              <p:cNvSpPr/>
              <p:nvPr/>
            </p:nvSpPr>
            <p:spPr>
              <a:xfrm rot="1627316">
                <a:off x="6096000" y="1657491"/>
                <a:ext cx="284451" cy="284451"/>
              </a:xfrm>
              <a:prstGeom prst="star5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Star: 4 Points 15">
                <a:extLst>
                  <a:ext uri="{FF2B5EF4-FFF2-40B4-BE49-F238E27FC236}">
                    <a16:creationId xmlns:a16="http://schemas.microsoft.com/office/drawing/2014/main" id="{633AA861-CF52-4EE6-8318-A61EA585E60B}"/>
                  </a:ext>
                </a:extLst>
              </p:cNvPr>
              <p:cNvSpPr/>
              <p:nvPr/>
            </p:nvSpPr>
            <p:spPr>
              <a:xfrm rot="20117376">
                <a:off x="4777850" y="1514655"/>
                <a:ext cx="332386" cy="332386"/>
              </a:xfrm>
              <a:prstGeom prst="star4">
                <a:avLst>
                  <a:gd name="adj" fmla="val 4612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" name="Star: 4 Points 16">
                <a:extLst>
                  <a:ext uri="{FF2B5EF4-FFF2-40B4-BE49-F238E27FC236}">
                    <a16:creationId xmlns:a16="http://schemas.microsoft.com/office/drawing/2014/main" id="{349297BC-A2BE-466B-9774-20199F6402D9}"/>
                  </a:ext>
                </a:extLst>
              </p:cNvPr>
              <p:cNvSpPr/>
              <p:nvPr/>
            </p:nvSpPr>
            <p:spPr>
              <a:xfrm rot="20117376">
                <a:off x="6596361" y="1564544"/>
                <a:ext cx="332386" cy="332386"/>
              </a:xfrm>
              <a:prstGeom prst="star4">
                <a:avLst>
                  <a:gd name="adj" fmla="val 4612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" name="Star: 5 Points 17">
              <a:extLst>
                <a:ext uri="{FF2B5EF4-FFF2-40B4-BE49-F238E27FC236}">
                  <a16:creationId xmlns:a16="http://schemas.microsoft.com/office/drawing/2014/main" id="{E9812817-3361-4CBD-B22A-F5E9DEEFB0FD}"/>
                </a:ext>
              </a:extLst>
            </p:cNvPr>
            <p:cNvSpPr/>
            <p:nvPr/>
          </p:nvSpPr>
          <p:spPr>
            <a:xfrm rot="1627316">
              <a:off x="5884325" y="2439636"/>
              <a:ext cx="225212" cy="225212"/>
            </a:xfrm>
            <a:prstGeom prst="star5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12028E06-8AEC-4155-90C6-A4A3BE06C368}"/>
              </a:ext>
            </a:extLst>
          </p:cNvPr>
          <p:cNvSpPr txBox="1"/>
          <p:nvPr/>
        </p:nvSpPr>
        <p:spPr>
          <a:xfrm>
            <a:off x="1" y="3181909"/>
            <a:ext cx="1219200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dirty="0">
                <a:solidFill>
                  <a:schemeClr val="bg1"/>
                </a:solidFill>
                <a:cs typeface="Arial" pitchFamily="34" charset="0"/>
              </a:rPr>
              <a:t>Section Break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C0BC8DF-AAA3-4457-B5CC-933BD570C14E}"/>
              </a:ext>
            </a:extLst>
          </p:cNvPr>
          <p:cNvSpPr txBox="1"/>
          <p:nvPr/>
        </p:nvSpPr>
        <p:spPr>
          <a:xfrm>
            <a:off x="-1" y="3941549"/>
            <a:ext cx="12191853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2597528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TextBox 51">
            <a:extLst>
              <a:ext uri="{FF2B5EF4-FFF2-40B4-BE49-F238E27FC236}">
                <a16:creationId xmlns:a16="http://schemas.microsoft.com/office/drawing/2014/main" id="{2AEF91A5-3846-4875-ACD0-3561D829CE72}"/>
              </a:ext>
            </a:extLst>
          </p:cNvPr>
          <p:cNvSpPr txBox="1"/>
          <p:nvPr/>
        </p:nvSpPr>
        <p:spPr>
          <a:xfrm>
            <a:off x="3986525" y="5333056"/>
            <a:ext cx="719764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  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309F38E1-25EA-4B15-A25E-E6FE6BEBFC82}"/>
              </a:ext>
            </a:extLst>
          </p:cNvPr>
          <p:cNvSpPr/>
          <p:nvPr/>
        </p:nvSpPr>
        <p:spPr>
          <a:xfrm>
            <a:off x="3657599" y="1899950"/>
            <a:ext cx="7513502" cy="329035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BFD481D-B716-4C52-A3FF-423FA7BEDFC5}"/>
              </a:ext>
            </a:extLst>
          </p:cNvPr>
          <p:cNvSpPr/>
          <p:nvPr/>
        </p:nvSpPr>
        <p:spPr>
          <a:xfrm rot="20400000">
            <a:off x="1053734" y="2229400"/>
            <a:ext cx="2882538" cy="341376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C002DB9-9A08-4B08-B67A-DF3FAAD599A0}"/>
              </a:ext>
            </a:extLst>
          </p:cNvPr>
          <p:cNvSpPr/>
          <p:nvPr/>
        </p:nvSpPr>
        <p:spPr>
          <a:xfrm rot="20640000">
            <a:off x="1079861" y="2203273"/>
            <a:ext cx="2882538" cy="341376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CD4108BF-FAAA-4D5A-8165-9418A8EE9743}"/>
              </a:ext>
            </a:extLst>
          </p:cNvPr>
          <p:cNvSpPr/>
          <p:nvPr/>
        </p:nvSpPr>
        <p:spPr>
          <a:xfrm rot="20971299">
            <a:off x="1114697" y="2133601"/>
            <a:ext cx="2882538" cy="341376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715EB91-B0D7-4F32-8E1B-759A2C20021C}"/>
              </a:ext>
            </a:extLst>
          </p:cNvPr>
          <p:cNvSpPr txBox="1"/>
          <p:nvPr/>
        </p:nvSpPr>
        <p:spPr>
          <a:xfrm>
            <a:off x="4882641" y="2089255"/>
            <a:ext cx="5405418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7200" b="1" spc="-300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E0A1DCD1-0F97-4D7A-B9B0-9183D4F2CB87}"/>
              </a:ext>
            </a:extLst>
          </p:cNvPr>
          <p:cNvSpPr txBox="1">
            <a:spLocks/>
          </p:cNvSpPr>
          <p:nvPr/>
        </p:nvSpPr>
        <p:spPr>
          <a:xfrm>
            <a:off x="4959481" y="3169004"/>
            <a:ext cx="1458735" cy="1871121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5000" baseline="0" dirty="0">
                <a:cs typeface="Arial" pitchFamily="34" charset="0"/>
              </a:rPr>
              <a:t>S</a:t>
            </a: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9B8D6173-5683-4B62-A24E-9C5B0FCF8964}"/>
              </a:ext>
            </a:extLst>
          </p:cNvPr>
          <p:cNvSpPr txBox="1">
            <a:spLocks/>
          </p:cNvSpPr>
          <p:nvPr/>
        </p:nvSpPr>
        <p:spPr>
          <a:xfrm>
            <a:off x="7461643" y="3169004"/>
            <a:ext cx="1458735" cy="1871121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5000" baseline="0" dirty="0">
                <a:cs typeface="Arial" pitchFamily="34" charset="0"/>
              </a:rPr>
              <a:t>L</a:t>
            </a:r>
          </a:p>
        </p:txBody>
      </p:sp>
      <p:sp>
        <p:nvSpPr>
          <p:cNvPr id="22" name="Text Placeholder 2">
            <a:extLst>
              <a:ext uri="{FF2B5EF4-FFF2-40B4-BE49-F238E27FC236}">
                <a16:creationId xmlns:a16="http://schemas.microsoft.com/office/drawing/2014/main" id="{52FB65F1-2FE9-4FCD-89AB-0B009364C014}"/>
              </a:ext>
            </a:extLst>
          </p:cNvPr>
          <p:cNvSpPr txBox="1">
            <a:spLocks/>
          </p:cNvSpPr>
          <p:nvPr/>
        </p:nvSpPr>
        <p:spPr>
          <a:xfrm>
            <a:off x="8712725" y="3158832"/>
            <a:ext cx="1458735" cy="1871121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5000" baseline="0" dirty="0">
                <a:cs typeface="Arial" pitchFamily="34" charset="0"/>
              </a:rPr>
              <a:t>E</a:t>
            </a: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1E196B33-9F00-4432-BB1E-6158FA8D62B0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309402" y="485429"/>
            <a:ext cx="11573197" cy="724247"/>
          </a:xfrm>
          <a:prstGeom prst="rect">
            <a:avLst/>
          </a:prstGeom>
        </p:spPr>
        <p:txBody>
          <a:bodyPr/>
          <a:lstStyle/>
          <a:p>
            <a:pPr marL="0" indent="0" algn="ctr">
              <a:buNone/>
            </a:pPr>
            <a:r>
              <a:rPr lang="en-US" sz="5400" dirty="0"/>
              <a:t>Infographic Style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9EE5C124-E6F8-42B3-9E33-D839BD495613}"/>
              </a:ext>
            </a:extLst>
          </p:cNvPr>
          <p:cNvGrpSpPr/>
          <p:nvPr/>
        </p:nvGrpSpPr>
        <p:grpSpPr>
          <a:xfrm>
            <a:off x="6299768" y="3238074"/>
            <a:ext cx="1280323" cy="1575625"/>
            <a:chOff x="6299768" y="3308954"/>
            <a:chExt cx="1280323" cy="1575625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F45757F9-AC06-4658-81BE-299A3A2CA1BD}"/>
                </a:ext>
              </a:extLst>
            </p:cNvPr>
            <p:cNvGrpSpPr/>
            <p:nvPr/>
          </p:nvGrpSpPr>
          <p:grpSpPr>
            <a:xfrm>
              <a:off x="6299768" y="3308954"/>
              <a:ext cx="1280323" cy="1575625"/>
              <a:chOff x="4176445" y="4689978"/>
              <a:chExt cx="1645920" cy="2025546"/>
            </a:xfrm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21DFF3DA-1569-4E42-A4C4-400B6EF524BA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4542205" y="4689978"/>
                <a:ext cx="914400" cy="640080"/>
              </a:xfrm>
              <a:custGeom>
                <a:avLst/>
                <a:gdLst>
                  <a:gd name="connsiteX0" fmla="*/ 1691640 w 3383280"/>
                  <a:gd name="connsiteY0" fmla="*/ 0 h 3209177"/>
                  <a:gd name="connsiteX1" fmla="*/ 3383280 w 3383280"/>
                  <a:gd name="connsiteY1" fmla="*/ 2811078 h 3209177"/>
                  <a:gd name="connsiteX2" fmla="*/ 3344266 w 3383280"/>
                  <a:gd name="connsiteY2" fmla="*/ 2811078 h 3209177"/>
                  <a:gd name="connsiteX3" fmla="*/ 3156541 w 3383280"/>
                  <a:gd name="connsiteY3" fmla="*/ 2900677 h 3209177"/>
                  <a:gd name="connsiteX4" fmla="*/ 233417 w 3383280"/>
                  <a:gd name="connsiteY4" fmla="*/ 2903612 h 3209177"/>
                  <a:gd name="connsiteX5" fmla="*/ 38535 w 3383280"/>
                  <a:gd name="connsiteY5" fmla="*/ 2811078 h 3209177"/>
                  <a:gd name="connsiteX6" fmla="*/ 0 w 3383280"/>
                  <a:gd name="connsiteY6" fmla="*/ 2811078 h 3209177"/>
                  <a:gd name="connsiteX0" fmla="*/ 1691640 w 3344266"/>
                  <a:gd name="connsiteY0" fmla="*/ 0 h 3209177"/>
                  <a:gd name="connsiteX1" fmla="*/ 3344266 w 3344266"/>
                  <a:gd name="connsiteY1" fmla="*/ 2811078 h 3209177"/>
                  <a:gd name="connsiteX2" fmla="*/ 3156541 w 3344266"/>
                  <a:gd name="connsiteY2" fmla="*/ 2900677 h 3209177"/>
                  <a:gd name="connsiteX3" fmla="*/ 233417 w 3344266"/>
                  <a:gd name="connsiteY3" fmla="*/ 2903612 h 3209177"/>
                  <a:gd name="connsiteX4" fmla="*/ 38535 w 3344266"/>
                  <a:gd name="connsiteY4" fmla="*/ 2811078 h 3209177"/>
                  <a:gd name="connsiteX5" fmla="*/ 0 w 3344266"/>
                  <a:gd name="connsiteY5" fmla="*/ 2811078 h 3209177"/>
                  <a:gd name="connsiteX6" fmla="*/ 1691640 w 3344266"/>
                  <a:gd name="connsiteY6" fmla="*/ 0 h 3209177"/>
                  <a:gd name="connsiteX0" fmla="*/ 1653105 w 3305731"/>
                  <a:gd name="connsiteY0" fmla="*/ 0 h 3209177"/>
                  <a:gd name="connsiteX1" fmla="*/ 3305731 w 3305731"/>
                  <a:gd name="connsiteY1" fmla="*/ 2811078 h 3209177"/>
                  <a:gd name="connsiteX2" fmla="*/ 3118006 w 3305731"/>
                  <a:gd name="connsiteY2" fmla="*/ 2900677 h 3209177"/>
                  <a:gd name="connsiteX3" fmla="*/ 194882 w 3305731"/>
                  <a:gd name="connsiteY3" fmla="*/ 2903612 h 3209177"/>
                  <a:gd name="connsiteX4" fmla="*/ 0 w 3305731"/>
                  <a:gd name="connsiteY4" fmla="*/ 2811078 h 3209177"/>
                  <a:gd name="connsiteX5" fmla="*/ 1653105 w 3305731"/>
                  <a:gd name="connsiteY5" fmla="*/ 0 h 3209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05731" h="3209177">
                    <a:moveTo>
                      <a:pt x="1653105" y="0"/>
                    </a:moveTo>
                    <a:lnTo>
                      <a:pt x="3305731" y="2811078"/>
                    </a:lnTo>
                    <a:lnTo>
                      <a:pt x="3118006" y="2900677"/>
                    </a:lnTo>
                    <a:cubicBezTo>
                      <a:pt x="2187336" y="3310987"/>
                      <a:pt x="1126375" y="3312052"/>
                      <a:pt x="194882" y="2903612"/>
                    </a:cubicBezTo>
                    <a:lnTo>
                      <a:pt x="0" y="2811078"/>
                    </a:lnTo>
                    <a:lnTo>
                      <a:pt x="1653105" y="0"/>
                    </a:ln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9748A32D-F1FE-454E-997D-3F7D8AA3C8A8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4313605" y="4869632"/>
                <a:ext cx="1371600" cy="1005840"/>
              </a:xfrm>
              <a:custGeom>
                <a:avLst/>
                <a:gdLst>
                  <a:gd name="connsiteX0" fmla="*/ 1691640 w 3383280"/>
                  <a:gd name="connsiteY0" fmla="*/ 0 h 3209177"/>
                  <a:gd name="connsiteX1" fmla="*/ 3383280 w 3383280"/>
                  <a:gd name="connsiteY1" fmla="*/ 2811078 h 3209177"/>
                  <a:gd name="connsiteX2" fmla="*/ 3344266 w 3383280"/>
                  <a:gd name="connsiteY2" fmla="*/ 2811078 h 3209177"/>
                  <a:gd name="connsiteX3" fmla="*/ 3156541 w 3383280"/>
                  <a:gd name="connsiteY3" fmla="*/ 2900677 h 3209177"/>
                  <a:gd name="connsiteX4" fmla="*/ 233417 w 3383280"/>
                  <a:gd name="connsiteY4" fmla="*/ 2903612 h 3209177"/>
                  <a:gd name="connsiteX5" fmla="*/ 38535 w 3383280"/>
                  <a:gd name="connsiteY5" fmla="*/ 2811078 h 3209177"/>
                  <a:gd name="connsiteX6" fmla="*/ 0 w 3383280"/>
                  <a:gd name="connsiteY6" fmla="*/ 2811078 h 3209177"/>
                  <a:gd name="connsiteX0" fmla="*/ 1691640 w 3344266"/>
                  <a:gd name="connsiteY0" fmla="*/ 0 h 3209177"/>
                  <a:gd name="connsiteX1" fmla="*/ 3344266 w 3344266"/>
                  <a:gd name="connsiteY1" fmla="*/ 2811078 h 3209177"/>
                  <a:gd name="connsiteX2" fmla="*/ 3156541 w 3344266"/>
                  <a:gd name="connsiteY2" fmla="*/ 2900677 h 3209177"/>
                  <a:gd name="connsiteX3" fmla="*/ 233417 w 3344266"/>
                  <a:gd name="connsiteY3" fmla="*/ 2903612 h 3209177"/>
                  <a:gd name="connsiteX4" fmla="*/ 38535 w 3344266"/>
                  <a:gd name="connsiteY4" fmla="*/ 2811078 h 3209177"/>
                  <a:gd name="connsiteX5" fmla="*/ 0 w 3344266"/>
                  <a:gd name="connsiteY5" fmla="*/ 2811078 h 3209177"/>
                  <a:gd name="connsiteX6" fmla="*/ 1691640 w 3344266"/>
                  <a:gd name="connsiteY6" fmla="*/ 0 h 3209177"/>
                  <a:gd name="connsiteX0" fmla="*/ 1653105 w 3305731"/>
                  <a:gd name="connsiteY0" fmla="*/ 0 h 3209177"/>
                  <a:gd name="connsiteX1" fmla="*/ 3305731 w 3305731"/>
                  <a:gd name="connsiteY1" fmla="*/ 2811078 h 3209177"/>
                  <a:gd name="connsiteX2" fmla="*/ 3118006 w 3305731"/>
                  <a:gd name="connsiteY2" fmla="*/ 2900677 h 3209177"/>
                  <a:gd name="connsiteX3" fmla="*/ 194882 w 3305731"/>
                  <a:gd name="connsiteY3" fmla="*/ 2903612 h 3209177"/>
                  <a:gd name="connsiteX4" fmla="*/ 0 w 3305731"/>
                  <a:gd name="connsiteY4" fmla="*/ 2811078 h 3209177"/>
                  <a:gd name="connsiteX5" fmla="*/ 1653105 w 3305731"/>
                  <a:gd name="connsiteY5" fmla="*/ 0 h 3209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05731" h="3209177">
                    <a:moveTo>
                      <a:pt x="1653105" y="0"/>
                    </a:moveTo>
                    <a:lnTo>
                      <a:pt x="3305731" y="2811078"/>
                    </a:lnTo>
                    <a:lnTo>
                      <a:pt x="3118006" y="2900677"/>
                    </a:lnTo>
                    <a:cubicBezTo>
                      <a:pt x="2187336" y="3310987"/>
                      <a:pt x="1126375" y="3312052"/>
                      <a:pt x="194882" y="2903612"/>
                    </a:cubicBezTo>
                    <a:lnTo>
                      <a:pt x="0" y="2811078"/>
                    </a:lnTo>
                    <a:lnTo>
                      <a:pt x="1653105" y="0"/>
                    </a:ln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141F908B-4E64-4F81-A643-F237242538E2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4176445" y="5194747"/>
                <a:ext cx="1645920" cy="1280160"/>
              </a:xfrm>
              <a:custGeom>
                <a:avLst/>
                <a:gdLst>
                  <a:gd name="connsiteX0" fmla="*/ 1691640 w 3383280"/>
                  <a:gd name="connsiteY0" fmla="*/ 0 h 3209177"/>
                  <a:gd name="connsiteX1" fmla="*/ 3383280 w 3383280"/>
                  <a:gd name="connsiteY1" fmla="*/ 2811078 h 3209177"/>
                  <a:gd name="connsiteX2" fmla="*/ 3344266 w 3383280"/>
                  <a:gd name="connsiteY2" fmla="*/ 2811078 h 3209177"/>
                  <a:gd name="connsiteX3" fmla="*/ 3156541 w 3383280"/>
                  <a:gd name="connsiteY3" fmla="*/ 2900677 h 3209177"/>
                  <a:gd name="connsiteX4" fmla="*/ 233417 w 3383280"/>
                  <a:gd name="connsiteY4" fmla="*/ 2903612 h 3209177"/>
                  <a:gd name="connsiteX5" fmla="*/ 38535 w 3383280"/>
                  <a:gd name="connsiteY5" fmla="*/ 2811078 h 3209177"/>
                  <a:gd name="connsiteX6" fmla="*/ 0 w 3383280"/>
                  <a:gd name="connsiteY6" fmla="*/ 2811078 h 3209177"/>
                  <a:gd name="connsiteX0" fmla="*/ 1691640 w 3344266"/>
                  <a:gd name="connsiteY0" fmla="*/ 0 h 3209177"/>
                  <a:gd name="connsiteX1" fmla="*/ 3344266 w 3344266"/>
                  <a:gd name="connsiteY1" fmla="*/ 2811078 h 3209177"/>
                  <a:gd name="connsiteX2" fmla="*/ 3156541 w 3344266"/>
                  <a:gd name="connsiteY2" fmla="*/ 2900677 h 3209177"/>
                  <a:gd name="connsiteX3" fmla="*/ 233417 w 3344266"/>
                  <a:gd name="connsiteY3" fmla="*/ 2903612 h 3209177"/>
                  <a:gd name="connsiteX4" fmla="*/ 38535 w 3344266"/>
                  <a:gd name="connsiteY4" fmla="*/ 2811078 h 3209177"/>
                  <a:gd name="connsiteX5" fmla="*/ 0 w 3344266"/>
                  <a:gd name="connsiteY5" fmla="*/ 2811078 h 3209177"/>
                  <a:gd name="connsiteX6" fmla="*/ 1691640 w 3344266"/>
                  <a:gd name="connsiteY6" fmla="*/ 0 h 3209177"/>
                  <a:gd name="connsiteX0" fmla="*/ 1653105 w 3305731"/>
                  <a:gd name="connsiteY0" fmla="*/ 0 h 3209177"/>
                  <a:gd name="connsiteX1" fmla="*/ 3305731 w 3305731"/>
                  <a:gd name="connsiteY1" fmla="*/ 2811078 h 3209177"/>
                  <a:gd name="connsiteX2" fmla="*/ 3118006 w 3305731"/>
                  <a:gd name="connsiteY2" fmla="*/ 2900677 h 3209177"/>
                  <a:gd name="connsiteX3" fmla="*/ 194882 w 3305731"/>
                  <a:gd name="connsiteY3" fmla="*/ 2903612 h 3209177"/>
                  <a:gd name="connsiteX4" fmla="*/ 0 w 3305731"/>
                  <a:gd name="connsiteY4" fmla="*/ 2811078 h 3209177"/>
                  <a:gd name="connsiteX5" fmla="*/ 1653105 w 3305731"/>
                  <a:gd name="connsiteY5" fmla="*/ 0 h 3209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05731" h="3209177">
                    <a:moveTo>
                      <a:pt x="1653105" y="0"/>
                    </a:moveTo>
                    <a:lnTo>
                      <a:pt x="3305731" y="2811078"/>
                    </a:lnTo>
                    <a:lnTo>
                      <a:pt x="3118006" y="2900677"/>
                    </a:lnTo>
                    <a:cubicBezTo>
                      <a:pt x="2187336" y="3310987"/>
                      <a:pt x="1126375" y="3312052"/>
                      <a:pt x="194882" y="2903612"/>
                    </a:cubicBezTo>
                    <a:lnTo>
                      <a:pt x="0" y="2811078"/>
                    </a:lnTo>
                    <a:lnTo>
                      <a:pt x="1653105" y="0"/>
                    </a:ln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EB0B375-8EB5-4A32-A858-5AB5CBEEB70F}"/>
                  </a:ext>
                </a:extLst>
              </p:cNvPr>
              <p:cNvSpPr/>
              <p:nvPr userDrawn="1"/>
            </p:nvSpPr>
            <p:spPr>
              <a:xfrm>
                <a:off x="4892700" y="6244049"/>
                <a:ext cx="213410" cy="471475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5FD698F-BFD9-4538-8E3F-2C90BAD533D3}"/>
                </a:ext>
              </a:extLst>
            </p:cNvPr>
            <p:cNvSpPr/>
            <p:nvPr/>
          </p:nvSpPr>
          <p:spPr>
            <a:xfrm rot="1957328">
              <a:off x="6681987" y="3658738"/>
              <a:ext cx="445286" cy="705158"/>
            </a:xfrm>
            <a:custGeom>
              <a:avLst/>
              <a:gdLst>
                <a:gd name="connsiteX0" fmla="*/ 356200 w 445286"/>
                <a:gd name="connsiteY0" fmla="*/ 0 h 705158"/>
                <a:gd name="connsiteX1" fmla="*/ 379861 w 445286"/>
                <a:gd name="connsiteY1" fmla="*/ 4980 h 705158"/>
                <a:gd name="connsiteX2" fmla="*/ 398332 w 445286"/>
                <a:gd name="connsiteY2" fmla="*/ 14949 h 705158"/>
                <a:gd name="connsiteX3" fmla="*/ 161642 w 445286"/>
                <a:gd name="connsiteY3" fmla="*/ 511733 h 705158"/>
                <a:gd name="connsiteX4" fmla="*/ 63742 w 445286"/>
                <a:gd name="connsiteY4" fmla="*/ 705158 h 705158"/>
                <a:gd name="connsiteX5" fmla="*/ 22802 w 445286"/>
                <a:gd name="connsiteY5" fmla="*/ 676678 h 705158"/>
                <a:gd name="connsiteX6" fmla="*/ 182409 w 445286"/>
                <a:gd name="connsiteY6" fmla="*/ 410866 h 705158"/>
                <a:gd name="connsiteX7" fmla="*/ 366805 w 445286"/>
                <a:gd name="connsiteY7" fmla="*/ 5028 h 705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5286" h="705158">
                  <a:moveTo>
                    <a:pt x="356200" y="0"/>
                  </a:moveTo>
                  <a:lnTo>
                    <a:pt x="379861" y="4980"/>
                  </a:lnTo>
                  <a:lnTo>
                    <a:pt x="398332" y="14949"/>
                  </a:lnTo>
                  <a:cubicBezTo>
                    <a:pt x="555883" y="129173"/>
                    <a:pt x="275858" y="400631"/>
                    <a:pt x="161642" y="511733"/>
                  </a:cubicBezTo>
                  <a:cubicBezTo>
                    <a:pt x="60182" y="610818"/>
                    <a:pt x="3816" y="665405"/>
                    <a:pt x="63742" y="705158"/>
                  </a:cubicBezTo>
                  <a:cubicBezTo>
                    <a:pt x="51282" y="696852"/>
                    <a:pt x="34669" y="685578"/>
                    <a:pt x="22802" y="676678"/>
                  </a:cubicBezTo>
                  <a:cubicBezTo>
                    <a:pt x="-33564" y="625059"/>
                    <a:pt x="12715" y="575219"/>
                    <a:pt x="182409" y="410866"/>
                  </a:cubicBezTo>
                  <a:cubicBezTo>
                    <a:pt x="432943" y="167452"/>
                    <a:pt x="439506" y="54868"/>
                    <a:pt x="366805" y="5028"/>
                  </a:cubicBezTo>
                  <a:close/>
                </a:path>
              </a:pathLst>
            </a:custGeom>
            <a:solidFill>
              <a:schemeClr val="bg1"/>
            </a:solidFill>
            <a:ln w="8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2D3A098-4311-438B-A438-3DABAFB8892E}"/>
                </a:ext>
              </a:extLst>
            </p:cNvPr>
            <p:cNvSpPr/>
            <p:nvPr/>
          </p:nvSpPr>
          <p:spPr>
            <a:xfrm rot="2938053">
              <a:off x="6553683" y="3892139"/>
              <a:ext cx="529789" cy="977946"/>
            </a:xfrm>
            <a:custGeom>
              <a:avLst/>
              <a:gdLst>
                <a:gd name="connsiteX0" fmla="*/ 448955 w 537250"/>
                <a:gd name="connsiteY0" fmla="*/ 0 h 991718"/>
                <a:gd name="connsiteX1" fmla="*/ 482618 w 537250"/>
                <a:gd name="connsiteY1" fmla="*/ 8556 h 991718"/>
                <a:gd name="connsiteX2" fmla="*/ 513517 w 537250"/>
                <a:gd name="connsiteY2" fmla="*/ 44432 h 991718"/>
                <a:gd name="connsiteX3" fmla="*/ 195025 w 537250"/>
                <a:gd name="connsiteY3" fmla="*/ 715537 h 991718"/>
                <a:gd name="connsiteX4" fmla="*/ 76906 w 537250"/>
                <a:gd name="connsiteY4" fmla="*/ 991718 h 991718"/>
                <a:gd name="connsiteX5" fmla="*/ 27511 w 537250"/>
                <a:gd name="connsiteY5" fmla="*/ 951054 h 991718"/>
                <a:gd name="connsiteX6" fmla="*/ 220081 w 537250"/>
                <a:gd name="connsiteY6" fmla="*/ 571517 h 991718"/>
                <a:gd name="connsiteX7" fmla="*/ 477529 w 537250"/>
                <a:gd name="connsiteY7" fmla="*/ 35544 h 991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7250" h="991718">
                  <a:moveTo>
                    <a:pt x="448955" y="0"/>
                  </a:moveTo>
                  <a:lnTo>
                    <a:pt x="482618" y="8556"/>
                  </a:lnTo>
                  <a:lnTo>
                    <a:pt x="513517" y="44432"/>
                  </a:lnTo>
                  <a:cubicBezTo>
                    <a:pt x="623444" y="223508"/>
                    <a:pt x="322988" y="568234"/>
                    <a:pt x="195025" y="715537"/>
                  </a:cubicBezTo>
                  <a:cubicBezTo>
                    <a:pt x="72610" y="857016"/>
                    <a:pt x="4603" y="934957"/>
                    <a:pt x="76906" y="991718"/>
                  </a:cubicBezTo>
                  <a:cubicBezTo>
                    <a:pt x="61872" y="979857"/>
                    <a:pt x="41828" y="963761"/>
                    <a:pt x="27511" y="951054"/>
                  </a:cubicBezTo>
                  <a:cubicBezTo>
                    <a:pt x="-40497" y="877349"/>
                    <a:pt x="15341" y="806186"/>
                    <a:pt x="220081" y="571517"/>
                  </a:cubicBezTo>
                  <a:cubicBezTo>
                    <a:pt x="471978" y="281888"/>
                    <a:pt x="519461" y="121983"/>
                    <a:pt x="477529" y="35544"/>
                  </a:cubicBezTo>
                  <a:close/>
                </a:path>
              </a:pathLst>
            </a:custGeom>
            <a:solidFill>
              <a:schemeClr val="bg1"/>
            </a:solidFill>
            <a:ln w="8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809EA0F-91A8-484C-A2C9-1053687A0713}"/>
                </a:ext>
              </a:extLst>
            </p:cNvPr>
            <p:cNvSpPr/>
            <p:nvPr/>
          </p:nvSpPr>
          <p:spPr>
            <a:xfrm rot="1957328">
              <a:off x="6748802" y="3417148"/>
              <a:ext cx="297839" cy="471660"/>
            </a:xfrm>
            <a:custGeom>
              <a:avLst/>
              <a:gdLst>
                <a:gd name="connsiteX0" fmla="*/ 356200 w 445286"/>
                <a:gd name="connsiteY0" fmla="*/ 0 h 705158"/>
                <a:gd name="connsiteX1" fmla="*/ 379861 w 445286"/>
                <a:gd name="connsiteY1" fmla="*/ 4980 h 705158"/>
                <a:gd name="connsiteX2" fmla="*/ 398332 w 445286"/>
                <a:gd name="connsiteY2" fmla="*/ 14949 h 705158"/>
                <a:gd name="connsiteX3" fmla="*/ 161642 w 445286"/>
                <a:gd name="connsiteY3" fmla="*/ 511733 h 705158"/>
                <a:gd name="connsiteX4" fmla="*/ 63742 w 445286"/>
                <a:gd name="connsiteY4" fmla="*/ 705158 h 705158"/>
                <a:gd name="connsiteX5" fmla="*/ 22802 w 445286"/>
                <a:gd name="connsiteY5" fmla="*/ 676678 h 705158"/>
                <a:gd name="connsiteX6" fmla="*/ 182409 w 445286"/>
                <a:gd name="connsiteY6" fmla="*/ 410866 h 705158"/>
                <a:gd name="connsiteX7" fmla="*/ 366805 w 445286"/>
                <a:gd name="connsiteY7" fmla="*/ 5028 h 705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5286" h="705158">
                  <a:moveTo>
                    <a:pt x="356200" y="0"/>
                  </a:moveTo>
                  <a:lnTo>
                    <a:pt x="379861" y="4980"/>
                  </a:lnTo>
                  <a:lnTo>
                    <a:pt x="398332" y="14949"/>
                  </a:lnTo>
                  <a:cubicBezTo>
                    <a:pt x="555883" y="129173"/>
                    <a:pt x="275858" y="400631"/>
                    <a:pt x="161642" y="511733"/>
                  </a:cubicBezTo>
                  <a:cubicBezTo>
                    <a:pt x="60182" y="610818"/>
                    <a:pt x="3816" y="665405"/>
                    <a:pt x="63742" y="705158"/>
                  </a:cubicBezTo>
                  <a:cubicBezTo>
                    <a:pt x="51282" y="696852"/>
                    <a:pt x="34669" y="685578"/>
                    <a:pt x="22802" y="676678"/>
                  </a:cubicBezTo>
                  <a:cubicBezTo>
                    <a:pt x="-33564" y="625059"/>
                    <a:pt x="12715" y="575219"/>
                    <a:pt x="182409" y="410866"/>
                  </a:cubicBezTo>
                  <a:cubicBezTo>
                    <a:pt x="432943" y="167452"/>
                    <a:pt x="439506" y="54868"/>
                    <a:pt x="366805" y="5028"/>
                  </a:cubicBezTo>
                  <a:close/>
                </a:path>
              </a:pathLst>
            </a:custGeom>
            <a:solidFill>
              <a:schemeClr val="bg1"/>
            </a:solidFill>
            <a:ln w="8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F41AE898-3AE4-4363-AE26-E91FEF0C5C05}"/>
                </a:ext>
              </a:extLst>
            </p:cNvPr>
            <p:cNvSpPr/>
            <p:nvPr/>
          </p:nvSpPr>
          <p:spPr>
            <a:xfrm>
              <a:off x="6856926" y="3860287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9CF0ECBE-F0C8-459A-A91A-2AF61171E83E}"/>
                </a:ext>
              </a:extLst>
            </p:cNvPr>
            <p:cNvSpPr/>
            <p:nvPr/>
          </p:nvSpPr>
          <p:spPr>
            <a:xfrm>
              <a:off x="7055737" y="4142220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C0E9721D-B3B1-4108-BA0C-C58954F10DB4}"/>
                </a:ext>
              </a:extLst>
            </p:cNvPr>
            <p:cNvSpPr/>
            <p:nvPr/>
          </p:nvSpPr>
          <p:spPr>
            <a:xfrm>
              <a:off x="7254548" y="4424153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55FACB1A-6B9D-4173-9C88-8EDC0FB259F3}"/>
                </a:ext>
              </a:extLst>
            </p:cNvPr>
            <p:cNvSpPr/>
            <p:nvPr/>
          </p:nvSpPr>
          <p:spPr>
            <a:xfrm>
              <a:off x="6761049" y="4523420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743EA5E6-1AD6-41DD-A94B-9595CF555207}"/>
                </a:ext>
              </a:extLst>
            </p:cNvPr>
            <p:cNvSpPr/>
            <p:nvPr/>
          </p:nvSpPr>
          <p:spPr>
            <a:xfrm>
              <a:off x="6614711" y="4210103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BD1D41DF-DDEA-4BDB-A991-B995A673A6B3}"/>
                </a:ext>
              </a:extLst>
            </p:cNvPr>
            <p:cNvSpPr/>
            <p:nvPr/>
          </p:nvSpPr>
          <p:spPr>
            <a:xfrm>
              <a:off x="6890894" y="3488438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F513463B-DD64-4B7C-84AC-848F8A72412A}"/>
                </a:ext>
              </a:extLst>
            </p:cNvPr>
            <p:cNvSpPr/>
            <p:nvPr/>
          </p:nvSpPr>
          <p:spPr>
            <a:xfrm>
              <a:off x="7087259" y="3753948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2004F2B6-BA4C-4888-AD12-7ABD16989C59}"/>
                </a:ext>
              </a:extLst>
            </p:cNvPr>
            <p:cNvSpPr/>
            <p:nvPr/>
          </p:nvSpPr>
          <p:spPr>
            <a:xfrm>
              <a:off x="7283624" y="4019458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A0A2525C-0152-446F-97D1-F3A412656D49}"/>
                </a:ext>
              </a:extLst>
            </p:cNvPr>
            <p:cNvSpPr/>
            <p:nvPr/>
          </p:nvSpPr>
          <p:spPr>
            <a:xfrm>
              <a:off x="6586331" y="3958299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FB902E47-AD53-40DE-B61B-EEACEBF84069}"/>
                </a:ext>
              </a:extLst>
            </p:cNvPr>
            <p:cNvSpPr/>
            <p:nvPr/>
          </p:nvSpPr>
          <p:spPr>
            <a:xfrm>
              <a:off x="6944556" y="4313302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3BF4AA30-723F-4C66-B8FE-46DC97E2FEF9}"/>
                </a:ext>
              </a:extLst>
            </p:cNvPr>
            <p:cNvSpPr/>
            <p:nvPr/>
          </p:nvSpPr>
          <p:spPr>
            <a:xfrm>
              <a:off x="7094078" y="4589379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F5AC5EF8-1630-4351-9FD4-DC3A4CBE95D0}"/>
                </a:ext>
              </a:extLst>
            </p:cNvPr>
            <p:cNvSpPr/>
            <p:nvPr/>
          </p:nvSpPr>
          <p:spPr>
            <a:xfrm>
              <a:off x="7482275" y="4544288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57DAE158-96AB-4872-B169-0D5FBF2A6B17}"/>
                </a:ext>
              </a:extLst>
            </p:cNvPr>
            <p:cNvSpPr/>
            <p:nvPr/>
          </p:nvSpPr>
          <p:spPr>
            <a:xfrm>
              <a:off x="6385690" y="4521428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6F77D8D9-7D07-4CBC-BF4D-F16C391154D8}"/>
              </a:ext>
            </a:extLst>
          </p:cNvPr>
          <p:cNvSpPr txBox="1"/>
          <p:nvPr/>
        </p:nvSpPr>
        <p:spPr>
          <a:xfrm>
            <a:off x="5493251" y="5944871"/>
            <a:ext cx="4184196" cy="307777"/>
          </a:xfrm>
          <a:prstGeom prst="rect">
            <a:avLst/>
          </a:prstGeom>
          <a:noFill/>
          <a:ln w="25400">
            <a:solidFill>
              <a:schemeClr val="accent1"/>
            </a:solidFill>
          </a:ln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000" dirty="0">
                <a:solidFill>
                  <a:schemeClr val="accent1"/>
                </a:solidFill>
              </a:rPr>
              <a:t>Christmas Event Day</a:t>
            </a:r>
            <a:endParaRPr lang="ko-KR" altLang="en-US" sz="2000" dirty="0">
              <a:solidFill>
                <a:schemeClr val="accent1"/>
              </a:solidFill>
            </a:endParaRPr>
          </a:p>
        </p:txBody>
      </p:sp>
      <p:grpSp>
        <p:nvGrpSpPr>
          <p:cNvPr id="53" name="Graphic 103">
            <a:extLst>
              <a:ext uri="{FF2B5EF4-FFF2-40B4-BE49-F238E27FC236}">
                <a16:creationId xmlns:a16="http://schemas.microsoft.com/office/drawing/2014/main" id="{40FD7846-7D45-4810-85A3-927C5E1B7D78}"/>
              </a:ext>
            </a:extLst>
          </p:cNvPr>
          <p:cNvGrpSpPr/>
          <p:nvPr/>
        </p:nvGrpSpPr>
        <p:grpSpPr>
          <a:xfrm rot="20706504" flipH="1">
            <a:off x="3122949" y="62676"/>
            <a:ext cx="615022" cy="973785"/>
            <a:chOff x="5524500" y="2524125"/>
            <a:chExt cx="1143000" cy="1809750"/>
          </a:xfrm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2232DC4-52D9-4E5E-8068-AE5F58DA1C7E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20766110-758B-4ACC-AD06-F0B799632F67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9B9EAC54-C73F-4342-B38B-D13F7FFF6873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0450E94-C2C0-45F7-B897-18691569100F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8" name="Rectangle: Rounded Corners 57">
            <a:extLst>
              <a:ext uri="{FF2B5EF4-FFF2-40B4-BE49-F238E27FC236}">
                <a16:creationId xmlns:a16="http://schemas.microsoft.com/office/drawing/2014/main" id="{A7C211B7-5B0A-45EC-B334-5E29DEEAB762}"/>
              </a:ext>
            </a:extLst>
          </p:cNvPr>
          <p:cNvSpPr/>
          <p:nvPr/>
        </p:nvSpPr>
        <p:spPr>
          <a:xfrm>
            <a:off x="3565764" y="1197816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D27CC5D0-21A0-4DA8-8255-923BEF626D4C}"/>
              </a:ext>
            </a:extLst>
          </p:cNvPr>
          <p:cNvSpPr txBox="1"/>
          <p:nvPr/>
        </p:nvSpPr>
        <p:spPr>
          <a:xfrm rot="20989329">
            <a:off x="1535938" y="4639165"/>
            <a:ext cx="2416416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2800" b="1" spc="300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966FDEB0-DBDE-4CD1-B087-2D713F2F8032}"/>
              </a:ext>
            </a:extLst>
          </p:cNvPr>
          <p:cNvSpPr txBox="1"/>
          <p:nvPr/>
        </p:nvSpPr>
        <p:spPr>
          <a:xfrm rot="20989329">
            <a:off x="1601193" y="4995943"/>
            <a:ext cx="2416416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2800" b="1" spc="300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BIG SALE</a:t>
            </a: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1D0F76F-5DBE-465C-963D-0A511C99BE0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139873211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859D6F4-996C-4143-8832-56B071227105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4" name="Graphic 103">
            <a:extLst>
              <a:ext uri="{FF2B5EF4-FFF2-40B4-BE49-F238E27FC236}">
                <a16:creationId xmlns:a16="http://schemas.microsoft.com/office/drawing/2014/main" id="{FE09DB99-0CCD-48CA-9635-46512171124C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F4C62A0-99E1-4077-BECA-C3A8CD7052A1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795DC75-3A02-463D-9989-EDB61799B302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AA129C4-FEE1-4DC5-B77D-FA0B31273BD9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E7ED04B-2492-41D1-BCD8-42A914EAE923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2832931-A8BA-458B-8D02-8987946B5B54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 5">
            <a:extLst>
              <a:ext uri="{FF2B5EF4-FFF2-40B4-BE49-F238E27FC236}">
                <a16:creationId xmlns:a16="http://schemas.microsoft.com/office/drawing/2014/main" id="{02303DE1-7E96-442A-9BC4-7A08BF089F87}"/>
              </a:ext>
            </a:extLst>
          </p:cNvPr>
          <p:cNvSpPr/>
          <p:nvPr/>
        </p:nvSpPr>
        <p:spPr>
          <a:xfrm>
            <a:off x="4828618" y="2066896"/>
            <a:ext cx="1885912" cy="4183811"/>
          </a:xfrm>
          <a:custGeom>
            <a:avLst/>
            <a:gdLst>
              <a:gd name="connsiteX0" fmla="*/ 353683 w 1958196"/>
              <a:gd name="connsiteY0" fmla="*/ 1423358 h 4183811"/>
              <a:gd name="connsiteX1" fmla="*/ 362309 w 1958196"/>
              <a:gd name="connsiteY1" fmla="*/ 983411 h 4183811"/>
              <a:gd name="connsiteX2" fmla="*/ 0 w 1958196"/>
              <a:gd name="connsiteY2" fmla="*/ 974785 h 4183811"/>
              <a:gd name="connsiteX3" fmla="*/ 974785 w 1958196"/>
              <a:gd name="connsiteY3" fmla="*/ 0 h 4183811"/>
              <a:gd name="connsiteX4" fmla="*/ 1958196 w 1958196"/>
              <a:gd name="connsiteY4" fmla="*/ 974785 h 4183811"/>
              <a:gd name="connsiteX5" fmla="*/ 1604513 w 1958196"/>
              <a:gd name="connsiteY5" fmla="*/ 974785 h 4183811"/>
              <a:gd name="connsiteX6" fmla="*/ 1578634 w 1958196"/>
              <a:gd name="connsiteY6" fmla="*/ 4183811 h 4183811"/>
              <a:gd name="connsiteX7" fmla="*/ 1604513 w 1958196"/>
              <a:gd name="connsiteY7" fmla="*/ 4157932 h 4183811"/>
              <a:gd name="connsiteX0" fmla="*/ 353683 w 1958196"/>
              <a:gd name="connsiteY0" fmla="*/ 1423358 h 4183811"/>
              <a:gd name="connsiteX1" fmla="*/ 362309 w 1958196"/>
              <a:gd name="connsiteY1" fmla="*/ 983411 h 4183811"/>
              <a:gd name="connsiteX2" fmla="*/ 0 w 1958196"/>
              <a:gd name="connsiteY2" fmla="*/ 974785 h 4183811"/>
              <a:gd name="connsiteX3" fmla="*/ 974785 w 1958196"/>
              <a:gd name="connsiteY3" fmla="*/ 0 h 4183811"/>
              <a:gd name="connsiteX4" fmla="*/ 1958196 w 1958196"/>
              <a:gd name="connsiteY4" fmla="*/ 974785 h 4183811"/>
              <a:gd name="connsiteX5" fmla="*/ 1604513 w 1958196"/>
              <a:gd name="connsiteY5" fmla="*/ 974785 h 4183811"/>
              <a:gd name="connsiteX6" fmla="*/ 1578634 w 1958196"/>
              <a:gd name="connsiteY6" fmla="*/ 4183811 h 4183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8196" h="4183811">
                <a:moveTo>
                  <a:pt x="353683" y="1423358"/>
                </a:moveTo>
                <a:lnTo>
                  <a:pt x="362309" y="983411"/>
                </a:lnTo>
                <a:lnTo>
                  <a:pt x="0" y="974785"/>
                </a:lnTo>
                <a:lnTo>
                  <a:pt x="974785" y="0"/>
                </a:lnTo>
                <a:lnTo>
                  <a:pt x="1958196" y="974785"/>
                </a:lnTo>
                <a:lnTo>
                  <a:pt x="1604513" y="974785"/>
                </a:lnTo>
                <a:lnTo>
                  <a:pt x="1578634" y="4183811"/>
                </a:lnTo>
              </a:path>
            </a:pathLst>
          </a:custGeom>
          <a:ln w="508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E7A1C60D-D354-425E-B6FF-42DF8A38BFA0}"/>
              </a:ext>
            </a:extLst>
          </p:cNvPr>
          <p:cNvSpPr/>
          <p:nvPr/>
        </p:nvSpPr>
        <p:spPr>
          <a:xfrm>
            <a:off x="4823220" y="3514862"/>
            <a:ext cx="702055" cy="702055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Freeform 7">
            <a:extLst>
              <a:ext uri="{FF2B5EF4-FFF2-40B4-BE49-F238E27FC236}">
                <a16:creationId xmlns:a16="http://schemas.microsoft.com/office/drawing/2014/main" id="{4944E063-7B32-4BAB-B669-9E5A79341F69}"/>
              </a:ext>
            </a:extLst>
          </p:cNvPr>
          <p:cNvSpPr/>
          <p:nvPr/>
        </p:nvSpPr>
        <p:spPr>
          <a:xfrm>
            <a:off x="7366112" y="2066896"/>
            <a:ext cx="1885912" cy="4183811"/>
          </a:xfrm>
          <a:custGeom>
            <a:avLst/>
            <a:gdLst>
              <a:gd name="connsiteX0" fmla="*/ 353683 w 1958196"/>
              <a:gd name="connsiteY0" fmla="*/ 1423358 h 4183811"/>
              <a:gd name="connsiteX1" fmla="*/ 362309 w 1958196"/>
              <a:gd name="connsiteY1" fmla="*/ 983411 h 4183811"/>
              <a:gd name="connsiteX2" fmla="*/ 0 w 1958196"/>
              <a:gd name="connsiteY2" fmla="*/ 974785 h 4183811"/>
              <a:gd name="connsiteX3" fmla="*/ 974785 w 1958196"/>
              <a:gd name="connsiteY3" fmla="*/ 0 h 4183811"/>
              <a:gd name="connsiteX4" fmla="*/ 1958196 w 1958196"/>
              <a:gd name="connsiteY4" fmla="*/ 974785 h 4183811"/>
              <a:gd name="connsiteX5" fmla="*/ 1604513 w 1958196"/>
              <a:gd name="connsiteY5" fmla="*/ 974785 h 4183811"/>
              <a:gd name="connsiteX6" fmla="*/ 1578634 w 1958196"/>
              <a:gd name="connsiteY6" fmla="*/ 4183811 h 4183811"/>
              <a:gd name="connsiteX7" fmla="*/ 1604513 w 1958196"/>
              <a:gd name="connsiteY7" fmla="*/ 4157932 h 4183811"/>
              <a:gd name="connsiteX0" fmla="*/ 353683 w 1958196"/>
              <a:gd name="connsiteY0" fmla="*/ 1423358 h 4183811"/>
              <a:gd name="connsiteX1" fmla="*/ 362309 w 1958196"/>
              <a:gd name="connsiteY1" fmla="*/ 983411 h 4183811"/>
              <a:gd name="connsiteX2" fmla="*/ 0 w 1958196"/>
              <a:gd name="connsiteY2" fmla="*/ 974785 h 4183811"/>
              <a:gd name="connsiteX3" fmla="*/ 974785 w 1958196"/>
              <a:gd name="connsiteY3" fmla="*/ 0 h 4183811"/>
              <a:gd name="connsiteX4" fmla="*/ 1958196 w 1958196"/>
              <a:gd name="connsiteY4" fmla="*/ 974785 h 4183811"/>
              <a:gd name="connsiteX5" fmla="*/ 1604513 w 1958196"/>
              <a:gd name="connsiteY5" fmla="*/ 974785 h 4183811"/>
              <a:gd name="connsiteX6" fmla="*/ 1578634 w 1958196"/>
              <a:gd name="connsiteY6" fmla="*/ 4183811 h 4183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8196" h="4183811">
                <a:moveTo>
                  <a:pt x="353683" y="1423358"/>
                </a:moveTo>
                <a:lnTo>
                  <a:pt x="362309" y="983411"/>
                </a:lnTo>
                <a:lnTo>
                  <a:pt x="0" y="974785"/>
                </a:lnTo>
                <a:lnTo>
                  <a:pt x="974785" y="0"/>
                </a:lnTo>
                <a:lnTo>
                  <a:pt x="1958196" y="974785"/>
                </a:lnTo>
                <a:lnTo>
                  <a:pt x="1604513" y="974785"/>
                </a:lnTo>
                <a:lnTo>
                  <a:pt x="1578634" y="4183811"/>
                </a:lnTo>
              </a:path>
            </a:pathLst>
          </a:custGeom>
          <a:ln w="508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634ECB9D-7A80-42C0-A191-F1BA93B4DFF3}"/>
              </a:ext>
            </a:extLst>
          </p:cNvPr>
          <p:cNvSpPr/>
          <p:nvPr/>
        </p:nvSpPr>
        <p:spPr>
          <a:xfrm>
            <a:off x="7360714" y="3514862"/>
            <a:ext cx="702055" cy="702055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4" name="Freeform 9">
            <a:extLst>
              <a:ext uri="{FF2B5EF4-FFF2-40B4-BE49-F238E27FC236}">
                <a16:creationId xmlns:a16="http://schemas.microsoft.com/office/drawing/2014/main" id="{675736E0-9DD4-47C7-95B6-AF5D223DE336}"/>
              </a:ext>
            </a:extLst>
          </p:cNvPr>
          <p:cNvSpPr/>
          <p:nvPr/>
        </p:nvSpPr>
        <p:spPr>
          <a:xfrm>
            <a:off x="9903605" y="2066896"/>
            <a:ext cx="1885912" cy="4183811"/>
          </a:xfrm>
          <a:custGeom>
            <a:avLst/>
            <a:gdLst>
              <a:gd name="connsiteX0" fmla="*/ 353683 w 1958196"/>
              <a:gd name="connsiteY0" fmla="*/ 1423358 h 4183811"/>
              <a:gd name="connsiteX1" fmla="*/ 362309 w 1958196"/>
              <a:gd name="connsiteY1" fmla="*/ 983411 h 4183811"/>
              <a:gd name="connsiteX2" fmla="*/ 0 w 1958196"/>
              <a:gd name="connsiteY2" fmla="*/ 974785 h 4183811"/>
              <a:gd name="connsiteX3" fmla="*/ 974785 w 1958196"/>
              <a:gd name="connsiteY3" fmla="*/ 0 h 4183811"/>
              <a:gd name="connsiteX4" fmla="*/ 1958196 w 1958196"/>
              <a:gd name="connsiteY4" fmla="*/ 974785 h 4183811"/>
              <a:gd name="connsiteX5" fmla="*/ 1604513 w 1958196"/>
              <a:gd name="connsiteY5" fmla="*/ 974785 h 4183811"/>
              <a:gd name="connsiteX6" fmla="*/ 1578634 w 1958196"/>
              <a:gd name="connsiteY6" fmla="*/ 4183811 h 4183811"/>
              <a:gd name="connsiteX7" fmla="*/ 1604513 w 1958196"/>
              <a:gd name="connsiteY7" fmla="*/ 4157932 h 4183811"/>
              <a:gd name="connsiteX0" fmla="*/ 353683 w 1958196"/>
              <a:gd name="connsiteY0" fmla="*/ 1423358 h 4183811"/>
              <a:gd name="connsiteX1" fmla="*/ 362309 w 1958196"/>
              <a:gd name="connsiteY1" fmla="*/ 983411 h 4183811"/>
              <a:gd name="connsiteX2" fmla="*/ 0 w 1958196"/>
              <a:gd name="connsiteY2" fmla="*/ 974785 h 4183811"/>
              <a:gd name="connsiteX3" fmla="*/ 974785 w 1958196"/>
              <a:gd name="connsiteY3" fmla="*/ 0 h 4183811"/>
              <a:gd name="connsiteX4" fmla="*/ 1958196 w 1958196"/>
              <a:gd name="connsiteY4" fmla="*/ 974785 h 4183811"/>
              <a:gd name="connsiteX5" fmla="*/ 1604513 w 1958196"/>
              <a:gd name="connsiteY5" fmla="*/ 974785 h 4183811"/>
              <a:gd name="connsiteX6" fmla="*/ 1578634 w 1958196"/>
              <a:gd name="connsiteY6" fmla="*/ 4183811 h 4183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8196" h="4183811">
                <a:moveTo>
                  <a:pt x="353683" y="1423358"/>
                </a:moveTo>
                <a:lnTo>
                  <a:pt x="362309" y="983411"/>
                </a:lnTo>
                <a:lnTo>
                  <a:pt x="0" y="974785"/>
                </a:lnTo>
                <a:lnTo>
                  <a:pt x="974785" y="0"/>
                </a:lnTo>
                <a:lnTo>
                  <a:pt x="1958196" y="974785"/>
                </a:lnTo>
                <a:lnTo>
                  <a:pt x="1604513" y="974785"/>
                </a:lnTo>
                <a:lnTo>
                  <a:pt x="1578634" y="4183811"/>
                </a:lnTo>
              </a:path>
            </a:pathLst>
          </a:custGeom>
          <a:ln w="5080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919360F3-AF4C-49FD-9404-F20BA10ED7DD}"/>
              </a:ext>
            </a:extLst>
          </p:cNvPr>
          <p:cNvSpPr/>
          <p:nvPr/>
        </p:nvSpPr>
        <p:spPr>
          <a:xfrm>
            <a:off x="9898207" y="3514862"/>
            <a:ext cx="702055" cy="702055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FE81427-340A-4AD1-B10A-AF5B52BF631B}"/>
              </a:ext>
            </a:extLst>
          </p:cNvPr>
          <p:cNvGrpSpPr/>
          <p:nvPr/>
        </p:nvGrpSpPr>
        <p:grpSpPr>
          <a:xfrm>
            <a:off x="4451617" y="4576955"/>
            <a:ext cx="1487941" cy="1477328"/>
            <a:chOff x="2725123" y="4283314"/>
            <a:chExt cx="1292073" cy="1477328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99BA5B8-CFEF-4070-8139-CE857480F11E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3AE7E9A-29B4-4C08-BE09-69048B8477ED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5833FC55-2294-4A08-99CD-B625D1CD848D}"/>
              </a:ext>
            </a:extLst>
          </p:cNvPr>
          <p:cNvGrpSpPr/>
          <p:nvPr/>
        </p:nvGrpSpPr>
        <p:grpSpPr>
          <a:xfrm>
            <a:off x="6994067" y="4576955"/>
            <a:ext cx="1487941" cy="1477328"/>
            <a:chOff x="2725123" y="4283314"/>
            <a:chExt cx="1292073" cy="1477328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5CF11FE-733C-453A-B350-412BBD16A9CA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F106107-3CDD-4567-9120-ABFE40979081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833C777-7832-4122-922B-2749F3B35D69}"/>
              </a:ext>
            </a:extLst>
          </p:cNvPr>
          <p:cNvGrpSpPr/>
          <p:nvPr/>
        </p:nvGrpSpPr>
        <p:grpSpPr>
          <a:xfrm>
            <a:off x="9536517" y="4576955"/>
            <a:ext cx="1487941" cy="1477328"/>
            <a:chOff x="2725123" y="4283314"/>
            <a:chExt cx="1292073" cy="1477328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2E40535-F167-4C13-9785-F126EDC09AAC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DEA71A2-5DBB-43FA-ABF6-F6EEFFBCC839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0918CA9C-5539-4177-AFFE-EAF15AC0A660}"/>
              </a:ext>
            </a:extLst>
          </p:cNvPr>
          <p:cNvSpPr txBox="1"/>
          <p:nvPr/>
        </p:nvSpPr>
        <p:spPr>
          <a:xfrm>
            <a:off x="900906" y="3266022"/>
            <a:ext cx="231970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A400F88-F3A7-4C43-AB3E-A9622CFE6455}"/>
              </a:ext>
            </a:extLst>
          </p:cNvPr>
          <p:cNvSpPr txBox="1"/>
          <p:nvPr/>
        </p:nvSpPr>
        <p:spPr>
          <a:xfrm>
            <a:off x="900906" y="3532981"/>
            <a:ext cx="2522164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I hope and I believe that this Template will your Time, Money and Reputation. Easy to change colors, photos and Text. 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6F6A457-96AB-4051-8611-A26A30FC06EF}"/>
              </a:ext>
            </a:extLst>
          </p:cNvPr>
          <p:cNvSpPr txBox="1"/>
          <p:nvPr/>
        </p:nvSpPr>
        <p:spPr>
          <a:xfrm>
            <a:off x="900906" y="2305882"/>
            <a:ext cx="25221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Arrow Style </a:t>
            </a: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Infographic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Rectangle 16">
            <a:extLst>
              <a:ext uri="{FF2B5EF4-FFF2-40B4-BE49-F238E27FC236}">
                <a16:creationId xmlns:a16="http://schemas.microsoft.com/office/drawing/2014/main" id="{0540910B-DADD-4C2D-9618-A8962317C1AA}"/>
              </a:ext>
            </a:extLst>
          </p:cNvPr>
          <p:cNvSpPr/>
          <p:nvPr/>
        </p:nvSpPr>
        <p:spPr>
          <a:xfrm rot="2700000">
            <a:off x="5062626" y="3633744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ectangle 9">
            <a:extLst>
              <a:ext uri="{FF2B5EF4-FFF2-40B4-BE49-F238E27FC236}">
                <a16:creationId xmlns:a16="http://schemas.microsoft.com/office/drawing/2014/main" id="{9D53A26A-7DB2-480E-8F89-9DBF0717C981}"/>
              </a:ext>
            </a:extLst>
          </p:cNvPr>
          <p:cNvSpPr/>
          <p:nvPr/>
        </p:nvSpPr>
        <p:spPr>
          <a:xfrm>
            <a:off x="7555581" y="3711685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Oval 21">
            <a:extLst>
              <a:ext uri="{FF2B5EF4-FFF2-40B4-BE49-F238E27FC236}">
                <a16:creationId xmlns:a16="http://schemas.microsoft.com/office/drawing/2014/main" id="{F68C1A92-CA1C-4CDD-89B6-84214140DD13}"/>
              </a:ext>
            </a:extLst>
          </p:cNvPr>
          <p:cNvSpPr>
            <a:spLocks noChangeAspect="1"/>
          </p:cNvSpPr>
          <p:nvPr/>
        </p:nvSpPr>
        <p:spPr>
          <a:xfrm>
            <a:off x="10071895" y="3687069"/>
            <a:ext cx="354676" cy="35763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8764733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Table 6">
            <a:extLst>
              <a:ext uri="{FF2B5EF4-FFF2-40B4-BE49-F238E27FC236}">
                <a16:creationId xmlns:a16="http://schemas.microsoft.com/office/drawing/2014/main" id="{D885BE20-D3D2-4DFE-8B89-1A45DFF668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3992313"/>
              </p:ext>
            </p:extLst>
          </p:nvPr>
        </p:nvGraphicFramePr>
        <p:xfrm>
          <a:off x="577658" y="2020373"/>
          <a:ext cx="2124000" cy="3955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39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453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931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7948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11856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0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$30</a:t>
                      </a:r>
                    </a:p>
                  </a:txBody>
                  <a:tcPr marL="75112" marR="75112" marT="37556" marB="37556"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7948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BA2F2114-326F-4776-915C-A4B7DDEA7B45}"/>
              </a:ext>
            </a:extLst>
          </p:cNvPr>
          <p:cNvSpPr/>
          <p:nvPr/>
        </p:nvSpPr>
        <p:spPr>
          <a:xfrm>
            <a:off x="7487215" y="0"/>
            <a:ext cx="4704785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66CFFC4-225F-41C2-87B8-12821DD5C1D3}"/>
              </a:ext>
            </a:extLst>
          </p:cNvPr>
          <p:cNvSpPr txBox="1"/>
          <p:nvPr/>
        </p:nvSpPr>
        <p:spPr>
          <a:xfrm>
            <a:off x="8212972" y="731806"/>
            <a:ext cx="3746656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Infographic</a:t>
            </a:r>
          </a:p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5A8DCD9-AD58-4CD7-8530-607F0430E462}"/>
              </a:ext>
            </a:extLst>
          </p:cNvPr>
          <p:cNvSpPr txBox="1"/>
          <p:nvPr/>
        </p:nvSpPr>
        <p:spPr>
          <a:xfrm>
            <a:off x="8227000" y="2595807"/>
            <a:ext cx="373368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" name="Graphic 103">
            <a:extLst>
              <a:ext uri="{FF2B5EF4-FFF2-40B4-BE49-F238E27FC236}">
                <a16:creationId xmlns:a16="http://schemas.microsoft.com/office/drawing/2014/main" id="{536143F2-C97D-4C2A-B763-7A74B16DA7E3}"/>
              </a:ext>
            </a:extLst>
          </p:cNvPr>
          <p:cNvGrpSpPr/>
          <p:nvPr/>
        </p:nvGrpSpPr>
        <p:grpSpPr>
          <a:xfrm rot="20706504" flipH="1">
            <a:off x="7878941" y="406866"/>
            <a:ext cx="568753" cy="973785"/>
            <a:chOff x="5524500" y="2524125"/>
            <a:chExt cx="1143000" cy="1809750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6941A7F-6036-408B-AC3D-9BB78E1B67A8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F7F4B68-DE9B-468E-8C00-F780CDC0A91A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33E91AD-3B42-4077-A714-86D43669E1EE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83E88267-9828-4A13-9A02-0B2CECDD7115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aphicFrame>
        <p:nvGraphicFramePr>
          <p:cNvPr id="12" name="Table 6">
            <a:extLst>
              <a:ext uri="{FF2B5EF4-FFF2-40B4-BE49-F238E27FC236}">
                <a16:creationId xmlns:a16="http://schemas.microsoft.com/office/drawing/2014/main" id="{7CD8FB3E-3493-408A-A4BA-AB0998CAE8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5155959"/>
              </p:ext>
            </p:extLst>
          </p:nvPr>
        </p:nvGraphicFramePr>
        <p:xfrm>
          <a:off x="4856164" y="2020373"/>
          <a:ext cx="2124000" cy="39554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393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453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931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67948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11856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0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$30</a:t>
                      </a:r>
                    </a:p>
                  </a:txBody>
                  <a:tcPr marL="75112" marR="75112" marT="37556" marB="37556"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7948"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75112" marR="75112" marT="37556" marB="37556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4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7948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5112" marR="75112" marT="37556" marB="37556"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EADF9D0C-2062-448A-AB62-D336A451A5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8912740"/>
              </p:ext>
            </p:extLst>
          </p:nvPr>
        </p:nvGraphicFramePr>
        <p:xfrm>
          <a:off x="2500911" y="1838091"/>
          <a:ext cx="2556000" cy="432000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79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001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79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1861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05116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5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$50</a:t>
                      </a:r>
                    </a:p>
                  </a:txBody>
                  <a:tcPr marL="83779" marR="83779" marT="41889" marB="41889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861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83779" marR="83779" marT="41889" marB="41889"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2700" cmpd="sng">
                      <a:noFill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1861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83779" marR="83779" marT="41889" marB="41889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2700" cmpd="sng">
                      <a:noFill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861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83779" marR="83779" marT="41889" marB="41889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2700" cmpd="sng">
                      <a:noFill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1861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83779" marR="83779" marT="41889" marB="41889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2700" cmpd="sng">
                      <a:noFill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1861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83779" marR="83779" marT="41889" marB="41889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2700" cmpd="sng">
                      <a:noFill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1861"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marL="83779" marR="83779" marT="41889" marB="41889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>
                    <a:lnL w="12700" cmpd="sng">
                      <a:noFill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1861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3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3779" marR="83779" marT="41889" marB="41889"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B5DA1832-7B10-4297-9BE0-090C2465B712}"/>
              </a:ext>
            </a:extLst>
          </p:cNvPr>
          <p:cNvSpPr txBox="1"/>
          <p:nvPr/>
        </p:nvSpPr>
        <p:spPr>
          <a:xfrm>
            <a:off x="574373" y="1380289"/>
            <a:ext cx="270967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1A083E2-9775-492D-839C-83CDD8C931A1}"/>
              </a:ext>
            </a:extLst>
          </p:cNvPr>
          <p:cNvSpPr txBox="1"/>
          <p:nvPr/>
        </p:nvSpPr>
        <p:spPr>
          <a:xfrm>
            <a:off x="3247803" y="518514"/>
            <a:ext cx="373236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8DF5032-D88D-48F8-A1B7-13FDC394B3AE}"/>
              </a:ext>
            </a:extLst>
          </p:cNvPr>
          <p:cNvSpPr txBox="1"/>
          <p:nvPr/>
        </p:nvSpPr>
        <p:spPr>
          <a:xfrm>
            <a:off x="591935" y="399190"/>
            <a:ext cx="270967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1"/>
                </a:solidFill>
                <a:cs typeface="Arial" pitchFamily="34" charset="0"/>
              </a:rPr>
              <a:t>Table Style </a:t>
            </a:r>
          </a:p>
          <a:p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Infographic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A9CCEBB-503E-4C15-8635-655A264B9313}"/>
              </a:ext>
            </a:extLst>
          </p:cNvPr>
          <p:cNvSpPr txBox="1"/>
          <p:nvPr/>
        </p:nvSpPr>
        <p:spPr>
          <a:xfrm>
            <a:off x="8162941" y="3635999"/>
            <a:ext cx="1644370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 latinLnBrk="1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$</a:t>
            </a:r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50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156965A-CF3F-4B93-81A5-B110FB8ED1B0}"/>
              </a:ext>
            </a:extLst>
          </p:cNvPr>
          <p:cNvSpPr txBox="1"/>
          <p:nvPr/>
        </p:nvSpPr>
        <p:spPr>
          <a:xfrm>
            <a:off x="9691089" y="3666777"/>
            <a:ext cx="18249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86E1A1D-E22D-48BB-A792-640F92B4386F}"/>
              </a:ext>
            </a:extLst>
          </p:cNvPr>
          <p:cNvSpPr txBox="1"/>
          <p:nvPr/>
        </p:nvSpPr>
        <p:spPr>
          <a:xfrm>
            <a:off x="8378875" y="4238065"/>
            <a:ext cx="3137133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</a:t>
            </a:r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</a:p>
          <a:p>
            <a:endParaRPr lang="en-US" altLang="ko-KR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237879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39">
            <a:extLst>
              <a:ext uri="{FF2B5EF4-FFF2-40B4-BE49-F238E27FC236}">
                <a16:creationId xmlns:a16="http://schemas.microsoft.com/office/drawing/2014/main" id="{F82EB7B2-3990-4F74-83E6-CF6117E378D5}"/>
              </a:ext>
            </a:extLst>
          </p:cNvPr>
          <p:cNvGrpSpPr/>
          <p:nvPr/>
        </p:nvGrpSpPr>
        <p:grpSpPr>
          <a:xfrm>
            <a:off x="8863840" y="2669633"/>
            <a:ext cx="2166572" cy="1144386"/>
            <a:chOff x="3787570" y="2396278"/>
            <a:chExt cx="2165170" cy="1271412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4FF99BB-07C8-4325-95BF-39769E4BBC4A}"/>
                </a:ext>
              </a:extLst>
            </p:cNvPr>
            <p:cNvSpPr txBox="1"/>
            <p:nvPr/>
          </p:nvSpPr>
          <p:spPr>
            <a:xfrm>
              <a:off x="3793638" y="2744453"/>
              <a:ext cx="2159102" cy="9232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A712BD1F-0FE6-4D2F-9957-DD83EC495B73}"/>
                </a:ext>
              </a:extLst>
            </p:cNvPr>
            <p:cNvSpPr txBox="1"/>
            <p:nvPr/>
          </p:nvSpPr>
          <p:spPr>
            <a:xfrm>
              <a:off x="3787570" y="2396278"/>
              <a:ext cx="2161826" cy="3419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3">
            <a:extLst>
              <a:ext uri="{FF2B5EF4-FFF2-40B4-BE49-F238E27FC236}">
                <a16:creationId xmlns:a16="http://schemas.microsoft.com/office/drawing/2014/main" id="{58ADDC31-6351-4FE1-ADF4-62AAB61BF43D}"/>
              </a:ext>
            </a:extLst>
          </p:cNvPr>
          <p:cNvGrpSpPr/>
          <p:nvPr/>
        </p:nvGrpSpPr>
        <p:grpSpPr>
          <a:xfrm>
            <a:off x="5008346" y="2669633"/>
            <a:ext cx="2166572" cy="1144386"/>
            <a:chOff x="3787570" y="2396278"/>
            <a:chExt cx="2165170" cy="1271412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D14DCC7-C006-4921-BA33-A5C5FEE516DB}"/>
                </a:ext>
              </a:extLst>
            </p:cNvPr>
            <p:cNvSpPr txBox="1"/>
            <p:nvPr/>
          </p:nvSpPr>
          <p:spPr>
            <a:xfrm>
              <a:off x="3793638" y="2744453"/>
              <a:ext cx="2159102" cy="9232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B891C5D-0E99-4932-87C2-1AE465EBD19D}"/>
                </a:ext>
              </a:extLst>
            </p:cNvPr>
            <p:cNvSpPr txBox="1"/>
            <p:nvPr/>
          </p:nvSpPr>
          <p:spPr>
            <a:xfrm>
              <a:off x="3787570" y="2396278"/>
              <a:ext cx="2161826" cy="3419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60F47E2-E309-4822-B0A4-8A49861E6E6F}"/>
              </a:ext>
            </a:extLst>
          </p:cNvPr>
          <p:cNvSpPr txBox="1">
            <a:spLocks/>
          </p:cNvSpPr>
          <p:nvPr/>
        </p:nvSpPr>
        <p:spPr>
          <a:xfrm>
            <a:off x="5332576" y="914405"/>
            <a:ext cx="5408440" cy="581111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CHRISTMAS SEASON</a:t>
            </a:r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A3FD1364-60EF-400F-AE75-C1BAC883FDC2}"/>
              </a:ext>
            </a:extLst>
          </p:cNvPr>
          <p:cNvSpPr txBox="1">
            <a:spLocks/>
          </p:cNvSpPr>
          <p:nvPr/>
        </p:nvSpPr>
        <p:spPr>
          <a:xfrm>
            <a:off x="5332576" y="1511182"/>
            <a:ext cx="5408440" cy="651687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BIG SALE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42DEE5C-4DDF-45DE-98B0-E370C964F1E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27CF1B99-9F5C-42C9-9E95-F974E643E28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4E358840-EDED-496D-821A-CFB32535430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23576809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24">
            <a:extLst>
              <a:ext uri="{FF2B5EF4-FFF2-40B4-BE49-F238E27FC236}">
                <a16:creationId xmlns:a16="http://schemas.microsoft.com/office/drawing/2014/main" id="{EBFBBBD6-C0C6-427E-AC59-DF5E4B0F9171}"/>
              </a:ext>
            </a:extLst>
          </p:cNvPr>
          <p:cNvSpPr/>
          <p:nvPr/>
        </p:nvSpPr>
        <p:spPr>
          <a:xfrm>
            <a:off x="1533054" y="2156817"/>
            <a:ext cx="3096366" cy="427968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6" name="Right Arrow 9">
            <a:extLst>
              <a:ext uri="{FF2B5EF4-FFF2-40B4-BE49-F238E27FC236}">
                <a16:creationId xmlns:a16="http://schemas.microsoft.com/office/drawing/2014/main" id="{92977D35-1421-4A58-AC6D-895F8249F2D9}"/>
              </a:ext>
            </a:extLst>
          </p:cNvPr>
          <p:cNvSpPr/>
          <p:nvPr/>
        </p:nvSpPr>
        <p:spPr>
          <a:xfrm>
            <a:off x="4619896" y="2393942"/>
            <a:ext cx="4231522" cy="1426071"/>
          </a:xfrm>
          <a:prstGeom prst="rightArrow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7" name="Right Arrow 11">
            <a:extLst>
              <a:ext uri="{FF2B5EF4-FFF2-40B4-BE49-F238E27FC236}">
                <a16:creationId xmlns:a16="http://schemas.microsoft.com/office/drawing/2014/main" id="{947FDC79-AD57-4657-90B9-E27C3E96FE37}"/>
              </a:ext>
            </a:extLst>
          </p:cNvPr>
          <p:cNvSpPr/>
          <p:nvPr/>
        </p:nvSpPr>
        <p:spPr>
          <a:xfrm>
            <a:off x="4616448" y="3243075"/>
            <a:ext cx="6010257" cy="1426071"/>
          </a:xfrm>
          <a:prstGeom prst="rightArrow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28" name="Right Arrow 12">
            <a:extLst>
              <a:ext uri="{FF2B5EF4-FFF2-40B4-BE49-F238E27FC236}">
                <a16:creationId xmlns:a16="http://schemas.microsoft.com/office/drawing/2014/main" id="{516C5D94-2561-42E6-B2F4-D7059A76C5E3}"/>
              </a:ext>
            </a:extLst>
          </p:cNvPr>
          <p:cNvSpPr/>
          <p:nvPr/>
        </p:nvSpPr>
        <p:spPr>
          <a:xfrm>
            <a:off x="4619896" y="4092208"/>
            <a:ext cx="5059458" cy="1426071"/>
          </a:xfrm>
          <a:prstGeom prst="rightArrow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9" name="Right Arrow 13">
            <a:extLst>
              <a:ext uri="{FF2B5EF4-FFF2-40B4-BE49-F238E27FC236}">
                <a16:creationId xmlns:a16="http://schemas.microsoft.com/office/drawing/2014/main" id="{FB22B91B-34C3-4D7C-A789-70AA6E3E1021}"/>
              </a:ext>
            </a:extLst>
          </p:cNvPr>
          <p:cNvSpPr/>
          <p:nvPr/>
        </p:nvSpPr>
        <p:spPr>
          <a:xfrm>
            <a:off x="4623342" y="4941340"/>
            <a:ext cx="6659963" cy="1426071"/>
          </a:xfrm>
          <a:prstGeom prst="rightArrow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EBEBD20-D3FD-43B5-8627-2FFF5B330AC7}"/>
              </a:ext>
            </a:extLst>
          </p:cNvPr>
          <p:cNvSpPr txBox="1"/>
          <p:nvPr/>
        </p:nvSpPr>
        <p:spPr>
          <a:xfrm>
            <a:off x="953168" y="2783088"/>
            <a:ext cx="8717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</a:rPr>
              <a:t>01</a:t>
            </a:r>
            <a:endParaRPr lang="ko-KR" altLang="en-US" sz="3600" b="1" dirty="0">
              <a:solidFill>
                <a:schemeClr val="accent3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459F391-283C-4061-83E4-7EBC2FBD5276}"/>
              </a:ext>
            </a:extLst>
          </p:cNvPr>
          <p:cNvSpPr txBox="1"/>
          <p:nvPr/>
        </p:nvSpPr>
        <p:spPr>
          <a:xfrm>
            <a:off x="1876634" y="2783088"/>
            <a:ext cx="23329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9CC3697-C801-4411-81EE-195EB0F20B52}"/>
              </a:ext>
            </a:extLst>
          </p:cNvPr>
          <p:cNvSpPr txBox="1"/>
          <p:nvPr/>
        </p:nvSpPr>
        <p:spPr>
          <a:xfrm>
            <a:off x="953168" y="3631946"/>
            <a:ext cx="8717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</a:rPr>
              <a:t>02</a:t>
            </a:r>
            <a:endParaRPr lang="ko-KR" altLang="en-US" sz="3600" b="1" dirty="0">
              <a:solidFill>
                <a:schemeClr val="accent3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3307DA04-C40B-4EA9-9D35-80EB403AFE21}"/>
              </a:ext>
            </a:extLst>
          </p:cNvPr>
          <p:cNvSpPr txBox="1"/>
          <p:nvPr/>
        </p:nvSpPr>
        <p:spPr>
          <a:xfrm>
            <a:off x="1876634" y="3628597"/>
            <a:ext cx="23329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C0037C4-7E74-4C04-8390-08FC533CCB8D}"/>
              </a:ext>
            </a:extLst>
          </p:cNvPr>
          <p:cNvSpPr txBox="1"/>
          <p:nvPr/>
        </p:nvSpPr>
        <p:spPr>
          <a:xfrm>
            <a:off x="953168" y="4470756"/>
            <a:ext cx="8717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</a:rPr>
              <a:t>03</a:t>
            </a:r>
            <a:endParaRPr lang="ko-KR" altLang="en-US" sz="3600" b="1" dirty="0">
              <a:solidFill>
                <a:schemeClr val="accent3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41427E1-7FD7-4304-A68E-BD2E010C20B2}"/>
              </a:ext>
            </a:extLst>
          </p:cNvPr>
          <p:cNvSpPr txBox="1"/>
          <p:nvPr/>
        </p:nvSpPr>
        <p:spPr>
          <a:xfrm>
            <a:off x="1876634" y="4474106"/>
            <a:ext cx="23329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C2CECEA-C3D7-4056-B105-C18020A2D4FA}"/>
              </a:ext>
            </a:extLst>
          </p:cNvPr>
          <p:cNvSpPr txBox="1"/>
          <p:nvPr/>
        </p:nvSpPr>
        <p:spPr>
          <a:xfrm>
            <a:off x="953168" y="5319615"/>
            <a:ext cx="8717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</a:rPr>
              <a:t>04</a:t>
            </a:r>
            <a:endParaRPr lang="ko-KR" altLang="en-US" sz="3600" b="1" dirty="0">
              <a:solidFill>
                <a:schemeClr val="accent4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AAC8043-9377-4DFB-8CD8-E253728E9ECD}"/>
              </a:ext>
            </a:extLst>
          </p:cNvPr>
          <p:cNvSpPr txBox="1"/>
          <p:nvPr/>
        </p:nvSpPr>
        <p:spPr>
          <a:xfrm>
            <a:off x="1876634" y="5319615"/>
            <a:ext cx="23329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90A33D2-BE4D-4735-9470-B197EEF77607}"/>
              </a:ext>
            </a:extLst>
          </p:cNvPr>
          <p:cNvSpPr txBox="1"/>
          <p:nvPr/>
        </p:nvSpPr>
        <p:spPr>
          <a:xfrm>
            <a:off x="5126844" y="2921587"/>
            <a:ext cx="22547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</a:rPr>
              <a:t>Add Contents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BB7B71D-C381-4C0F-B674-990E00C99D5E}"/>
              </a:ext>
            </a:extLst>
          </p:cNvPr>
          <p:cNvSpPr txBox="1"/>
          <p:nvPr/>
        </p:nvSpPr>
        <p:spPr>
          <a:xfrm>
            <a:off x="5126844" y="3770445"/>
            <a:ext cx="22547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</a:rPr>
              <a:t>Add Contents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740C2BC-C27C-4CF0-A66D-EC17819DD7F4}"/>
              </a:ext>
            </a:extLst>
          </p:cNvPr>
          <p:cNvSpPr txBox="1"/>
          <p:nvPr/>
        </p:nvSpPr>
        <p:spPr>
          <a:xfrm>
            <a:off x="5126844" y="4609255"/>
            <a:ext cx="22547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</a:rPr>
              <a:t>Add Contents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900D0DE-D6A4-4780-8302-38AE1A4EF12B}"/>
              </a:ext>
            </a:extLst>
          </p:cNvPr>
          <p:cNvSpPr txBox="1"/>
          <p:nvPr/>
        </p:nvSpPr>
        <p:spPr>
          <a:xfrm>
            <a:off x="5126844" y="5458113"/>
            <a:ext cx="22547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</a:rPr>
              <a:t>Add Contents</a:t>
            </a:r>
          </a:p>
        </p:txBody>
      </p:sp>
      <p:pic>
        <p:nvPicPr>
          <p:cNvPr id="42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F2A3DA06-358C-4744-B2E4-93438E5FC2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2610295" y="4128436"/>
            <a:ext cx="4115870" cy="4528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" name="Rounded Rectangle 6">
            <a:extLst>
              <a:ext uri="{FF2B5EF4-FFF2-40B4-BE49-F238E27FC236}">
                <a16:creationId xmlns:a16="http://schemas.microsoft.com/office/drawing/2014/main" id="{7F2ABDCE-4A75-473A-8D4D-5CA98D26B8F2}"/>
              </a:ext>
            </a:extLst>
          </p:cNvPr>
          <p:cNvSpPr/>
          <p:nvPr/>
        </p:nvSpPr>
        <p:spPr>
          <a:xfrm>
            <a:off x="10333476" y="5518200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Teardrop 1">
            <a:extLst>
              <a:ext uri="{FF2B5EF4-FFF2-40B4-BE49-F238E27FC236}">
                <a16:creationId xmlns:a16="http://schemas.microsoft.com/office/drawing/2014/main" id="{E98C79A7-7372-46D1-A53A-C765ACA962D1}"/>
              </a:ext>
            </a:extLst>
          </p:cNvPr>
          <p:cNvSpPr/>
          <p:nvPr/>
        </p:nvSpPr>
        <p:spPr>
          <a:xfrm rot="18805991">
            <a:off x="8765706" y="4623659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5" name="Rounded Rectangle 27">
            <a:extLst>
              <a:ext uri="{FF2B5EF4-FFF2-40B4-BE49-F238E27FC236}">
                <a16:creationId xmlns:a16="http://schemas.microsoft.com/office/drawing/2014/main" id="{86F55927-D7C1-4BEF-868B-ED5AD456F761}"/>
              </a:ext>
            </a:extLst>
          </p:cNvPr>
          <p:cNvSpPr/>
          <p:nvPr/>
        </p:nvSpPr>
        <p:spPr>
          <a:xfrm>
            <a:off x="9795664" y="3822189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Rounded Rectangle 7">
            <a:extLst>
              <a:ext uri="{FF2B5EF4-FFF2-40B4-BE49-F238E27FC236}">
                <a16:creationId xmlns:a16="http://schemas.microsoft.com/office/drawing/2014/main" id="{5C3959CA-5871-4E0B-8B1A-AEF0B64131C7}"/>
              </a:ext>
            </a:extLst>
          </p:cNvPr>
          <p:cNvSpPr/>
          <p:nvPr/>
        </p:nvSpPr>
        <p:spPr>
          <a:xfrm>
            <a:off x="8008310" y="2921311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0563434-CDBA-480E-975A-891D7FBE92B8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A3E5670-0CF3-4E02-9A9A-DCB2FC03210D}"/>
              </a:ext>
            </a:extLst>
          </p:cNvPr>
          <p:cNvSpPr txBox="1"/>
          <p:nvPr/>
        </p:nvSpPr>
        <p:spPr>
          <a:xfrm>
            <a:off x="900906" y="169205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49" name="Graphic 103">
            <a:extLst>
              <a:ext uri="{FF2B5EF4-FFF2-40B4-BE49-F238E27FC236}">
                <a16:creationId xmlns:a16="http://schemas.microsoft.com/office/drawing/2014/main" id="{80320B0E-D8BB-47DD-82FB-2394818AE532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B68A50A-FF9E-4429-9217-027D0A603131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191C9C34-C007-4114-8B8E-857D47CA410F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31EC7DC-4918-4B04-80A0-1790774596F1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E092A7B-135C-4E79-A1D3-AF0885539C9C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3A52BEBD-3F54-4263-946E-EBB4823C9A49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0442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859D6F4-996C-4143-8832-56B071227105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B4561C9-4AC8-4C5F-9E6F-E5FF46551151}"/>
              </a:ext>
            </a:extLst>
          </p:cNvPr>
          <p:cNvSpPr txBox="1"/>
          <p:nvPr/>
        </p:nvSpPr>
        <p:spPr>
          <a:xfrm>
            <a:off x="900906" y="169205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4" name="Graphic 103">
            <a:extLst>
              <a:ext uri="{FF2B5EF4-FFF2-40B4-BE49-F238E27FC236}">
                <a16:creationId xmlns:a16="http://schemas.microsoft.com/office/drawing/2014/main" id="{FE09DB99-0CCD-48CA-9635-46512171124C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F4C62A0-99E1-4077-BECA-C3A8CD7052A1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795DC75-3A02-463D-9989-EDB61799B302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AA129C4-FEE1-4DC5-B77D-FA0B31273BD9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E7ED04B-2492-41D1-BCD8-42A914EAE923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2832931-A8BA-458B-8D02-8987946B5B54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71EC04FE-6702-4A67-80A6-5AEB4F6CADF2}"/>
              </a:ext>
            </a:extLst>
          </p:cNvPr>
          <p:cNvGrpSpPr/>
          <p:nvPr/>
        </p:nvGrpSpPr>
        <p:grpSpPr>
          <a:xfrm>
            <a:off x="1146062" y="2523286"/>
            <a:ext cx="3105687" cy="3927156"/>
            <a:chOff x="1146062" y="2523286"/>
            <a:chExt cx="3105687" cy="3927156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90BFD93-EBD8-4EEE-86F3-671BC9073EB3}"/>
                </a:ext>
              </a:extLst>
            </p:cNvPr>
            <p:cNvSpPr/>
            <p:nvPr/>
          </p:nvSpPr>
          <p:spPr>
            <a:xfrm>
              <a:off x="3848148" y="4449022"/>
              <a:ext cx="403601" cy="384072"/>
            </a:xfrm>
            <a:custGeom>
              <a:avLst/>
              <a:gdLst>
                <a:gd name="connsiteX0" fmla="*/ 148183 w 403601"/>
                <a:gd name="connsiteY0" fmla="*/ 28296 h 384072"/>
                <a:gd name="connsiteX1" fmla="*/ 287491 w 403601"/>
                <a:gd name="connsiteY1" fmla="*/ 107063 h 384072"/>
                <a:gd name="connsiteX2" fmla="*/ 404665 w 403601"/>
                <a:gd name="connsiteY2" fmla="*/ 209916 h 384072"/>
                <a:gd name="connsiteX3" fmla="*/ 101313 w 403601"/>
                <a:gd name="connsiteY3" fmla="*/ 360941 h 384072"/>
                <a:gd name="connsiteX4" fmla="*/ 148183 w 403601"/>
                <a:gd name="connsiteY4" fmla="*/ 28296 h 38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384072">
                  <a:moveTo>
                    <a:pt x="148183" y="28296"/>
                  </a:moveTo>
                  <a:cubicBezTo>
                    <a:pt x="267962" y="-18574"/>
                    <a:pt x="357795" y="3559"/>
                    <a:pt x="287491" y="107063"/>
                  </a:cubicBezTo>
                  <a:cubicBezTo>
                    <a:pt x="340870" y="93393"/>
                    <a:pt x="401410" y="90789"/>
                    <a:pt x="404665" y="209916"/>
                  </a:cubicBezTo>
                  <a:cubicBezTo>
                    <a:pt x="409873" y="379168"/>
                    <a:pt x="291397" y="405207"/>
                    <a:pt x="101313" y="360941"/>
                  </a:cubicBezTo>
                  <a:cubicBezTo>
                    <a:pt x="-9352" y="335553"/>
                    <a:pt x="-60778" y="110969"/>
                    <a:pt x="148183" y="28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6BBA3C25-B807-4C85-B4B3-8DC2E645EDAA}"/>
                </a:ext>
              </a:extLst>
            </p:cNvPr>
            <p:cNvSpPr/>
            <p:nvPr/>
          </p:nvSpPr>
          <p:spPr>
            <a:xfrm rot="637702">
              <a:off x="4074546" y="3835013"/>
              <a:ext cx="127228" cy="137160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B906A767-9432-48B1-9585-0F88573A0472}"/>
                </a:ext>
              </a:extLst>
            </p:cNvPr>
            <p:cNvSpPr/>
            <p:nvPr/>
          </p:nvSpPr>
          <p:spPr>
            <a:xfrm>
              <a:off x="1304245" y="4468676"/>
              <a:ext cx="650970" cy="885319"/>
            </a:xfrm>
            <a:custGeom>
              <a:avLst/>
              <a:gdLst>
                <a:gd name="connsiteX0" fmla="*/ 618096 w 650969"/>
                <a:gd name="connsiteY0" fmla="*/ 279445 h 885318"/>
                <a:gd name="connsiteX1" fmla="*/ 314744 w 650969"/>
                <a:gd name="connsiteY1" fmla="*/ 882243 h 885318"/>
                <a:gd name="connsiteX2" fmla="*/ 4882 w 650969"/>
                <a:gd name="connsiteY2" fmla="*/ 720151 h 885318"/>
                <a:gd name="connsiteX3" fmla="*/ 306281 w 650969"/>
                <a:gd name="connsiteY3" fmla="*/ 121259 h 885318"/>
                <a:gd name="connsiteX4" fmla="*/ 618096 w 650969"/>
                <a:gd name="connsiteY4" fmla="*/ 2794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969" h="885318">
                  <a:moveTo>
                    <a:pt x="618096" y="279445"/>
                  </a:moveTo>
                  <a:lnTo>
                    <a:pt x="314744" y="882243"/>
                  </a:lnTo>
                  <a:cubicBezTo>
                    <a:pt x="178040" y="897866"/>
                    <a:pt x="75838" y="841232"/>
                    <a:pt x="4882" y="720151"/>
                  </a:cubicBezTo>
                  <a:lnTo>
                    <a:pt x="306281" y="121259"/>
                  </a:lnTo>
                  <a:cubicBezTo>
                    <a:pt x="431919" y="-111137"/>
                    <a:pt x="745035" y="37284"/>
                    <a:pt x="618096" y="27944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1491288-2690-4F46-A681-624B66280C71}"/>
                </a:ext>
              </a:extLst>
            </p:cNvPr>
            <p:cNvSpPr/>
            <p:nvPr/>
          </p:nvSpPr>
          <p:spPr>
            <a:xfrm>
              <a:off x="1146062" y="5206580"/>
              <a:ext cx="403601" cy="494737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52639A0-40F9-45F4-8B7A-F9889987801A}"/>
                </a:ext>
              </a:extLst>
            </p:cNvPr>
            <p:cNvSpPr/>
            <p:nvPr/>
          </p:nvSpPr>
          <p:spPr>
            <a:xfrm>
              <a:off x="1228845" y="5141993"/>
              <a:ext cx="429640" cy="299446"/>
            </a:xfrm>
            <a:custGeom>
              <a:avLst/>
              <a:gdLst>
                <a:gd name="connsiteX0" fmla="*/ 96557 w 429640"/>
                <a:gd name="connsiteY0" fmla="*/ 8427 h 299446"/>
                <a:gd name="connsiteX1" fmla="*/ 402513 w 429640"/>
                <a:gd name="connsiteY1" fmla="*/ 167915 h 299446"/>
                <a:gd name="connsiteX2" fmla="*/ 425948 w 429640"/>
                <a:gd name="connsiteY2" fmla="*/ 257097 h 299446"/>
                <a:gd name="connsiteX3" fmla="*/ 330255 w 429640"/>
                <a:gd name="connsiteY3" fmla="*/ 292901 h 299446"/>
                <a:gd name="connsiteX4" fmla="*/ 33413 w 429640"/>
                <a:gd name="connsiteY4" fmla="*/ 136668 h 299446"/>
                <a:gd name="connsiteX5" fmla="*/ 15837 w 429640"/>
                <a:gd name="connsiteY5" fmla="*/ 44230 h 299446"/>
                <a:gd name="connsiteX6" fmla="*/ 96557 w 429640"/>
                <a:gd name="connsiteY6" fmla="*/ 8427 h 29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40" h="299446">
                  <a:moveTo>
                    <a:pt x="96557" y="8427"/>
                  </a:moveTo>
                  <a:cubicBezTo>
                    <a:pt x="174673" y="81987"/>
                    <a:pt x="320490" y="152942"/>
                    <a:pt x="402513" y="167915"/>
                  </a:cubicBezTo>
                  <a:cubicBezTo>
                    <a:pt x="427900" y="172471"/>
                    <a:pt x="433108" y="242776"/>
                    <a:pt x="425948" y="257097"/>
                  </a:cubicBezTo>
                  <a:cubicBezTo>
                    <a:pt x="405117" y="300713"/>
                    <a:pt x="371266" y="299411"/>
                    <a:pt x="330255" y="292901"/>
                  </a:cubicBezTo>
                  <a:cubicBezTo>
                    <a:pt x="222194" y="275976"/>
                    <a:pt x="103717" y="213482"/>
                    <a:pt x="33413" y="136668"/>
                  </a:cubicBezTo>
                  <a:cubicBezTo>
                    <a:pt x="6723" y="107374"/>
                    <a:pt x="-5645" y="83288"/>
                    <a:pt x="15837" y="44230"/>
                  </a:cubicBezTo>
                  <a:cubicBezTo>
                    <a:pt x="25601" y="26654"/>
                    <a:pt x="80934" y="-5894"/>
                    <a:pt x="96557" y="842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9C81481-4A11-4C81-B8A3-871D7EFE2182}"/>
                </a:ext>
              </a:extLst>
            </p:cNvPr>
            <p:cNvSpPr/>
            <p:nvPr/>
          </p:nvSpPr>
          <p:spPr>
            <a:xfrm>
              <a:off x="1984473" y="6014292"/>
              <a:ext cx="481718" cy="436150"/>
            </a:xfrm>
            <a:custGeom>
              <a:avLst/>
              <a:gdLst>
                <a:gd name="connsiteX0" fmla="*/ 88242 w 481717"/>
                <a:gd name="connsiteY0" fmla="*/ 98261 h 436149"/>
                <a:gd name="connsiteX1" fmla="*/ 4918 w 481717"/>
                <a:gd name="connsiteY1" fmla="*/ 246031 h 436149"/>
                <a:gd name="connsiteX2" fmla="*/ 270514 w 481717"/>
                <a:gd name="connsiteY2" fmla="*/ 427001 h 436149"/>
                <a:gd name="connsiteX3" fmla="*/ 463201 w 481717"/>
                <a:gd name="connsiteY3" fmla="*/ 94356 h 436149"/>
                <a:gd name="connsiteX4" fmla="*/ 88242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88242" y="98261"/>
                  </a:moveTo>
                  <a:cubicBezTo>
                    <a:pt x="81732" y="134065"/>
                    <a:pt x="2965" y="166613"/>
                    <a:pt x="4918" y="246031"/>
                  </a:cubicBezTo>
                  <a:cubicBezTo>
                    <a:pt x="6871" y="325450"/>
                    <a:pt x="43976" y="457597"/>
                    <a:pt x="270514" y="427001"/>
                  </a:cubicBezTo>
                  <a:cubicBezTo>
                    <a:pt x="480777" y="398359"/>
                    <a:pt x="500957" y="221295"/>
                    <a:pt x="463201" y="94356"/>
                  </a:cubicBezTo>
                  <a:cubicBezTo>
                    <a:pt x="425444" y="-32584"/>
                    <a:pt x="110375" y="-18262"/>
                    <a:pt x="88242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1D2941A-8F2A-4035-A40D-419630B6AA0F}"/>
                </a:ext>
              </a:extLst>
            </p:cNvPr>
            <p:cNvSpPr/>
            <p:nvPr/>
          </p:nvSpPr>
          <p:spPr>
            <a:xfrm>
              <a:off x="2054163" y="5006881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D47F7D0-DE5F-4EC8-A85A-0CE719BF14F3}"/>
                </a:ext>
              </a:extLst>
            </p:cNvPr>
            <p:cNvSpPr/>
            <p:nvPr/>
          </p:nvSpPr>
          <p:spPr>
            <a:xfrm>
              <a:off x="2003326" y="5914019"/>
              <a:ext cx="475208" cy="247369"/>
            </a:xfrm>
            <a:custGeom>
              <a:avLst/>
              <a:gdLst>
                <a:gd name="connsiteX0" fmla="*/ 435234 w 475207"/>
                <a:gd name="connsiteY0" fmla="*/ 6498 h 247368"/>
                <a:gd name="connsiteX1" fmla="*/ 57672 w 475207"/>
                <a:gd name="connsiteY1" fmla="*/ 6498 h 247368"/>
                <a:gd name="connsiteX2" fmla="*/ 20567 w 475207"/>
                <a:gd name="connsiteY2" fmla="*/ 42301 h 247368"/>
                <a:gd name="connsiteX3" fmla="*/ 4943 w 475207"/>
                <a:gd name="connsiteY3" fmla="*/ 119116 h 247368"/>
                <a:gd name="connsiteX4" fmla="*/ 64832 w 475207"/>
                <a:gd name="connsiteY4" fmla="*/ 215459 h 247368"/>
                <a:gd name="connsiteX5" fmla="*/ 431329 w 475207"/>
                <a:gd name="connsiteY5" fmla="*/ 214808 h 247368"/>
                <a:gd name="connsiteX6" fmla="*/ 472991 w 475207"/>
                <a:gd name="connsiteY6" fmla="*/ 71595 h 247368"/>
                <a:gd name="connsiteX7" fmla="*/ 472991 w 475207"/>
                <a:gd name="connsiteY7" fmla="*/ 42952 h 247368"/>
                <a:gd name="connsiteX8" fmla="*/ 435234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35234" y="6498"/>
                  </a:moveTo>
                  <a:cubicBezTo>
                    <a:pt x="322617" y="37745"/>
                    <a:pt x="145553" y="33188"/>
                    <a:pt x="57672" y="6498"/>
                  </a:cubicBezTo>
                  <a:cubicBezTo>
                    <a:pt x="30982" y="-1965"/>
                    <a:pt x="20567" y="24725"/>
                    <a:pt x="20567" y="42301"/>
                  </a:cubicBezTo>
                  <a:cubicBezTo>
                    <a:pt x="19916" y="53368"/>
                    <a:pt x="4292" y="108049"/>
                    <a:pt x="4943" y="119116"/>
                  </a:cubicBezTo>
                  <a:cubicBezTo>
                    <a:pt x="3641" y="171844"/>
                    <a:pt x="23170" y="199836"/>
                    <a:pt x="64832" y="215459"/>
                  </a:cubicBezTo>
                  <a:cubicBezTo>
                    <a:pt x="175497" y="256470"/>
                    <a:pt x="322617" y="255168"/>
                    <a:pt x="431329" y="214808"/>
                  </a:cubicBezTo>
                  <a:cubicBezTo>
                    <a:pt x="471689" y="199836"/>
                    <a:pt x="474293" y="121720"/>
                    <a:pt x="472991" y="71595"/>
                  </a:cubicBezTo>
                  <a:cubicBezTo>
                    <a:pt x="472991" y="61830"/>
                    <a:pt x="472991" y="52066"/>
                    <a:pt x="472991" y="42952"/>
                  </a:cubicBezTo>
                  <a:cubicBezTo>
                    <a:pt x="472991" y="19517"/>
                    <a:pt x="457367" y="639"/>
                    <a:pt x="435234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350D476-F8ED-4C5B-B9D3-C45E1F995D18}"/>
                </a:ext>
              </a:extLst>
            </p:cNvPr>
            <p:cNvSpPr/>
            <p:nvPr/>
          </p:nvSpPr>
          <p:spPr>
            <a:xfrm>
              <a:off x="2507469" y="6014292"/>
              <a:ext cx="481718" cy="436150"/>
            </a:xfrm>
            <a:custGeom>
              <a:avLst/>
              <a:gdLst>
                <a:gd name="connsiteX0" fmla="*/ 395233 w 481717"/>
                <a:gd name="connsiteY0" fmla="*/ 98261 h 436149"/>
                <a:gd name="connsiteX1" fmla="*/ 478557 w 481717"/>
                <a:gd name="connsiteY1" fmla="*/ 246031 h 436149"/>
                <a:gd name="connsiteX2" fmla="*/ 212961 w 481717"/>
                <a:gd name="connsiteY2" fmla="*/ 427001 h 436149"/>
                <a:gd name="connsiteX3" fmla="*/ 20274 w 481717"/>
                <a:gd name="connsiteY3" fmla="*/ 94356 h 436149"/>
                <a:gd name="connsiteX4" fmla="*/ 395233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395233" y="98261"/>
                  </a:moveTo>
                  <a:cubicBezTo>
                    <a:pt x="401742" y="134065"/>
                    <a:pt x="480510" y="166613"/>
                    <a:pt x="478557" y="246031"/>
                  </a:cubicBezTo>
                  <a:cubicBezTo>
                    <a:pt x="476604" y="325450"/>
                    <a:pt x="439498" y="457597"/>
                    <a:pt x="212961" y="427001"/>
                  </a:cubicBezTo>
                  <a:cubicBezTo>
                    <a:pt x="2698" y="398359"/>
                    <a:pt x="-17482" y="221295"/>
                    <a:pt x="20274" y="94356"/>
                  </a:cubicBezTo>
                  <a:cubicBezTo>
                    <a:pt x="58681" y="-32584"/>
                    <a:pt x="373750" y="-18262"/>
                    <a:pt x="395233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69F6BE3-2920-4689-9C24-618C22DBCB59}"/>
                </a:ext>
              </a:extLst>
            </p:cNvPr>
            <p:cNvSpPr/>
            <p:nvPr/>
          </p:nvSpPr>
          <p:spPr>
            <a:xfrm>
              <a:off x="2529371" y="5006881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961EC43-7683-43FC-881C-90FFE4A6B20F}"/>
                </a:ext>
              </a:extLst>
            </p:cNvPr>
            <p:cNvSpPr/>
            <p:nvPr/>
          </p:nvSpPr>
          <p:spPr>
            <a:xfrm>
              <a:off x="2493975" y="5914019"/>
              <a:ext cx="475208" cy="247369"/>
            </a:xfrm>
            <a:custGeom>
              <a:avLst/>
              <a:gdLst>
                <a:gd name="connsiteX0" fmla="*/ 42881 w 475207"/>
                <a:gd name="connsiteY0" fmla="*/ 6498 h 247368"/>
                <a:gd name="connsiteX1" fmla="*/ 420444 w 475207"/>
                <a:gd name="connsiteY1" fmla="*/ 6498 h 247368"/>
                <a:gd name="connsiteX2" fmla="*/ 457549 w 475207"/>
                <a:gd name="connsiteY2" fmla="*/ 42301 h 247368"/>
                <a:gd name="connsiteX3" fmla="*/ 473172 w 475207"/>
                <a:gd name="connsiteY3" fmla="*/ 110002 h 247368"/>
                <a:gd name="connsiteX4" fmla="*/ 413283 w 475207"/>
                <a:gd name="connsiteY4" fmla="*/ 214808 h 247368"/>
                <a:gd name="connsiteX5" fmla="*/ 46787 w 475207"/>
                <a:gd name="connsiteY5" fmla="*/ 214157 h 247368"/>
                <a:gd name="connsiteX6" fmla="*/ 5125 w 475207"/>
                <a:gd name="connsiteY6" fmla="*/ 70944 h 247368"/>
                <a:gd name="connsiteX7" fmla="*/ 5125 w 475207"/>
                <a:gd name="connsiteY7" fmla="*/ 42301 h 247368"/>
                <a:gd name="connsiteX8" fmla="*/ 42881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2881" y="6498"/>
                  </a:moveTo>
                  <a:cubicBezTo>
                    <a:pt x="155499" y="37745"/>
                    <a:pt x="332563" y="33188"/>
                    <a:pt x="420444" y="6498"/>
                  </a:cubicBezTo>
                  <a:cubicBezTo>
                    <a:pt x="447134" y="-1965"/>
                    <a:pt x="456898" y="24725"/>
                    <a:pt x="457549" y="42301"/>
                  </a:cubicBezTo>
                  <a:cubicBezTo>
                    <a:pt x="458200" y="53368"/>
                    <a:pt x="473824" y="99587"/>
                    <a:pt x="473172" y="110002"/>
                  </a:cubicBezTo>
                  <a:cubicBezTo>
                    <a:pt x="474475" y="162731"/>
                    <a:pt x="454945" y="199836"/>
                    <a:pt x="413283" y="214808"/>
                  </a:cubicBezTo>
                  <a:cubicBezTo>
                    <a:pt x="302618" y="255820"/>
                    <a:pt x="155499" y="254518"/>
                    <a:pt x="46787" y="214157"/>
                  </a:cubicBezTo>
                  <a:cubicBezTo>
                    <a:pt x="6427" y="199185"/>
                    <a:pt x="3823" y="121069"/>
                    <a:pt x="5125" y="70944"/>
                  </a:cubicBezTo>
                  <a:cubicBezTo>
                    <a:pt x="5125" y="61179"/>
                    <a:pt x="5125" y="51415"/>
                    <a:pt x="5125" y="42301"/>
                  </a:cubicBezTo>
                  <a:cubicBezTo>
                    <a:pt x="5776" y="19517"/>
                    <a:pt x="20748" y="639"/>
                    <a:pt x="42881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91F6FC6-8F28-46E3-B162-859DBC1AFE5D}"/>
                </a:ext>
              </a:extLst>
            </p:cNvPr>
            <p:cNvSpPr/>
            <p:nvPr/>
          </p:nvSpPr>
          <p:spPr>
            <a:xfrm>
              <a:off x="2886164" y="4508238"/>
              <a:ext cx="989474" cy="423130"/>
            </a:xfrm>
            <a:custGeom>
              <a:avLst/>
              <a:gdLst>
                <a:gd name="connsiteX0" fmla="*/ 183186 w 989474"/>
                <a:gd name="connsiteY0" fmla="*/ 75838 h 423130"/>
                <a:gd name="connsiteX1" fmla="*/ 905112 w 989474"/>
                <a:gd name="connsiteY1" fmla="*/ 4882 h 423130"/>
                <a:gd name="connsiteX2" fmla="*/ 948727 w 989474"/>
                <a:gd name="connsiteY2" fmla="*/ 351849 h 423130"/>
                <a:gd name="connsiteX3" fmla="*/ 230707 w 989474"/>
                <a:gd name="connsiteY3" fmla="*/ 422154 h 423130"/>
                <a:gd name="connsiteX4" fmla="*/ 183186 w 989474"/>
                <a:gd name="connsiteY4" fmla="*/ 75838 h 4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474" h="423130">
                  <a:moveTo>
                    <a:pt x="183186" y="75838"/>
                  </a:moveTo>
                  <a:lnTo>
                    <a:pt x="905112" y="4882"/>
                  </a:lnTo>
                  <a:cubicBezTo>
                    <a:pt x="995597" y="108386"/>
                    <a:pt x="1007965" y="224259"/>
                    <a:pt x="948727" y="351849"/>
                  </a:cubicBezTo>
                  <a:lnTo>
                    <a:pt x="230707" y="422154"/>
                  </a:lnTo>
                  <a:cubicBezTo>
                    <a:pt x="-31634" y="451448"/>
                    <a:pt x="-88268" y="109688"/>
                    <a:pt x="183186" y="7583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41BBC9C-0591-4CD8-BF95-6D08E57459CF}"/>
                </a:ext>
              </a:extLst>
            </p:cNvPr>
            <p:cNvSpPr/>
            <p:nvPr/>
          </p:nvSpPr>
          <p:spPr>
            <a:xfrm>
              <a:off x="3769495" y="4453124"/>
              <a:ext cx="201801" cy="455679"/>
            </a:xfrm>
            <a:custGeom>
              <a:avLst/>
              <a:gdLst>
                <a:gd name="connsiteX0" fmla="*/ 49772 w 201800"/>
                <a:gd name="connsiteY0" fmla="*/ 406312 h 455678"/>
                <a:gd name="connsiteX1" fmla="*/ 6808 w 201800"/>
                <a:gd name="connsiteY1" fmla="*/ 63902 h 455678"/>
                <a:gd name="connsiteX2" fmla="*/ 46517 w 201800"/>
                <a:gd name="connsiteY2" fmla="*/ 6617 h 455678"/>
                <a:gd name="connsiteX3" fmla="*/ 150672 w 201800"/>
                <a:gd name="connsiteY3" fmla="*/ 52185 h 455678"/>
                <a:gd name="connsiteX4" fmla="*/ 191683 w 201800"/>
                <a:gd name="connsiteY4" fmla="*/ 384830 h 455678"/>
                <a:gd name="connsiteX5" fmla="*/ 116171 w 201800"/>
                <a:gd name="connsiteY5" fmla="*/ 453833 h 455678"/>
                <a:gd name="connsiteX6" fmla="*/ 49772 w 201800"/>
                <a:gd name="connsiteY6" fmla="*/ 406312 h 45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800" h="455678">
                  <a:moveTo>
                    <a:pt x="49772" y="406312"/>
                  </a:moveTo>
                  <a:cubicBezTo>
                    <a:pt x="65395" y="300204"/>
                    <a:pt x="40658" y="140066"/>
                    <a:pt x="6808" y="63902"/>
                  </a:cubicBezTo>
                  <a:cubicBezTo>
                    <a:pt x="-3608" y="40467"/>
                    <a:pt x="30894" y="9221"/>
                    <a:pt x="46517" y="6617"/>
                  </a:cubicBezTo>
                  <a:cubicBezTo>
                    <a:pt x="94038" y="-544"/>
                    <a:pt x="132445" y="14429"/>
                    <a:pt x="150672" y="52185"/>
                  </a:cubicBezTo>
                  <a:cubicBezTo>
                    <a:pt x="198193" y="150481"/>
                    <a:pt x="214467" y="283279"/>
                    <a:pt x="191683" y="384830"/>
                  </a:cubicBezTo>
                  <a:cubicBezTo>
                    <a:pt x="183221" y="423238"/>
                    <a:pt x="160437" y="449277"/>
                    <a:pt x="116171" y="453833"/>
                  </a:cubicBezTo>
                  <a:cubicBezTo>
                    <a:pt x="95340" y="455786"/>
                    <a:pt x="46517" y="427143"/>
                    <a:pt x="49772" y="40631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58935D6-4CE7-47C8-AF55-55C08585CA9C}"/>
                </a:ext>
              </a:extLst>
            </p:cNvPr>
            <p:cNvSpPr/>
            <p:nvPr/>
          </p:nvSpPr>
          <p:spPr>
            <a:xfrm>
              <a:off x="1614351" y="4057360"/>
              <a:ext cx="1744599" cy="1731580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94D1899-E28B-40A8-8DDD-240C2E5439D6}"/>
                </a:ext>
              </a:extLst>
            </p:cNvPr>
            <p:cNvSpPr/>
            <p:nvPr/>
          </p:nvSpPr>
          <p:spPr>
            <a:xfrm>
              <a:off x="1654060" y="5134064"/>
              <a:ext cx="1666483" cy="371053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A2A40D0-7F7C-40B2-B54C-085A8F660715}"/>
                </a:ext>
              </a:extLst>
            </p:cNvPr>
            <p:cNvSpPr/>
            <p:nvPr/>
          </p:nvSpPr>
          <p:spPr>
            <a:xfrm>
              <a:off x="1445099" y="340443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A179565-35AD-488A-BE25-0A850BBFDF7F}"/>
                </a:ext>
              </a:extLst>
            </p:cNvPr>
            <p:cNvSpPr/>
            <p:nvPr/>
          </p:nvSpPr>
          <p:spPr>
            <a:xfrm>
              <a:off x="1454212" y="366417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FF2CDDA-89B5-4ACA-9F7C-F698AE92D621}"/>
                </a:ext>
              </a:extLst>
            </p:cNvPr>
            <p:cNvSpPr/>
            <p:nvPr/>
          </p:nvSpPr>
          <p:spPr>
            <a:xfrm>
              <a:off x="1757564" y="330939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9B49F9C-4E05-4617-ACBC-477F0A8961A7}"/>
                </a:ext>
              </a:extLst>
            </p:cNvPr>
            <p:cNvSpPr/>
            <p:nvPr/>
          </p:nvSpPr>
          <p:spPr>
            <a:xfrm>
              <a:off x="1715658" y="387419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DA52FAB-1E41-482F-B67D-C72DF1DA2CD9}"/>
                </a:ext>
              </a:extLst>
            </p:cNvPr>
            <p:cNvSpPr/>
            <p:nvPr/>
          </p:nvSpPr>
          <p:spPr>
            <a:xfrm>
              <a:off x="2389412" y="387419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6D45D77-D1EA-4DDE-89AE-1203F9A06BA8}"/>
                </a:ext>
              </a:extLst>
            </p:cNvPr>
            <p:cNvSpPr/>
            <p:nvPr/>
          </p:nvSpPr>
          <p:spPr>
            <a:xfrm>
              <a:off x="1606539" y="4173233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C0439E3-3C45-499C-A60C-7EAB18C8B986}"/>
                </a:ext>
              </a:extLst>
            </p:cNvPr>
            <p:cNvSpPr/>
            <p:nvPr/>
          </p:nvSpPr>
          <p:spPr>
            <a:xfrm>
              <a:off x="1467232" y="408339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8CAE5EF-AE06-4C4B-9D8B-7085229EF7A7}"/>
                </a:ext>
              </a:extLst>
            </p:cNvPr>
            <p:cNvSpPr/>
            <p:nvPr/>
          </p:nvSpPr>
          <p:spPr>
            <a:xfrm>
              <a:off x="2916941" y="408339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1832F4F-9355-4001-803C-7AA5AE3FFF20}"/>
                </a:ext>
              </a:extLst>
            </p:cNvPr>
            <p:cNvSpPr/>
            <p:nvPr/>
          </p:nvSpPr>
          <p:spPr>
            <a:xfrm>
              <a:off x="2569974" y="4173884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4ABBBBE-AED4-4F61-A7AC-449A63FE9D10}"/>
                </a:ext>
              </a:extLst>
            </p:cNvPr>
            <p:cNvSpPr/>
            <p:nvPr/>
          </p:nvSpPr>
          <p:spPr>
            <a:xfrm>
              <a:off x="1901428" y="4675781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003852-BAC7-4F95-8A80-FDB082A139CF}"/>
                </a:ext>
              </a:extLst>
            </p:cNvPr>
            <p:cNvSpPr/>
            <p:nvPr/>
          </p:nvSpPr>
          <p:spPr>
            <a:xfrm>
              <a:off x="2630515" y="4675781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BBD31A4-7BCC-4791-B859-6AE1DDA97DC2}"/>
                </a:ext>
              </a:extLst>
            </p:cNvPr>
            <p:cNvSpPr/>
            <p:nvPr/>
          </p:nvSpPr>
          <p:spPr>
            <a:xfrm>
              <a:off x="2078492" y="4416695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7A57C15-3CDB-4415-8B54-1F266FBCDD0D}"/>
                </a:ext>
              </a:extLst>
            </p:cNvPr>
            <p:cNvSpPr/>
            <p:nvPr/>
          </p:nvSpPr>
          <p:spPr>
            <a:xfrm>
              <a:off x="2286803" y="372796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973AD2D-F1F3-4ADD-8BD4-BCD07C3E1AFF}"/>
                </a:ext>
              </a:extLst>
            </p:cNvPr>
            <p:cNvSpPr/>
            <p:nvPr/>
          </p:nvSpPr>
          <p:spPr>
            <a:xfrm>
              <a:off x="2589678" y="351961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13A302C-2489-49E1-8916-6E792F429AAD}"/>
                </a:ext>
              </a:extLst>
            </p:cNvPr>
            <p:cNvSpPr/>
            <p:nvPr/>
          </p:nvSpPr>
          <p:spPr>
            <a:xfrm>
              <a:off x="2015434" y="351961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C7BD5CD-031D-4364-B9A7-348C4CEC502C}"/>
                </a:ext>
              </a:extLst>
            </p:cNvPr>
            <p:cNvSpPr/>
            <p:nvPr/>
          </p:nvSpPr>
          <p:spPr>
            <a:xfrm>
              <a:off x="2294767" y="413432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67CB985-42A0-48BA-8B17-ED4CC1BFAB8C}"/>
                </a:ext>
              </a:extLst>
            </p:cNvPr>
            <p:cNvSpPr/>
            <p:nvPr/>
          </p:nvSpPr>
          <p:spPr>
            <a:xfrm>
              <a:off x="1523100" y="2523286"/>
              <a:ext cx="1580586" cy="687568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585" h="687568">
                  <a:moveTo>
                    <a:pt x="1552109" y="686593"/>
                  </a:moveTo>
                  <a:cubicBezTo>
                    <a:pt x="1703422" y="267907"/>
                    <a:pt x="1229160" y="-34726"/>
                    <a:pt x="663535" y="3210"/>
                  </a:cubicBezTo>
                  <a:cubicBezTo>
                    <a:pt x="46415" y="175717"/>
                    <a:pt x="-371661" y="307304"/>
                    <a:pt x="485169" y="402906"/>
                  </a:cubicBezTo>
                  <a:cubicBezTo>
                    <a:pt x="859770" y="634986"/>
                    <a:pt x="1169989" y="696358"/>
                    <a:pt x="1552109" y="68659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456F027-4E8B-477A-B21A-131AB1D7E781}"/>
                </a:ext>
              </a:extLst>
            </p:cNvPr>
            <p:cNvSpPr/>
            <p:nvPr/>
          </p:nvSpPr>
          <p:spPr>
            <a:xfrm>
              <a:off x="1270267" y="2599816"/>
              <a:ext cx="475208" cy="475208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5852649-4649-4DAE-A66B-BC33D02B46A6}"/>
                </a:ext>
              </a:extLst>
            </p:cNvPr>
            <p:cNvSpPr/>
            <p:nvPr/>
          </p:nvSpPr>
          <p:spPr>
            <a:xfrm>
              <a:off x="1753007" y="291490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6FAE0FB-4926-4097-AC48-6E2530445E72}"/>
                </a:ext>
              </a:extLst>
            </p:cNvPr>
            <p:cNvSpPr/>
            <p:nvPr/>
          </p:nvSpPr>
          <p:spPr>
            <a:xfrm>
              <a:off x="2316747" y="5291599"/>
              <a:ext cx="338504" cy="273407"/>
            </a:xfrm>
            <a:custGeom>
              <a:avLst/>
              <a:gdLst>
                <a:gd name="connsiteX0" fmla="*/ 82104 w 338504"/>
                <a:gd name="connsiteY0" fmla="*/ 3337 h 273407"/>
                <a:gd name="connsiteX1" fmla="*/ 259819 w 338504"/>
                <a:gd name="connsiteY1" fmla="*/ 3337 h 273407"/>
                <a:gd name="connsiteX2" fmla="*/ 315151 w 338504"/>
                <a:gd name="connsiteY2" fmla="*/ 26772 h 273407"/>
                <a:gd name="connsiteX3" fmla="*/ 315151 w 338504"/>
                <a:gd name="connsiteY3" fmla="*/ 26772 h 273407"/>
                <a:gd name="connsiteX4" fmla="*/ 338586 w 338504"/>
                <a:gd name="connsiteY4" fmla="*/ 82104 h 273407"/>
                <a:gd name="connsiteX5" fmla="*/ 338586 w 338504"/>
                <a:gd name="connsiteY5" fmla="*/ 193420 h 273407"/>
                <a:gd name="connsiteX6" fmla="*/ 315151 w 338504"/>
                <a:gd name="connsiteY6" fmla="*/ 248752 h 273407"/>
                <a:gd name="connsiteX7" fmla="*/ 315151 w 338504"/>
                <a:gd name="connsiteY7" fmla="*/ 248752 h 273407"/>
                <a:gd name="connsiteX8" fmla="*/ 259819 w 338504"/>
                <a:gd name="connsiteY8" fmla="*/ 272187 h 273407"/>
                <a:gd name="connsiteX9" fmla="*/ 82104 w 338504"/>
                <a:gd name="connsiteY9" fmla="*/ 272187 h 273407"/>
                <a:gd name="connsiteX10" fmla="*/ 26772 w 338504"/>
                <a:gd name="connsiteY10" fmla="*/ 248752 h 273407"/>
                <a:gd name="connsiteX11" fmla="*/ 26772 w 338504"/>
                <a:gd name="connsiteY11" fmla="*/ 248752 h 273407"/>
                <a:gd name="connsiteX12" fmla="*/ 3337 w 338504"/>
                <a:gd name="connsiteY12" fmla="*/ 193420 h 273407"/>
                <a:gd name="connsiteX13" fmla="*/ 3337 w 338504"/>
                <a:gd name="connsiteY13" fmla="*/ 82104 h 273407"/>
                <a:gd name="connsiteX14" fmla="*/ 26772 w 338504"/>
                <a:gd name="connsiteY14" fmla="*/ 26772 h 273407"/>
                <a:gd name="connsiteX15" fmla="*/ 26772 w 338504"/>
                <a:gd name="connsiteY15" fmla="*/ 26772 h 273407"/>
                <a:gd name="connsiteX16" fmla="*/ 82104 w 338504"/>
                <a:gd name="connsiteY16" fmla="*/ 3337 h 273407"/>
                <a:gd name="connsiteX17" fmla="*/ 82104 w 338504"/>
                <a:gd name="connsiteY17" fmla="*/ 3337 h 273407"/>
                <a:gd name="connsiteX18" fmla="*/ 259819 w 338504"/>
                <a:gd name="connsiteY18" fmla="*/ 71037 h 273407"/>
                <a:gd name="connsiteX19" fmla="*/ 82104 w 338504"/>
                <a:gd name="connsiteY19" fmla="*/ 71037 h 273407"/>
                <a:gd name="connsiteX20" fmla="*/ 74292 w 338504"/>
                <a:gd name="connsiteY20" fmla="*/ 74292 h 273407"/>
                <a:gd name="connsiteX21" fmla="*/ 74292 w 338504"/>
                <a:gd name="connsiteY21" fmla="*/ 74292 h 273407"/>
                <a:gd name="connsiteX22" fmla="*/ 71038 w 338504"/>
                <a:gd name="connsiteY22" fmla="*/ 82104 h 273407"/>
                <a:gd name="connsiteX23" fmla="*/ 71038 w 338504"/>
                <a:gd name="connsiteY23" fmla="*/ 193420 h 273407"/>
                <a:gd name="connsiteX24" fmla="*/ 74292 w 338504"/>
                <a:gd name="connsiteY24" fmla="*/ 201231 h 273407"/>
                <a:gd name="connsiteX25" fmla="*/ 74292 w 338504"/>
                <a:gd name="connsiteY25" fmla="*/ 201231 h 273407"/>
                <a:gd name="connsiteX26" fmla="*/ 82104 w 338504"/>
                <a:gd name="connsiteY26" fmla="*/ 204486 h 273407"/>
                <a:gd name="connsiteX27" fmla="*/ 259819 w 338504"/>
                <a:gd name="connsiteY27" fmla="*/ 204486 h 273407"/>
                <a:gd name="connsiteX28" fmla="*/ 267630 w 338504"/>
                <a:gd name="connsiteY28" fmla="*/ 201231 h 273407"/>
                <a:gd name="connsiteX29" fmla="*/ 267630 w 338504"/>
                <a:gd name="connsiteY29" fmla="*/ 201231 h 273407"/>
                <a:gd name="connsiteX30" fmla="*/ 270885 w 338504"/>
                <a:gd name="connsiteY30" fmla="*/ 193420 h 273407"/>
                <a:gd name="connsiteX31" fmla="*/ 270885 w 338504"/>
                <a:gd name="connsiteY31" fmla="*/ 82104 h 273407"/>
                <a:gd name="connsiteX32" fmla="*/ 267630 w 338504"/>
                <a:gd name="connsiteY32" fmla="*/ 74292 h 273407"/>
                <a:gd name="connsiteX33" fmla="*/ 267630 w 338504"/>
                <a:gd name="connsiteY33" fmla="*/ 74292 h 273407"/>
                <a:gd name="connsiteX34" fmla="*/ 259819 w 338504"/>
                <a:gd name="connsiteY34" fmla="*/ 71037 h 2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8504" h="273407">
                  <a:moveTo>
                    <a:pt x="82104" y="3337"/>
                  </a:moveTo>
                  <a:lnTo>
                    <a:pt x="259819" y="3337"/>
                  </a:lnTo>
                  <a:cubicBezTo>
                    <a:pt x="281301" y="3337"/>
                    <a:pt x="301481" y="12450"/>
                    <a:pt x="315151" y="26772"/>
                  </a:cubicBezTo>
                  <a:lnTo>
                    <a:pt x="315151" y="26772"/>
                  </a:lnTo>
                  <a:cubicBezTo>
                    <a:pt x="329473" y="41093"/>
                    <a:pt x="338586" y="60622"/>
                    <a:pt x="338586" y="82104"/>
                  </a:cubicBezTo>
                  <a:lnTo>
                    <a:pt x="338586" y="193420"/>
                  </a:lnTo>
                  <a:cubicBezTo>
                    <a:pt x="338586" y="214902"/>
                    <a:pt x="329473" y="235082"/>
                    <a:pt x="315151" y="248752"/>
                  </a:cubicBezTo>
                  <a:lnTo>
                    <a:pt x="315151" y="248752"/>
                  </a:lnTo>
                  <a:cubicBezTo>
                    <a:pt x="300830" y="263074"/>
                    <a:pt x="281301" y="272187"/>
                    <a:pt x="259819" y="272187"/>
                  </a:cubicBezTo>
                  <a:lnTo>
                    <a:pt x="82104" y="272187"/>
                  </a:lnTo>
                  <a:cubicBezTo>
                    <a:pt x="60622" y="272187"/>
                    <a:pt x="40442" y="263074"/>
                    <a:pt x="26772" y="248752"/>
                  </a:cubicBezTo>
                  <a:lnTo>
                    <a:pt x="26772" y="248752"/>
                  </a:lnTo>
                  <a:cubicBezTo>
                    <a:pt x="12450" y="234431"/>
                    <a:pt x="3337" y="214902"/>
                    <a:pt x="3337" y="193420"/>
                  </a:cubicBezTo>
                  <a:lnTo>
                    <a:pt x="3337" y="82104"/>
                  </a:lnTo>
                  <a:cubicBezTo>
                    <a:pt x="3337" y="60622"/>
                    <a:pt x="12450" y="40442"/>
                    <a:pt x="26772" y="26772"/>
                  </a:cubicBezTo>
                  <a:lnTo>
                    <a:pt x="26772" y="26772"/>
                  </a:lnTo>
                  <a:cubicBezTo>
                    <a:pt x="41093" y="12450"/>
                    <a:pt x="60622" y="3337"/>
                    <a:pt x="82104" y="3337"/>
                  </a:cubicBezTo>
                  <a:lnTo>
                    <a:pt x="82104" y="3337"/>
                  </a:lnTo>
                  <a:close/>
                  <a:moveTo>
                    <a:pt x="259819" y="71037"/>
                  </a:moveTo>
                  <a:lnTo>
                    <a:pt x="82104" y="71037"/>
                  </a:lnTo>
                  <a:cubicBezTo>
                    <a:pt x="78849" y="71037"/>
                    <a:pt x="76245" y="72340"/>
                    <a:pt x="74292" y="74292"/>
                  </a:cubicBezTo>
                  <a:lnTo>
                    <a:pt x="74292" y="74292"/>
                  </a:lnTo>
                  <a:cubicBezTo>
                    <a:pt x="72339" y="76245"/>
                    <a:pt x="71038" y="78849"/>
                    <a:pt x="71038" y="82104"/>
                  </a:cubicBezTo>
                  <a:lnTo>
                    <a:pt x="71038" y="193420"/>
                  </a:lnTo>
                  <a:cubicBezTo>
                    <a:pt x="71038" y="196675"/>
                    <a:pt x="72339" y="199279"/>
                    <a:pt x="74292" y="201231"/>
                  </a:cubicBezTo>
                  <a:lnTo>
                    <a:pt x="74292" y="201231"/>
                  </a:lnTo>
                  <a:cubicBezTo>
                    <a:pt x="76245" y="203184"/>
                    <a:pt x="79500" y="204486"/>
                    <a:pt x="82104" y="204486"/>
                  </a:cubicBezTo>
                  <a:lnTo>
                    <a:pt x="259819" y="204486"/>
                  </a:lnTo>
                  <a:cubicBezTo>
                    <a:pt x="263074" y="204486"/>
                    <a:pt x="265677" y="203184"/>
                    <a:pt x="267630" y="201231"/>
                  </a:cubicBezTo>
                  <a:lnTo>
                    <a:pt x="267630" y="201231"/>
                  </a:lnTo>
                  <a:cubicBezTo>
                    <a:pt x="269583" y="199279"/>
                    <a:pt x="270885" y="196024"/>
                    <a:pt x="270885" y="193420"/>
                  </a:cubicBezTo>
                  <a:lnTo>
                    <a:pt x="270885" y="82104"/>
                  </a:lnTo>
                  <a:cubicBezTo>
                    <a:pt x="270885" y="78849"/>
                    <a:pt x="269583" y="76245"/>
                    <a:pt x="267630" y="74292"/>
                  </a:cubicBezTo>
                  <a:lnTo>
                    <a:pt x="267630" y="74292"/>
                  </a:lnTo>
                  <a:cubicBezTo>
                    <a:pt x="265677" y="72340"/>
                    <a:pt x="263074" y="71037"/>
                    <a:pt x="259819" y="71037"/>
                  </a:cubicBez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621E392-3E99-4DFA-AA9E-27AC3C40034E}"/>
                </a:ext>
              </a:extLst>
            </p:cNvPr>
            <p:cNvSpPr/>
            <p:nvPr/>
          </p:nvSpPr>
          <p:spPr>
            <a:xfrm>
              <a:off x="4079573" y="4535172"/>
              <a:ext cx="162742" cy="279917"/>
            </a:xfrm>
            <a:custGeom>
              <a:avLst/>
              <a:gdLst>
                <a:gd name="connsiteX0" fmla="*/ 87963 w 162742"/>
                <a:gd name="connsiteY0" fmla="*/ 278046 h 279917"/>
                <a:gd name="connsiteX1" fmla="*/ 161522 w 162742"/>
                <a:gd name="connsiteY1" fmla="*/ 141993 h 279917"/>
                <a:gd name="connsiteX2" fmla="*/ 89916 w 162742"/>
                <a:gd name="connsiteY2" fmla="*/ 3337 h 279917"/>
                <a:gd name="connsiteX3" fmla="*/ 3337 w 162742"/>
                <a:gd name="connsiteY3" fmla="*/ 146550 h 279917"/>
                <a:gd name="connsiteX4" fmla="*/ 87963 w 162742"/>
                <a:gd name="connsiteY4" fmla="*/ 278046 h 27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742" h="279917">
                  <a:moveTo>
                    <a:pt x="87963" y="278046"/>
                  </a:moveTo>
                  <a:cubicBezTo>
                    <a:pt x="134833" y="278046"/>
                    <a:pt x="161522" y="214902"/>
                    <a:pt x="161522" y="141993"/>
                  </a:cubicBezTo>
                  <a:cubicBezTo>
                    <a:pt x="161522" y="69085"/>
                    <a:pt x="136785" y="3337"/>
                    <a:pt x="89916" y="3337"/>
                  </a:cubicBezTo>
                  <a:cubicBezTo>
                    <a:pt x="43046" y="3337"/>
                    <a:pt x="3337" y="73642"/>
                    <a:pt x="3337" y="146550"/>
                  </a:cubicBezTo>
                  <a:cubicBezTo>
                    <a:pt x="3337" y="218157"/>
                    <a:pt x="41744" y="278046"/>
                    <a:pt x="87963" y="2780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B17B82B-5027-436A-89B2-04417566686D}"/>
                </a:ext>
              </a:extLst>
            </p:cNvPr>
            <p:cNvSpPr/>
            <p:nvPr/>
          </p:nvSpPr>
          <p:spPr>
            <a:xfrm>
              <a:off x="3960755" y="4450765"/>
              <a:ext cx="227839" cy="91136"/>
            </a:xfrm>
            <a:custGeom>
              <a:avLst/>
              <a:gdLst>
                <a:gd name="connsiteX0" fmla="*/ 228264 w 227839"/>
                <a:gd name="connsiteY0" fmla="*/ 33062 h 91135"/>
                <a:gd name="connsiteX1" fmla="*/ 155355 w 227839"/>
                <a:gd name="connsiteY1" fmla="*/ 84488 h 91135"/>
                <a:gd name="connsiteX2" fmla="*/ 3679 w 227839"/>
                <a:gd name="connsiteY2" fmla="*/ 78630 h 91135"/>
                <a:gd name="connsiteX3" fmla="*/ 131920 w 227839"/>
                <a:gd name="connsiteY3" fmla="*/ 5070 h 91135"/>
                <a:gd name="connsiteX4" fmla="*/ 228264 w 227839"/>
                <a:gd name="connsiteY4" fmla="*/ 33062 h 9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839" h="91135">
                  <a:moveTo>
                    <a:pt x="228264" y="33062"/>
                  </a:moveTo>
                  <a:cubicBezTo>
                    <a:pt x="234773" y="55195"/>
                    <a:pt x="202225" y="77979"/>
                    <a:pt x="155355" y="84488"/>
                  </a:cubicBezTo>
                  <a:cubicBezTo>
                    <a:pt x="108485" y="90998"/>
                    <a:pt x="10189" y="100763"/>
                    <a:pt x="3679" y="78630"/>
                  </a:cubicBezTo>
                  <a:cubicBezTo>
                    <a:pt x="-2831" y="56497"/>
                    <a:pt x="85050" y="11580"/>
                    <a:pt x="131920" y="5070"/>
                  </a:cubicBezTo>
                  <a:cubicBezTo>
                    <a:pt x="178790" y="-1440"/>
                    <a:pt x="221754" y="10929"/>
                    <a:pt x="228264" y="330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CA86794-42E2-4DAF-8C3F-D4C2EBA9A3BE}"/>
                </a:ext>
              </a:extLst>
            </p:cNvPr>
            <p:cNvSpPr/>
            <p:nvPr/>
          </p:nvSpPr>
          <p:spPr>
            <a:xfrm>
              <a:off x="2191110" y="368175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12BA23F-5ED6-4842-A6E9-1D5276F7136A}"/>
                </a:ext>
              </a:extLst>
            </p:cNvPr>
            <p:cNvSpPr/>
            <p:nvPr/>
          </p:nvSpPr>
          <p:spPr>
            <a:xfrm>
              <a:off x="2731415" y="367263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19EAFE9-8FE4-43BF-B695-099564B3CA6A}"/>
                </a:ext>
              </a:extLst>
            </p:cNvPr>
            <p:cNvSpPr/>
            <p:nvPr/>
          </p:nvSpPr>
          <p:spPr>
            <a:xfrm>
              <a:off x="2514642" y="5413330"/>
              <a:ext cx="78116" cy="32548"/>
            </a:xfrm>
            <a:custGeom>
              <a:avLst/>
              <a:gdLst>
                <a:gd name="connsiteX0" fmla="*/ 3337 w 78116"/>
                <a:gd name="connsiteY0" fmla="*/ 3337 h 32548"/>
                <a:gd name="connsiteX1" fmla="*/ 74943 w 78116"/>
                <a:gd name="connsiteY1" fmla="*/ 3337 h 32548"/>
                <a:gd name="connsiteX2" fmla="*/ 74943 w 78116"/>
                <a:gd name="connsiteY2" fmla="*/ 33932 h 32548"/>
                <a:gd name="connsiteX3" fmla="*/ 3337 w 78116"/>
                <a:gd name="connsiteY3" fmla="*/ 33932 h 3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16" h="32548">
                  <a:moveTo>
                    <a:pt x="3337" y="3337"/>
                  </a:moveTo>
                  <a:lnTo>
                    <a:pt x="74943" y="3337"/>
                  </a:lnTo>
                  <a:lnTo>
                    <a:pt x="74943" y="33932"/>
                  </a:lnTo>
                  <a:lnTo>
                    <a:pt x="3337" y="33932"/>
                  </a:ln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183CA488-407E-4F99-B6F9-561BF32AA191}"/>
              </a:ext>
            </a:extLst>
          </p:cNvPr>
          <p:cNvSpPr/>
          <p:nvPr/>
        </p:nvSpPr>
        <p:spPr>
          <a:xfrm rot="714563">
            <a:off x="3504178" y="2842754"/>
            <a:ext cx="1792161" cy="1142452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45B85D2-A761-4233-8864-516C64C33769}"/>
              </a:ext>
            </a:extLst>
          </p:cNvPr>
          <p:cNvGrpSpPr/>
          <p:nvPr/>
        </p:nvGrpSpPr>
        <p:grpSpPr>
          <a:xfrm rot="749784">
            <a:off x="3569775" y="2866115"/>
            <a:ext cx="1655804" cy="1196730"/>
            <a:chOff x="3756733" y="3111023"/>
            <a:chExt cx="1655804" cy="1196730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511FACF0-75F7-46DC-BD21-7243E3EC0621}"/>
                </a:ext>
              </a:extLst>
            </p:cNvPr>
            <p:cNvSpPr txBox="1"/>
            <p:nvPr/>
          </p:nvSpPr>
          <p:spPr>
            <a:xfrm>
              <a:off x="3758109" y="3111023"/>
              <a:ext cx="1654428" cy="461665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Brush Script Std" panose="03060802040607070404" pitchFamily="66" charset="0"/>
                  <a:ea typeface="Adobe Song Std L" panose="02020300000000000000" pitchFamily="18" charset="-128"/>
                  <a:cs typeface="Arial" pitchFamily="34" charset="0"/>
                </a:rPr>
                <a:t>Christmas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2ADAEC4-797E-4816-9820-FEA8EA5F05DA}"/>
                </a:ext>
              </a:extLst>
            </p:cNvPr>
            <p:cNvSpPr txBox="1"/>
            <p:nvPr/>
          </p:nvSpPr>
          <p:spPr>
            <a:xfrm rot="10268">
              <a:off x="3756733" y="3384423"/>
              <a:ext cx="1654428" cy="92333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5400" b="1" dirty="0">
                  <a:solidFill>
                    <a:schemeClr val="bg1"/>
                  </a:solidFill>
                  <a:latin typeface="Brush Script Std" panose="03060802040607070404" pitchFamily="66" charset="0"/>
                  <a:ea typeface="Adobe Song Std L" panose="02020300000000000000" pitchFamily="18" charset="-128"/>
                  <a:cs typeface="Arial" pitchFamily="34" charset="0"/>
                </a:rPr>
                <a:t>Sale</a:t>
              </a:r>
            </a:p>
          </p:txBody>
        </p:sp>
      </p:grpSp>
      <p:sp>
        <p:nvSpPr>
          <p:cNvPr id="58" name="Oval 57">
            <a:extLst>
              <a:ext uri="{FF2B5EF4-FFF2-40B4-BE49-F238E27FC236}">
                <a16:creationId xmlns:a16="http://schemas.microsoft.com/office/drawing/2014/main" id="{9B03EC9F-10CB-4285-B2F8-6145899AE8D9}"/>
              </a:ext>
            </a:extLst>
          </p:cNvPr>
          <p:cNvSpPr/>
          <p:nvPr/>
        </p:nvSpPr>
        <p:spPr>
          <a:xfrm>
            <a:off x="9104055" y="2492953"/>
            <a:ext cx="566192" cy="56619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2F972548-757A-4AEA-887A-405F0B4A606C}"/>
              </a:ext>
            </a:extLst>
          </p:cNvPr>
          <p:cNvSpPr/>
          <p:nvPr/>
        </p:nvSpPr>
        <p:spPr>
          <a:xfrm>
            <a:off x="6490994" y="5322490"/>
            <a:ext cx="566192" cy="56619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F33E337D-7CAE-4926-83C9-AAD4B204B7DF}"/>
              </a:ext>
            </a:extLst>
          </p:cNvPr>
          <p:cNvSpPr/>
          <p:nvPr/>
        </p:nvSpPr>
        <p:spPr>
          <a:xfrm>
            <a:off x="9104055" y="3907721"/>
            <a:ext cx="566192" cy="56619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25EC20C0-FB13-41B1-A8E9-D231934CA69C}"/>
              </a:ext>
            </a:extLst>
          </p:cNvPr>
          <p:cNvSpPr/>
          <p:nvPr/>
        </p:nvSpPr>
        <p:spPr>
          <a:xfrm>
            <a:off x="9104055" y="5322490"/>
            <a:ext cx="566192" cy="56619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BE6C71F0-894D-447F-AD57-FFA2AEA2A5D9}"/>
              </a:ext>
            </a:extLst>
          </p:cNvPr>
          <p:cNvSpPr/>
          <p:nvPr/>
        </p:nvSpPr>
        <p:spPr>
          <a:xfrm>
            <a:off x="6490994" y="3907721"/>
            <a:ext cx="566192" cy="56619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63" name="그룹 5">
            <a:extLst>
              <a:ext uri="{FF2B5EF4-FFF2-40B4-BE49-F238E27FC236}">
                <a16:creationId xmlns:a16="http://schemas.microsoft.com/office/drawing/2014/main" id="{47784D00-85D5-4805-A299-0239395E88AB}"/>
              </a:ext>
            </a:extLst>
          </p:cNvPr>
          <p:cNvGrpSpPr/>
          <p:nvPr/>
        </p:nvGrpSpPr>
        <p:grpSpPr>
          <a:xfrm>
            <a:off x="7174000" y="2397423"/>
            <a:ext cx="1800000" cy="894488"/>
            <a:chOff x="7062372" y="1795200"/>
            <a:chExt cx="1800000" cy="894488"/>
          </a:xfrm>
        </p:grpSpPr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333FA98-17BC-45BA-80C7-83965ECBB8D0}"/>
                </a:ext>
              </a:extLst>
            </p:cNvPr>
            <p:cNvSpPr txBox="1"/>
            <p:nvPr/>
          </p:nvSpPr>
          <p:spPr>
            <a:xfrm>
              <a:off x="7062372" y="2043357"/>
              <a:ext cx="180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33E7323F-B28F-4DCB-AC82-06D200D292EB}"/>
                </a:ext>
              </a:extLst>
            </p:cNvPr>
            <p:cNvSpPr txBox="1"/>
            <p:nvPr/>
          </p:nvSpPr>
          <p:spPr>
            <a:xfrm>
              <a:off x="7062372" y="1795200"/>
              <a:ext cx="180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6" name="그룹 6">
            <a:extLst>
              <a:ext uri="{FF2B5EF4-FFF2-40B4-BE49-F238E27FC236}">
                <a16:creationId xmlns:a16="http://schemas.microsoft.com/office/drawing/2014/main" id="{53A74A3F-F368-40BD-970F-35B640B6F5AF}"/>
              </a:ext>
            </a:extLst>
          </p:cNvPr>
          <p:cNvGrpSpPr/>
          <p:nvPr/>
        </p:nvGrpSpPr>
        <p:grpSpPr>
          <a:xfrm>
            <a:off x="9770450" y="2397423"/>
            <a:ext cx="1800000" cy="894488"/>
            <a:chOff x="9570902" y="1795200"/>
            <a:chExt cx="1800000" cy="894488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06AE3882-DF7D-4232-A5E3-FE8FFEE40E65}"/>
                </a:ext>
              </a:extLst>
            </p:cNvPr>
            <p:cNvSpPr txBox="1"/>
            <p:nvPr/>
          </p:nvSpPr>
          <p:spPr>
            <a:xfrm>
              <a:off x="9570902" y="2043357"/>
              <a:ext cx="180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74AEEA03-355D-45E3-8DB4-C6AD55AE87B9}"/>
                </a:ext>
              </a:extLst>
            </p:cNvPr>
            <p:cNvSpPr txBox="1"/>
            <p:nvPr/>
          </p:nvSpPr>
          <p:spPr>
            <a:xfrm>
              <a:off x="9570902" y="1795200"/>
              <a:ext cx="180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9" name="그룹 4">
            <a:extLst>
              <a:ext uri="{FF2B5EF4-FFF2-40B4-BE49-F238E27FC236}">
                <a16:creationId xmlns:a16="http://schemas.microsoft.com/office/drawing/2014/main" id="{A9D2C2C2-FEC2-4FF3-BCCC-4675EB389296}"/>
              </a:ext>
            </a:extLst>
          </p:cNvPr>
          <p:cNvGrpSpPr/>
          <p:nvPr/>
        </p:nvGrpSpPr>
        <p:grpSpPr>
          <a:xfrm>
            <a:off x="7174000" y="3830423"/>
            <a:ext cx="1800000" cy="894488"/>
            <a:chOff x="7062372" y="3228200"/>
            <a:chExt cx="1800000" cy="894488"/>
          </a:xfrm>
        </p:grpSpPr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290B992A-3BAD-4190-AEF0-0C224B2DE364}"/>
                </a:ext>
              </a:extLst>
            </p:cNvPr>
            <p:cNvSpPr txBox="1"/>
            <p:nvPr/>
          </p:nvSpPr>
          <p:spPr>
            <a:xfrm>
              <a:off x="7062372" y="3476357"/>
              <a:ext cx="1800000" cy="646331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7FB7AA49-54A0-44D0-98B7-4862D405BACF}"/>
                </a:ext>
              </a:extLst>
            </p:cNvPr>
            <p:cNvSpPr txBox="1"/>
            <p:nvPr/>
          </p:nvSpPr>
          <p:spPr>
            <a:xfrm>
              <a:off x="7062372" y="3228200"/>
              <a:ext cx="180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2" name="그룹 7">
            <a:extLst>
              <a:ext uri="{FF2B5EF4-FFF2-40B4-BE49-F238E27FC236}">
                <a16:creationId xmlns:a16="http://schemas.microsoft.com/office/drawing/2014/main" id="{9B88646B-E99F-4FCB-8833-A014D63DB0FB}"/>
              </a:ext>
            </a:extLst>
          </p:cNvPr>
          <p:cNvGrpSpPr/>
          <p:nvPr/>
        </p:nvGrpSpPr>
        <p:grpSpPr>
          <a:xfrm>
            <a:off x="9770450" y="3830423"/>
            <a:ext cx="1800000" cy="894488"/>
            <a:chOff x="9570902" y="3228200"/>
            <a:chExt cx="1800000" cy="894488"/>
          </a:xfrm>
        </p:grpSpPr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2386490B-E678-4A41-BAFA-E968D41722DD}"/>
                </a:ext>
              </a:extLst>
            </p:cNvPr>
            <p:cNvSpPr txBox="1"/>
            <p:nvPr/>
          </p:nvSpPr>
          <p:spPr>
            <a:xfrm>
              <a:off x="9570902" y="3476357"/>
              <a:ext cx="180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1B11628-3BF2-4A5F-8CDD-11F605159F45}"/>
                </a:ext>
              </a:extLst>
            </p:cNvPr>
            <p:cNvSpPr txBox="1"/>
            <p:nvPr/>
          </p:nvSpPr>
          <p:spPr>
            <a:xfrm>
              <a:off x="9570902" y="3228200"/>
              <a:ext cx="180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5" name="그룹 3">
            <a:extLst>
              <a:ext uri="{FF2B5EF4-FFF2-40B4-BE49-F238E27FC236}">
                <a16:creationId xmlns:a16="http://schemas.microsoft.com/office/drawing/2014/main" id="{808A4904-A511-4DC2-94B5-27DA556D38DF}"/>
              </a:ext>
            </a:extLst>
          </p:cNvPr>
          <p:cNvGrpSpPr/>
          <p:nvPr/>
        </p:nvGrpSpPr>
        <p:grpSpPr>
          <a:xfrm>
            <a:off x="7174000" y="5263424"/>
            <a:ext cx="1800000" cy="894488"/>
            <a:chOff x="7062372" y="4661201"/>
            <a:chExt cx="1800000" cy="894488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C489C976-9917-430D-BBB1-495C1DAC330D}"/>
                </a:ext>
              </a:extLst>
            </p:cNvPr>
            <p:cNvSpPr txBox="1"/>
            <p:nvPr/>
          </p:nvSpPr>
          <p:spPr>
            <a:xfrm>
              <a:off x="7062372" y="4909358"/>
              <a:ext cx="180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D2A953B5-1190-4AB9-B90B-1A245B4AB2B9}"/>
                </a:ext>
              </a:extLst>
            </p:cNvPr>
            <p:cNvSpPr txBox="1"/>
            <p:nvPr/>
          </p:nvSpPr>
          <p:spPr>
            <a:xfrm>
              <a:off x="7062372" y="4661201"/>
              <a:ext cx="180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8" name="Oval 77">
            <a:extLst>
              <a:ext uri="{FF2B5EF4-FFF2-40B4-BE49-F238E27FC236}">
                <a16:creationId xmlns:a16="http://schemas.microsoft.com/office/drawing/2014/main" id="{C3C80FDA-4542-4EFA-9087-E61642924983}"/>
              </a:ext>
            </a:extLst>
          </p:cNvPr>
          <p:cNvSpPr/>
          <p:nvPr/>
        </p:nvSpPr>
        <p:spPr>
          <a:xfrm>
            <a:off x="6490994" y="2492953"/>
            <a:ext cx="566192" cy="566192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79" name="그룹 8">
            <a:extLst>
              <a:ext uri="{FF2B5EF4-FFF2-40B4-BE49-F238E27FC236}">
                <a16:creationId xmlns:a16="http://schemas.microsoft.com/office/drawing/2014/main" id="{EA973DA9-C86E-4080-9461-7723BE4A13B5}"/>
              </a:ext>
            </a:extLst>
          </p:cNvPr>
          <p:cNvGrpSpPr/>
          <p:nvPr/>
        </p:nvGrpSpPr>
        <p:grpSpPr>
          <a:xfrm>
            <a:off x="9770450" y="5263424"/>
            <a:ext cx="1800000" cy="894488"/>
            <a:chOff x="9570902" y="4661201"/>
            <a:chExt cx="1800000" cy="894488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D93D1279-0AE7-4793-84AE-4B0D0B6F4C7C}"/>
                </a:ext>
              </a:extLst>
            </p:cNvPr>
            <p:cNvSpPr txBox="1"/>
            <p:nvPr/>
          </p:nvSpPr>
          <p:spPr>
            <a:xfrm>
              <a:off x="9570902" y="4909358"/>
              <a:ext cx="180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43523E81-ACE2-40D2-9695-9B8EE1AD8412}"/>
                </a:ext>
              </a:extLst>
            </p:cNvPr>
            <p:cNvSpPr txBox="1"/>
            <p:nvPr/>
          </p:nvSpPr>
          <p:spPr>
            <a:xfrm>
              <a:off x="9570902" y="4661201"/>
              <a:ext cx="180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82" name="Rectangle 30">
            <a:extLst>
              <a:ext uri="{FF2B5EF4-FFF2-40B4-BE49-F238E27FC236}">
                <a16:creationId xmlns:a16="http://schemas.microsoft.com/office/drawing/2014/main" id="{FE301F9D-632D-4B2C-A3FD-DD0A0AC0CDD8}"/>
              </a:ext>
            </a:extLst>
          </p:cNvPr>
          <p:cNvSpPr/>
          <p:nvPr/>
        </p:nvSpPr>
        <p:spPr>
          <a:xfrm>
            <a:off x="6645713" y="2631565"/>
            <a:ext cx="254163" cy="253420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3" name="Rectangle 16">
            <a:extLst>
              <a:ext uri="{FF2B5EF4-FFF2-40B4-BE49-F238E27FC236}">
                <a16:creationId xmlns:a16="http://schemas.microsoft.com/office/drawing/2014/main" id="{A8521DA9-ADB6-459B-81EB-D2DE865B1025}"/>
              </a:ext>
            </a:extLst>
          </p:cNvPr>
          <p:cNvSpPr/>
          <p:nvPr/>
        </p:nvSpPr>
        <p:spPr>
          <a:xfrm rot="2700000">
            <a:off x="9284864" y="5407414"/>
            <a:ext cx="213068" cy="381992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4" name="Rectangle 9">
            <a:extLst>
              <a:ext uri="{FF2B5EF4-FFF2-40B4-BE49-F238E27FC236}">
                <a16:creationId xmlns:a16="http://schemas.microsoft.com/office/drawing/2014/main" id="{5C2AC2D2-54DC-4F74-B677-127CCEBB75B6}"/>
              </a:ext>
            </a:extLst>
          </p:cNvPr>
          <p:cNvSpPr/>
          <p:nvPr/>
        </p:nvSpPr>
        <p:spPr>
          <a:xfrm>
            <a:off x="6645712" y="5479587"/>
            <a:ext cx="263982" cy="247110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5" name="Frame 17">
            <a:extLst>
              <a:ext uri="{FF2B5EF4-FFF2-40B4-BE49-F238E27FC236}">
                <a16:creationId xmlns:a16="http://schemas.microsoft.com/office/drawing/2014/main" id="{71A63960-A371-49C2-B476-373A529570CE}"/>
              </a:ext>
            </a:extLst>
          </p:cNvPr>
          <p:cNvSpPr/>
          <p:nvPr/>
        </p:nvSpPr>
        <p:spPr>
          <a:xfrm>
            <a:off x="6645712" y="4054802"/>
            <a:ext cx="255144" cy="25514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86" name="Round Same Side Corner Rectangle 11">
            <a:extLst>
              <a:ext uri="{FF2B5EF4-FFF2-40B4-BE49-F238E27FC236}">
                <a16:creationId xmlns:a16="http://schemas.microsoft.com/office/drawing/2014/main" id="{20430B6B-FC9E-49EE-B83C-0684A0577C6B}"/>
              </a:ext>
            </a:extLst>
          </p:cNvPr>
          <p:cNvSpPr>
            <a:spLocks noChangeAspect="1"/>
          </p:cNvSpPr>
          <p:nvPr/>
        </p:nvSpPr>
        <p:spPr>
          <a:xfrm rot="9900000">
            <a:off x="9272114" y="4067694"/>
            <a:ext cx="317294" cy="269480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7" name="Oval 21">
            <a:extLst>
              <a:ext uri="{FF2B5EF4-FFF2-40B4-BE49-F238E27FC236}">
                <a16:creationId xmlns:a16="http://schemas.microsoft.com/office/drawing/2014/main" id="{D4B1EA2F-1A34-4708-A9E9-964809FA226C}"/>
              </a:ext>
            </a:extLst>
          </p:cNvPr>
          <p:cNvSpPr>
            <a:spLocks noChangeAspect="1"/>
          </p:cNvSpPr>
          <p:nvPr/>
        </p:nvSpPr>
        <p:spPr>
          <a:xfrm>
            <a:off x="9242647" y="2621810"/>
            <a:ext cx="306001" cy="308556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8488229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ight Triangle 22">
            <a:extLst>
              <a:ext uri="{FF2B5EF4-FFF2-40B4-BE49-F238E27FC236}">
                <a16:creationId xmlns:a16="http://schemas.microsoft.com/office/drawing/2014/main" id="{864583F9-F3E3-43CC-9F92-6748BC572673}"/>
              </a:ext>
            </a:extLst>
          </p:cNvPr>
          <p:cNvSpPr/>
          <p:nvPr/>
        </p:nvSpPr>
        <p:spPr>
          <a:xfrm flipH="1">
            <a:off x="5972175" y="0"/>
            <a:ext cx="6219825" cy="6857999"/>
          </a:xfrm>
          <a:prstGeom prst="rt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A0754AF-BEEB-45CD-AB18-D2048EC899F0}"/>
              </a:ext>
            </a:extLst>
          </p:cNvPr>
          <p:cNvSpPr txBox="1"/>
          <p:nvPr/>
        </p:nvSpPr>
        <p:spPr>
          <a:xfrm>
            <a:off x="879406" y="607293"/>
            <a:ext cx="3816419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8" name="Graphic 103">
            <a:extLst>
              <a:ext uri="{FF2B5EF4-FFF2-40B4-BE49-F238E27FC236}">
                <a16:creationId xmlns:a16="http://schemas.microsoft.com/office/drawing/2014/main" id="{54111044-D8B7-45AD-9450-5B4EFCCCCA26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B1B65F82-0526-4319-BA4F-D48F455FD148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97901B1-F819-4CD0-B622-3D19555B7A9A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4C2DBEDF-6D05-478A-A30D-AFA990E28C5D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9681653-F270-44E2-A9DB-97475AB0BB75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8E18A60-D095-43DA-8F5F-975EECB2EBB6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35B91C1-18AF-45CD-B694-CC8401F6FD4E}"/>
              </a:ext>
            </a:extLst>
          </p:cNvPr>
          <p:cNvSpPr txBox="1"/>
          <p:nvPr/>
        </p:nvSpPr>
        <p:spPr>
          <a:xfrm>
            <a:off x="929733" y="1789243"/>
            <a:ext cx="2634761" cy="923330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We Create Quality </a:t>
            </a:r>
          </a:p>
          <a:p>
            <a:r>
              <a:rPr lang="en-US" altLang="ko-KR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Professional PPT Presentation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4FD2462-AEB6-49BD-ADBC-74D51430127A}"/>
              </a:ext>
            </a:extLst>
          </p:cNvPr>
          <p:cNvGrpSpPr/>
          <p:nvPr/>
        </p:nvGrpSpPr>
        <p:grpSpPr>
          <a:xfrm>
            <a:off x="8686800" y="3913288"/>
            <a:ext cx="3141677" cy="1929700"/>
            <a:chOff x="4822352" y="1916832"/>
            <a:chExt cx="3422056" cy="1929700"/>
          </a:xfrm>
        </p:grpSpPr>
        <p:sp>
          <p:nvSpPr>
            <p:cNvPr id="25" name="Text Placeholder 10">
              <a:extLst>
                <a:ext uri="{FF2B5EF4-FFF2-40B4-BE49-F238E27FC236}">
                  <a16:creationId xmlns:a16="http://schemas.microsoft.com/office/drawing/2014/main" id="{0E413BD5-398C-4BC7-91CA-8402C6A02F81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F67C6EE-FD87-44F7-A00D-0B6AF5748426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     </a:t>
              </a: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B558105C-6FFA-43AB-94EC-09D376C7E0DF}"/>
              </a:ext>
            </a:extLst>
          </p:cNvPr>
          <p:cNvSpPr txBox="1"/>
          <p:nvPr/>
        </p:nvSpPr>
        <p:spPr>
          <a:xfrm>
            <a:off x="8900637" y="6119661"/>
            <a:ext cx="29278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spc="-150" dirty="0">
                <a:solidFill>
                  <a:schemeClr val="bg1"/>
                </a:solidFill>
                <a:latin typeface="Brush Script Std" panose="03060802040607070404" pitchFamily="66" charset="0"/>
                <a:cs typeface="Arial" pitchFamily="34" charset="0"/>
              </a:rPr>
              <a:t>PowerPoint  Presentation</a:t>
            </a:r>
            <a:endParaRPr lang="ko-KR" altLang="en-US" sz="2400" spc="-150" dirty="0">
              <a:solidFill>
                <a:schemeClr val="bg1"/>
              </a:solidFill>
              <a:latin typeface="Brush Script Std" panose="03060802040607070404" pitchFamily="66" charset="0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6C629F6-FDEC-429C-A171-4BBEB85B55C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160482982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차트 5">
            <a:extLst>
              <a:ext uri="{FF2B5EF4-FFF2-40B4-BE49-F238E27FC236}">
                <a16:creationId xmlns:a16="http://schemas.microsoft.com/office/drawing/2014/main" id="{7106A1C5-E51B-46FB-8E9F-DD8F2B4BBB2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42339727"/>
              </p:ext>
            </p:extLst>
          </p:nvPr>
        </p:nvGraphicFramePr>
        <p:xfrm>
          <a:off x="825082" y="1457769"/>
          <a:ext cx="10037775" cy="32350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AD59B8AF-DBB6-4515-B989-46CF15DEE024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D1168AD-530D-4042-B9E9-4428C45992DC}"/>
              </a:ext>
            </a:extLst>
          </p:cNvPr>
          <p:cNvSpPr txBox="1"/>
          <p:nvPr/>
        </p:nvSpPr>
        <p:spPr>
          <a:xfrm>
            <a:off x="900906" y="169205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9" name="Graphic 103">
            <a:extLst>
              <a:ext uri="{FF2B5EF4-FFF2-40B4-BE49-F238E27FC236}">
                <a16:creationId xmlns:a16="http://schemas.microsoft.com/office/drawing/2014/main" id="{25013635-E676-4DAC-AEFA-A8666F2961D6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0FEDB3A-0666-4E07-97CE-11EB79B21593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8C8BD31-189B-48C2-9304-3007203CCE40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1790F37-6EDB-44C9-BD9A-6BFE6F2D4CA9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E75BBFD-FB76-4D04-AEC3-A7784A195F48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88CC58E9-58B5-4EC6-B8A0-0647B8589E2D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Graphic 47">
            <a:extLst>
              <a:ext uri="{FF2B5EF4-FFF2-40B4-BE49-F238E27FC236}">
                <a16:creationId xmlns:a16="http://schemas.microsoft.com/office/drawing/2014/main" id="{0E9A9273-254E-4475-AB15-9630159BF63E}"/>
              </a:ext>
            </a:extLst>
          </p:cNvPr>
          <p:cNvSpPr/>
          <p:nvPr/>
        </p:nvSpPr>
        <p:spPr>
          <a:xfrm>
            <a:off x="1517117" y="3833195"/>
            <a:ext cx="594684" cy="892026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88C398E3-226C-4223-B0B8-35A6C3C820F4}"/>
              </a:ext>
            </a:extLst>
          </p:cNvPr>
          <p:cNvCxnSpPr>
            <a:cxnSpLocks/>
          </p:cNvCxnSpPr>
          <p:nvPr/>
        </p:nvCxnSpPr>
        <p:spPr>
          <a:xfrm flipV="1">
            <a:off x="1246555" y="4727795"/>
            <a:ext cx="9709179" cy="21057"/>
          </a:xfrm>
          <a:prstGeom prst="line">
            <a:avLst/>
          </a:prstGeom>
          <a:ln w="285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Graphic 47">
            <a:extLst>
              <a:ext uri="{FF2B5EF4-FFF2-40B4-BE49-F238E27FC236}">
                <a16:creationId xmlns:a16="http://schemas.microsoft.com/office/drawing/2014/main" id="{33864235-0691-40D5-A56C-08767EC6E4BB}"/>
              </a:ext>
            </a:extLst>
          </p:cNvPr>
          <p:cNvSpPr/>
          <p:nvPr/>
        </p:nvSpPr>
        <p:spPr>
          <a:xfrm>
            <a:off x="2907767" y="3075282"/>
            <a:ext cx="1109034" cy="1663551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Graphic 47">
            <a:extLst>
              <a:ext uri="{FF2B5EF4-FFF2-40B4-BE49-F238E27FC236}">
                <a16:creationId xmlns:a16="http://schemas.microsoft.com/office/drawing/2014/main" id="{DC6962E4-A7BF-4F15-9AE4-9D5071A182E0}"/>
              </a:ext>
            </a:extLst>
          </p:cNvPr>
          <p:cNvSpPr/>
          <p:nvPr/>
        </p:nvSpPr>
        <p:spPr>
          <a:xfrm>
            <a:off x="6061439" y="2845201"/>
            <a:ext cx="1262081" cy="1893122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4" name="Graphic 47">
            <a:extLst>
              <a:ext uri="{FF2B5EF4-FFF2-40B4-BE49-F238E27FC236}">
                <a16:creationId xmlns:a16="http://schemas.microsoft.com/office/drawing/2014/main" id="{BD62A29E-3490-46ED-B40B-0B048916BC09}"/>
              </a:ext>
            </a:extLst>
          </p:cNvPr>
          <p:cNvSpPr/>
          <p:nvPr/>
        </p:nvSpPr>
        <p:spPr>
          <a:xfrm>
            <a:off x="4673528" y="3554975"/>
            <a:ext cx="807384" cy="1211076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Graphic 47">
            <a:extLst>
              <a:ext uri="{FF2B5EF4-FFF2-40B4-BE49-F238E27FC236}">
                <a16:creationId xmlns:a16="http://schemas.microsoft.com/office/drawing/2014/main" id="{0EB6E2F9-F823-4EC6-A761-68A291EF8110}"/>
              </a:ext>
            </a:extLst>
          </p:cNvPr>
          <p:cNvSpPr/>
          <p:nvPr/>
        </p:nvSpPr>
        <p:spPr>
          <a:xfrm>
            <a:off x="7783293" y="3044534"/>
            <a:ext cx="1129357" cy="1694036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Graphic 47">
            <a:extLst>
              <a:ext uri="{FF2B5EF4-FFF2-40B4-BE49-F238E27FC236}">
                <a16:creationId xmlns:a16="http://schemas.microsoft.com/office/drawing/2014/main" id="{5591904F-5981-4010-9455-AF111F4D093B}"/>
              </a:ext>
            </a:extLst>
          </p:cNvPr>
          <p:cNvSpPr/>
          <p:nvPr/>
        </p:nvSpPr>
        <p:spPr>
          <a:xfrm>
            <a:off x="9013922" y="1895476"/>
            <a:ext cx="1884661" cy="2849140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71FF398-5613-43E9-9AEC-A48D05BC90FB}"/>
              </a:ext>
            </a:extLst>
          </p:cNvPr>
          <p:cNvSpPr txBox="1"/>
          <p:nvPr/>
        </p:nvSpPr>
        <p:spPr>
          <a:xfrm>
            <a:off x="1387939" y="4887221"/>
            <a:ext cx="853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2013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9E8C3E8-2325-4A55-9854-418603BC7EE5}"/>
              </a:ext>
            </a:extLst>
          </p:cNvPr>
          <p:cNvSpPr txBox="1"/>
          <p:nvPr/>
        </p:nvSpPr>
        <p:spPr>
          <a:xfrm>
            <a:off x="3016298" y="4887221"/>
            <a:ext cx="853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2014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3E477C3-43C9-4D50-A2C9-7A45F7A2BEA7}"/>
              </a:ext>
            </a:extLst>
          </p:cNvPr>
          <p:cNvSpPr txBox="1"/>
          <p:nvPr/>
        </p:nvSpPr>
        <p:spPr>
          <a:xfrm>
            <a:off x="4644657" y="4887221"/>
            <a:ext cx="853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2015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F855E6C-FE3C-41F9-AC3B-FBE107D5E623}"/>
              </a:ext>
            </a:extLst>
          </p:cNvPr>
          <p:cNvSpPr txBox="1"/>
          <p:nvPr/>
        </p:nvSpPr>
        <p:spPr>
          <a:xfrm>
            <a:off x="6273016" y="4887221"/>
            <a:ext cx="853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2016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8CF87FF-30E8-485D-BA4C-005F0CF89375}"/>
              </a:ext>
            </a:extLst>
          </p:cNvPr>
          <p:cNvSpPr txBox="1"/>
          <p:nvPr/>
        </p:nvSpPr>
        <p:spPr>
          <a:xfrm>
            <a:off x="7901375" y="4887221"/>
            <a:ext cx="853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2017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E935EF0-4AB1-4EA1-98C5-53006E474B72}"/>
              </a:ext>
            </a:extLst>
          </p:cNvPr>
          <p:cNvSpPr txBox="1"/>
          <p:nvPr/>
        </p:nvSpPr>
        <p:spPr>
          <a:xfrm>
            <a:off x="9529732" y="4887221"/>
            <a:ext cx="85304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2018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88EBC7-7107-40BE-9790-73212A158AAC}"/>
              </a:ext>
            </a:extLst>
          </p:cNvPr>
          <p:cNvSpPr txBox="1"/>
          <p:nvPr/>
        </p:nvSpPr>
        <p:spPr>
          <a:xfrm>
            <a:off x="2656131" y="5332644"/>
            <a:ext cx="6881948" cy="307777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Professional Presentation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1E90523-4FFA-49D0-A725-92878CC2F776}"/>
              </a:ext>
            </a:extLst>
          </p:cNvPr>
          <p:cNvSpPr txBox="1"/>
          <p:nvPr/>
        </p:nvSpPr>
        <p:spPr>
          <a:xfrm>
            <a:off x="2343150" y="5716512"/>
            <a:ext cx="75079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You can simply impress your audience and add a unique zing and appeal to your Presentations. Easy to change colors, photos and Text.    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2361762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859D6F4-996C-4143-8832-56B071227105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B4561C9-4AC8-4C5F-9E6F-E5FF46551151}"/>
              </a:ext>
            </a:extLst>
          </p:cNvPr>
          <p:cNvSpPr txBox="1"/>
          <p:nvPr/>
        </p:nvSpPr>
        <p:spPr>
          <a:xfrm>
            <a:off x="900906" y="169205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4" name="Graphic 103">
            <a:extLst>
              <a:ext uri="{FF2B5EF4-FFF2-40B4-BE49-F238E27FC236}">
                <a16:creationId xmlns:a16="http://schemas.microsoft.com/office/drawing/2014/main" id="{FE09DB99-0CCD-48CA-9635-46512171124C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F4C62A0-99E1-4077-BECA-C3A8CD7052A1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795DC75-3A02-463D-9989-EDB61799B302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AA129C4-FEE1-4DC5-B77D-FA0B31273BD9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E7ED04B-2492-41D1-BCD8-42A914EAE923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2832931-A8BA-458B-8D02-8987946B5B54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ight Arrow 3">
            <a:extLst>
              <a:ext uri="{FF2B5EF4-FFF2-40B4-BE49-F238E27FC236}">
                <a16:creationId xmlns:a16="http://schemas.microsoft.com/office/drawing/2014/main" id="{7C04E610-2FDC-42D4-A205-F30B2EB57379}"/>
              </a:ext>
            </a:extLst>
          </p:cNvPr>
          <p:cNvSpPr/>
          <p:nvPr/>
        </p:nvSpPr>
        <p:spPr>
          <a:xfrm>
            <a:off x="3003191" y="3762342"/>
            <a:ext cx="7718341" cy="252000"/>
          </a:xfrm>
          <a:prstGeom prst="rightArrow">
            <a:avLst>
              <a:gd name="adj1" fmla="val 50000"/>
              <a:gd name="adj2" fmla="val 81225"/>
            </a:avLst>
          </a:prstGeom>
          <a:solidFill>
            <a:schemeClr val="bg1">
              <a:lumMod val="75000"/>
            </a:schemeClr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latin typeface="Arial" pitchFamily="34" charset="0"/>
              <a:cs typeface="Arial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7A4CFA3A-A22F-4453-B14D-8D501BA238C2}"/>
              </a:ext>
            </a:extLst>
          </p:cNvPr>
          <p:cNvSpPr/>
          <p:nvPr/>
        </p:nvSpPr>
        <p:spPr>
          <a:xfrm>
            <a:off x="1045407" y="2909450"/>
            <a:ext cx="1957784" cy="1957784"/>
          </a:xfrm>
          <a:prstGeom prst="ellipse">
            <a:avLst/>
          </a:prstGeom>
          <a:solidFill>
            <a:schemeClr val="accent6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accent6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BA86DC9-EA3E-4591-B2E3-6BE80C926839}"/>
              </a:ext>
            </a:extLst>
          </p:cNvPr>
          <p:cNvSpPr txBox="1"/>
          <p:nvPr/>
        </p:nvSpPr>
        <p:spPr>
          <a:xfrm rot="16200000">
            <a:off x="9968547" y="3667393"/>
            <a:ext cx="214332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5"/>
                </a:solidFill>
                <a:cs typeface="Arial" pitchFamily="34" charset="0"/>
              </a:rPr>
              <a:t>Content Here</a:t>
            </a:r>
            <a:endParaRPr lang="ko-KR" altLang="en-US" sz="2400" b="1" dirty="0">
              <a:solidFill>
                <a:schemeClr val="accent5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8D3C26A-5055-43D0-9701-38959CE1A276}"/>
              </a:ext>
            </a:extLst>
          </p:cNvPr>
          <p:cNvSpPr txBox="1"/>
          <p:nvPr/>
        </p:nvSpPr>
        <p:spPr>
          <a:xfrm>
            <a:off x="1520243" y="4124483"/>
            <a:ext cx="100811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TEXT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Oval 8">
            <a:extLst>
              <a:ext uri="{FF2B5EF4-FFF2-40B4-BE49-F238E27FC236}">
                <a16:creationId xmlns:a16="http://schemas.microsoft.com/office/drawing/2014/main" id="{7A5D1E92-52F3-41C1-BED3-94E9D58EE5AE}"/>
              </a:ext>
            </a:extLst>
          </p:cNvPr>
          <p:cNvSpPr/>
          <p:nvPr/>
        </p:nvSpPr>
        <p:spPr>
          <a:xfrm>
            <a:off x="7276563" y="3441689"/>
            <a:ext cx="916465" cy="916465"/>
          </a:xfrm>
          <a:prstGeom prst="ellipse">
            <a:avLst/>
          </a:prstGeom>
          <a:solidFill>
            <a:schemeClr val="accent4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16" name="Group 25">
            <a:extLst>
              <a:ext uri="{FF2B5EF4-FFF2-40B4-BE49-F238E27FC236}">
                <a16:creationId xmlns:a16="http://schemas.microsoft.com/office/drawing/2014/main" id="{C97AFD64-93CE-44E5-B70D-EF373B5F539F}"/>
              </a:ext>
            </a:extLst>
          </p:cNvPr>
          <p:cNvGrpSpPr/>
          <p:nvPr/>
        </p:nvGrpSpPr>
        <p:grpSpPr>
          <a:xfrm>
            <a:off x="7013812" y="4753052"/>
            <a:ext cx="1441967" cy="1478564"/>
            <a:chOff x="3921390" y="4148064"/>
            <a:chExt cx="1441967" cy="1638204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1D71DAA-B71C-4120-8E8F-8401FEBD51C3}"/>
                </a:ext>
              </a:extLst>
            </p:cNvPr>
            <p:cNvSpPr txBox="1"/>
            <p:nvPr/>
          </p:nvSpPr>
          <p:spPr>
            <a:xfrm>
              <a:off x="3921390" y="4148064"/>
              <a:ext cx="1441967" cy="34100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CDD3208-6C60-44AB-BE29-E3FA53261953}"/>
                </a:ext>
              </a:extLst>
            </p:cNvPr>
            <p:cNvSpPr txBox="1"/>
            <p:nvPr/>
          </p:nvSpPr>
          <p:spPr>
            <a:xfrm>
              <a:off x="3921391" y="4456340"/>
              <a:ext cx="1441966" cy="1329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2051">
            <a:extLst>
              <a:ext uri="{FF2B5EF4-FFF2-40B4-BE49-F238E27FC236}">
                <a16:creationId xmlns:a16="http://schemas.microsoft.com/office/drawing/2014/main" id="{F0C5C83D-6FBE-42A8-8DDA-DF8A8F98A181}"/>
              </a:ext>
            </a:extLst>
          </p:cNvPr>
          <p:cNvGrpSpPr/>
          <p:nvPr/>
        </p:nvGrpSpPr>
        <p:grpSpPr>
          <a:xfrm>
            <a:off x="7124306" y="2698057"/>
            <a:ext cx="1220979" cy="563588"/>
            <a:chOff x="6735070" y="1500767"/>
            <a:chExt cx="1220979" cy="563588"/>
          </a:xfrm>
        </p:grpSpPr>
        <p:sp>
          <p:nvSpPr>
            <p:cNvPr id="20" name="Rectangle 29">
              <a:extLst>
                <a:ext uri="{FF2B5EF4-FFF2-40B4-BE49-F238E27FC236}">
                  <a16:creationId xmlns:a16="http://schemas.microsoft.com/office/drawing/2014/main" id="{01BF1226-7724-4601-9984-1B89D2C68261}"/>
                </a:ext>
              </a:extLst>
            </p:cNvPr>
            <p:cNvSpPr/>
            <p:nvPr/>
          </p:nvSpPr>
          <p:spPr>
            <a:xfrm>
              <a:off x="6735070" y="1503173"/>
              <a:ext cx="1219148" cy="561182"/>
            </a:xfrm>
            <a:custGeom>
              <a:avLst/>
              <a:gdLst/>
              <a:ahLst/>
              <a:cxnLst/>
              <a:rect l="l" t="t" r="r" b="b"/>
              <a:pathLst>
                <a:path w="1574677" h="561182">
                  <a:moveTo>
                    <a:pt x="0" y="0"/>
                  </a:moveTo>
                  <a:lnTo>
                    <a:pt x="1574677" y="0"/>
                  </a:lnTo>
                  <a:lnTo>
                    <a:pt x="1574677" y="360040"/>
                  </a:lnTo>
                  <a:lnTo>
                    <a:pt x="887910" y="360040"/>
                  </a:lnTo>
                  <a:lnTo>
                    <a:pt x="787339" y="561182"/>
                  </a:lnTo>
                  <a:lnTo>
                    <a:pt x="686768" y="360040"/>
                  </a:lnTo>
                  <a:lnTo>
                    <a:pt x="0" y="36004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33E0F5E-54D8-4D0A-8D43-EEDF6D71174F}"/>
                </a:ext>
              </a:extLst>
            </p:cNvPr>
            <p:cNvSpPr txBox="1"/>
            <p:nvPr/>
          </p:nvSpPr>
          <p:spPr>
            <a:xfrm>
              <a:off x="6773514" y="1500767"/>
              <a:ext cx="1182535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1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2" name="Oval 7">
            <a:extLst>
              <a:ext uri="{FF2B5EF4-FFF2-40B4-BE49-F238E27FC236}">
                <a16:creationId xmlns:a16="http://schemas.microsoft.com/office/drawing/2014/main" id="{87CDE405-A705-4565-A2AD-DF9FC596F178}"/>
              </a:ext>
            </a:extLst>
          </p:cNvPr>
          <p:cNvSpPr/>
          <p:nvPr/>
        </p:nvSpPr>
        <p:spPr>
          <a:xfrm>
            <a:off x="5451555" y="3423863"/>
            <a:ext cx="916465" cy="916465"/>
          </a:xfrm>
          <a:prstGeom prst="ellipse">
            <a:avLst/>
          </a:prstGeom>
          <a:solidFill>
            <a:schemeClr val="accent3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9946646F-A8F2-4A50-935D-947A7A6DEDF3}"/>
              </a:ext>
            </a:extLst>
          </p:cNvPr>
          <p:cNvGrpSpPr/>
          <p:nvPr/>
        </p:nvGrpSpPr>
        <p:grpSpPr>
          <a:xfrm>
            <a:off x="5188804" y="4753052"/>
            <a:ext cx="1441967" cy="1478564"/>
            <a:chOff x="3921390" y="4148064"/>
            <a:chExt cx="1441967" cy="1638204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375916A-8D08-4978-89F0-F746CAEECE31}"/>
                </a:ext>
              </a:extLst>
            </p:cNvPr>
            <p:cNvSpPr txBox="1"/>
            <p:nvPr/>
          </p:nvSpPr>
          <p:spPr>
            <a:xfrm>
              <a:off x="3921390" y="4148064"/>
              <a:ext cx="1441967" cy="34100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F99E43A-25EF-40C6-9D1E-6509EC6B392A}"/>
                </a:ext>
              </a:extLst>
            </p:cNvPr>
            <p:cNvSpPr txBox="1"/>
            <p:nvPr/>
          </p:nvSpPr>
          <p:spPr>
            <a:xfrm>
              <a:off x="3921391" y="4456340"/>
              <a:ext cx="1441966" cy="1329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052">
            <a:extLst>
              <a:ext uri="{FF2B5EF4-FFF2-40B4-BE49-F238E27FC236}">
                <a16:creationId xmlns:a16="http://schemas.microsoft.com/office/drawing/2014/main" id="{51E301E0-A015-419D-AF6D-AC73086EACFC}"/>
              </a:ext>
            </a:extLst>
          </p:cNvPr>
          <p:cNvGrpSpPr/>
          <p:nvPr/>
        </p:nvGrpSpPr>
        <p:grpSpPr>
          <a:xfrm>
            <a:off x="5300212" y="2700465"/>
            <a:ext cx="1219148" cy="565650"/>
            <a:chOff x="5398975" y="1503174"/>
            <a:chExt cx="1219148" cy="565650"/>
          </a:xfrm>
        </p:grpSpPr>
        <p:sp>
          <p:nvSpPr>
            <p:cNvPr id="27" name="Rectangle 29">
              <a:extLst>
                <a:ext uri="{FF2B5EF4-FFF2-40B4-BE49-F238E27FC236}">
                  <a16:creationId xmlns:a16="http://schemas.microsoft.com/office/drawing/2014/main" id="{3F8F312A-BD60-4E79-A7D6-76ADE10CC77D}"/>
                </a:ext>
              </a:extLst>
            </p:cNvPr>
            <p:cNvSpPr/>
            <p:nvPr/>
          </p:nvSpPr>
          <p:spPr>
            <a:xfrm>
              <a:off x="5398975" y="1507642"/>
              <a:ext cx="1219148" cy="561182"/>
            </a:xfrm>
            <a:custGeom>
              <a:avLst/>
              <a:gdLst/>
              <a:ahLst/>
              <a:cxnLst/>
              <a:rect l="l" t="t" r="r" b="b"/>
              <a:pathLst>
                <a:path w="1574677" h="561182">
                  <a:moveTo>
                    <a:pt x="0" y="0"/>
                  </a:moveTo>
                  <a:lnTo>
                    <a:pt x="1574677" y="0"/>
                  </a:lnTo>
                  <a:lnTo>
                    <a:pt x="1574677" y="360040"/>
                  </a:lnTo>
                  <a:lnTo>
                    <a:pt x="887910" y="360040"/>
                  </a:lnTo>
                  <a:lnTo>
                    <a:pt x="787339" y="561182"/>
                  </a:lnTo>
                  <a:lnTo>
                    <a:pt x="686768" y="360040"/>
                  </a:lnTo>
                  <a:lnTo>
                    <a:pt x="0" y="3600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B07D290-E6A1-407A-AFFB-DCC26A8F610A}"/>
                </a:ext>
              </a:extLst>
            </p:cNvPr>
            <p:cNvSpPr txBox="1"/>
            <p:nvPr/>
          </p:nvSpPr>
          <p:spPr>
            <a:xfrm>
              <a:off x="5398975" y="1503174"/>
              <a:ext cx="1219148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1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9" name="Oval 5">
            <a:extLst>
              <a:ext uri="{FF2B5EF4-FFF2-40B4-BE49-F238E27FC236}">
                <a16:creationId xmlns:a16="http://schemas.microsoft.com/office/drawing/2014/main" id="{93105EED-C34B-486A-B8EA-928A82DC5D14}"/>
              </a:ext>
            </a:extLst>
          </p:cNvPr>
          <p:cNvSpPr/>
          <p:nvPr/>
        </p:nvSpPr>
        <p:spPr>
          <a:xfrm>
            <a:off x="3648985" y="3422169"/>
            <a:ext cx="916465" cy="916465"/>
          </a:xfrm>
          <a:prstGeom prst="ellipse">
            <a:avLst/>
          </a:prstGeom>
          <a:solidFill>
            <a:schemeClr val="accent1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30" name="Group 16">
            <a:extLst>
              <a:ext uri="{FF2B5EF4-FFF2-40B4-BE49-F238E27FC236}">
                <a16:creationId xmlns:a16="http://schemas.microsoft.com/office/drawing/2014/main" id="{FA24B578-ACE3-44DA-AD02-70E77235E513}"/>
              </a:ext>
            </a:extLst>
          </p:cNvPr>
          <p:cNvGrpSpPr/>
          <p:nvPr/>
        </p:nvGrpSpPr>
        <p:grpSpPr>
          <a:xfrm>
            <a:off x="3386234" y="4751357"/>
            <a:ext cx="1441967" cy="1478564"/>
            <a:chOff x="2479422" y="4105902"/>
            <a:chExt cx="1441967" cy="1638204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B14BBB2-CC21-4A6A-AF57-655B72F81E0C}"/>
                </a:ext>
              </a:extLst>
            </p:cNvPr>
            <p:cNvSpPr txBox="1"/>
            <p:nvPr/>
          </p:nvSpPr>
          <p:spPr>
            <a:xfrm>
              <a:off x="2479422" y="4105902"/>
              <a:ext cx="1441967" cy="34100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343516CF-1FF9-40A8-9637-B4F941490035}"/>
                </a:ext>
              </a:extLst>
            </p:cNvPr>
            <p:cNvSpPr txBox="1"/>
            <p:nvPr/>
          </p:nvSpPr>
          <p:spPr>
            <a:xfrm>
              <a:off x="2479423" y="4414178"/>
              <a:ext cx="1441966" cy="1329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2054">
            <a:extLst>
              <a:ext uri="{FF2B5EF4-FFF2-40B4-BE49-F238E27FC236}">
                <a16:creationId xmlns:a16="http://schemas.microsoft.com/office/drawing/2014/main" id="{AEEAC6B4-7F29-499A-97D7-D543C3A4EFB7}"/>
              </a:ext>
            </a:extLst>
          </p:cNvPr>
          <p:cNvGrpSpPr/>
          <p:nvPr/>
        </p:nvGrpSpPr>
        <p:grpSpPr>
          <a:xfrm>
            <a:off x="3495575" y="2695995"/>
            <a:ext cx="1223285" cy="565650"/>
            <a:chOff x="2692625" y="1500399"/>
            <a:chExt cx="1223285" cy="565650"/>
          </a:xfrm>
          <a:solidFill>
            <a:schemeClr val="accent1"/>
          </a:solidFill>
        </p:grpSpPr>
        <p:sp>
          <p:nvSpPr>
            <p:cNvPr id="34" name="Rectangle 29">
              <a:extLst>
                <a:ext uri="{FF2B5EF4-FFF2-40B4-BE49-F238E27FC236}">
                  <a16:creationId xmlns:a16="http://schemas.microsoft.com/office/drawing/2014/main" id="{7C9DAA6B-CA4F-49BD-8EE2-BE055412D59B}"/>
                </a:ext>
              </a:extLst>
            </p:cNvPr>
            <p:cNvSpPr/>
            <p:nvPr/>
          </p:nvSpPr>
          <p:spPr>
            <a:xfrm>
              <a:off x="2696762" y="1504867"/>
              <a:ext cx="1219148" cy="561182"/>
            </a:xfrm>
            <a:custGeom>
              <a:avLst/>
              <a:gdLst/>
              <a:ahLst/>
              <a:cxnLst/>
              <a:rect l="l" t="t" r="r" b="b"/>
              <a:pathLst>
                <a:path w="1574677" h="561182">
                  <a:moveTo>
                    <a:pt x="0" y="0"/>
                  </a:moveTo>
                  <a:lnTo>
                    <a:pt x="1574677" y="0"/>
                  </a:lnTo>
                  <a:lnTo>
                    <a:pt x="1574677" y="360040"/>
                  </a:lnTo>
                  <a:lnTo>
                    <a:pt x="887910" y="360040"/>
                  </a:lnTo>
                  <a:lnTo>
                    <a:pt x="787339" y="561182"/>
                  </a:lnTo>
                  <a:lnTo>
                    <a:pt x="686768" y="360040"/>
                  </a:lnTo>
                  <a:lnTo>
                    <a:pt x="0" y="3600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D4F6D8B8-88B9-4FC7-8C42-09C94A9BC346}"/>
                </a:ext>
              </a:extLst>
            </p:cNvPr>
            <p:cNvSpPr txBox="1"/>
            <p:nvPr/>
          </p:nvSpPr>
          <p:spPr>
            <a:xfrm>
              <a:off x="2692625" y="1500399"/>
              <a:ext cx="1199073" cy="338554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1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6" name="Oval 6">
            <a:extLst>
              <a:ext uri="{FF2B5EF4-FFF2-40B4-BE49-F238E27FC236}">
                <a16:creationId xmlns:a16="http://schemas.microsoft.com/office/drawing/2014/main" id="{9B765C5C-3D7C-49F1-AE9A-C62A0F4283DE}"/>
              </a:ext>
            </a:extLst>
          </p:cNvPr>
          <p:cNvSpPr/>
          <p:nvPr/>
        </p:nvSpPr>
        <p:spPr>
          <a:xfrm>
            <a:off x="8923897" y="3411629"/>
            <a:ext cx="916465" cy="916465"/>
          </a:xfrm>
          <a:prstGeom prst="ellipse">
            <a:avLst/>
          </a:prstGeom>
          <a:solidFill>
            <a:schemeClr val="accent3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37" name="Group 19">
            <a:extLst>
              <a:ext uri="{FF2B5EF4-FFF2-40B4-BE49-F238E27FC236}">
                <a16:creationId xmlns:a16="http://schemas.microsoft.com/office/drawing/2014/main" id="{61394D0E-BB40-4E12-AEF3-9A6B5A3314B6}"/>
              </a:ext>
            </a:extLst>
          </p:cNvPr>
          <p:cNvGrpSpPr/>
          <p:nvPr/>
        </p:nvGrpSpPr>
        <p:grpSpPr>
          <a:xfrm>
            <a:off x="8661146" y="4740816"/>
            <a:ext cx="1441967" cy="1478564"/>
            <a:chOff x="3921390" y="4148064"/>
            <a:chExt cx="1441967" cy="1638204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BE238D05-1193-4029-887B-2EC5D2D5BF3D}"/>
                </a:ext>
              </a:extLst>
            </p:cNvPr>
            <p:cNvSpPr txBox="1"/>
            <p:nvPr/>
          </p:nvSpPr>
          <p:spPr>
            <a:xfrm>
              <a:off x="3921390" y="4148064"/>
              <a:ext cx="1441967" cy="34100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7ECD37-E207-4A87-AE89-D9F46B1FB0DD}"/>
                </a:ext>
              </a:extLst>
            </p:cNvPr>
            <p:cNvSpPr txBox="1"/>
            <p:nvPr/>
          </p:nvSpPr>
          <p:spPr>
            <a:xfrm>
              <a:off x="3921391" y="4456340"/>
              <a:ext cx="1441966" cy="1329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2053">
            <a:extLst>
              <a:ext uri="{FF2B5EF4-FFF2-40B4-BE49-F238E27FC236}">
                <a16:creationId xmlns:a16="http://schemas.microsoft.com/office/drawing/2014/main" id="{F426849F-2BFB-4AE3-AEB5-00D0A91A17C6}"/>
              </a:ext>
            </a:extLst>
          </p:cNvPr>
          <p:cNvGrpSpPr/>
          <p:nvPr/>
        </p:nvGrpSpPr>
        <p:grpSpPr>
          <a:xfrm>
            <a:off x="8772282" y="2700463"/>
            <a:ext cx="1219695" cy="561182"/>
            <a:chOff x="4065893" y="1515409"/>
            <a:chExt cx="1219695" cy="561182"/>
          </a:xfrm>
          <a:solidFill>
            <a:schemeClr val="accent3"/>
          </a:solidFill>
        </p:grpSpPr>
        <p:sp>
          <p:nvSpPr>
            <p:cNvPr id="41" name="Rectangle 29">
              <a:extLst>
                <a:ext uri="{FF2B5EF4-FFF2-40B4-BE49-F238E27FC236}">
                  <a16:creationId xmlns:a16="http://schemas.microsoft.com/office/drawing/2014/main" id="{3226B576-1856-4C70-AEDE-12ED3AF9ABF8}"/>
                </a:ext>
              </a:extLst>
            </p:cNvPr>
            <p:cNvSpPr/>
            <p:nvPr/>
          </p:nvSpPr>
          <p:spPr>
            <a:xfrm>
              <a:off x="4066440" y="1515409"/>
              <a:ext cx="1219148" cy="561182"/>
            </a:xfrm>
            <a:custGeom>
              <a:avLst/>
              <a:gdLst/>
              <a:ahLst/>
              <a:cxnLst/>
              <a:rect l="l" t="t" r="r" b="b"/>
              <a:pathLst>
                <a:path w="1574677" h="561182">
                  <a:moveTo>
                    <a:pt x="0" y="0"/>
                  </a:moveTo>
                  <a:lnTo>
                    <a:pt x="1574677" y="0"/>
                  </a:lnTo>
                  <a:lnTo>
                    <a:pt x="1574677" y="360040"/>
                  </a:lnTo>
                  <a:lnTo>
                    <a:pt x="887910" y="360040"/>
                  </a:lnTo>
                  <a:lnTo>
                    <a:pt x="787339" y="561182"/>
                  </a:lnTo>
                  <a:lnTo>
                    <a:pt x="686768" y="360040"/>
                  </a:lnTo>
                  <a:lnTo>
                    <a:pt x="0" y="3600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940E92E-C1CD-424A-9B21-9C4ED6CD27F4}"/>
                </a:ext>
              </a:extLst>
            </p:cNvPr>
            <p:cNvSpPr txBox="1"/>
            <p:nvPr/>
          </p:nvSpPr>
          <p:spPr>
            <a:xfrm>
              <a:off x="4065893" y="1515883"/>
              <a:ext cx="1208196" cy="338554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1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43" name="Parallelogram 15">
            <a:extLst>
              <a:ext uri="{FF2B5EF4-FFF2-40B4-BE49-F238E27FC236}">
                <a16:creationId xmlns:a16="http://schemas.microsoft.com/office/drawing/2014/main" id="{DEFBD9C2-610E-42DF-8218-57F2AB9C0B47}"/>
              </a:ext>
            </a:extLst>
          </p:cNvPr>
          <p:cNvSpPr/>
          <p:nvPr/>
        </p:nvSpPr>
        <p:spPr>
          <a:xfrm flipH="1">
            <a:off x="9186647" y="3675533"/>
            <a:ext cx="400895" cy="400895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Rounded Rectangle 32">
            <a:extLst>
              <a:ext uri="{FF2B5EF4-FFF2-40B4-BE49-F238E27FC236}">
                <a16:creationId xmlns:a16="http://schemas.microsoft.com/office/drawing/2014/main" id="{917E4668-9C15-4BFD-A335-FBDF480C5519}"/>
              </a:ext>
            </a:extLst>
          </p:cNvPr>
          <p:cNvSpPr/>
          <p:nvPr/>
        </p:nvSpPr>
        <p:spPr>
          <a:xfrm>
            <a:off x="3985777" y="3734105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Rectangle 9">
            <a:extLst>
              <a:ext uri="{FF2B5EF4-FFF2-40B4-BE49-F238E27FC236}">
                <a16:creationId xmlns:a16="http://schemas.microsoft.com/office/drawing/2014/main" id="{67CE8311-21A3-41F6-B889-73ACB0663F9F}"/>
              </a:ext>
            </a:extLst>
          </p:cNvPr>
          <p:cNvSpPr/>
          <p:nvPr/>
        </p:nvSpPr>
        <p:spPr>
          <a:xfrm>
            <a:off x="1662619" y="3281340"/>
            <a:ext cx="750965" cy="74974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Chord 15">
            <a:extLst>
              <a:ext uri="{FF2B5EF4-FFF2-40B4-BE49-F238E27FC236}">
                <a16:creationId xmlns:a16="http://schemas.microsoft.com/office/drawing/2014/main" id="{C76B13BB-1C88-49F7-9E4A-7D5F00DEDEBE}"/>
              </a:ext>
            </a:extLst>
          </p:cNvPr>
          <p:cNvSpPr/>
          <p:nvPr/>
        </p:nvSpPr>
        <p:spPr>
          <a:xfrm>
            <a:off x="7641083" y="3680045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7" name="Rectangle 16">
            <a:extLst>
              <a:ext uri="{FF2B5EF4-FFF2-40B4-BE49-F238E27FC236}">
                <a16:creationId xmlns:a16="http://schemas.microsoft.com/office/drawing/2014/main" id="{AD367453-2900-4C01-AB71-47D57EBE0826}"/>
              </a:ext>
            </a:extLst>
          </p:cNvPr>
          <p:cNvSpPr/>
          <p:nvPr/>
        </p:nvSpPr>
        <p:spPr>
          <a:xfrm>
            <a:off x="5706399" y="3767607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4644831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43221B9-0D7B-4D61-96F6-E74349C39A6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9AD6DF4B-AFDD-4FA0-93DA-541C7DBBEBCC}"/>
              </a:ext>
            </a:extLst>
          </p:cNvPr>
          <p:cNvGrpSpPr/>
          <p:nvPr/>
        </p:nvGrpSpPr>
        <p:grpSpPr>
          <a:xfrm>
            <a:off x="9745931" y="3766921"/>
            <a:ext cx="2367605" cy="2975172"/>
            <a:chOff x="9617079" y="3494638"/>
            <a:chExt cx="2512238" cy="3156919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34DA312-943E-4769-919D-049CB654EF4F}"/>
                </a:ext>
              </a:extLst>
            </p:cNvPr>
            <p:cNvSpPr/>
            <p:nvPr/>
          </p:nvSpPr>
          <p:spPr>
            <a:xfrm flipH="1">
              <a:off x="11478864" y="5058477"/>
              <a:ext cx="523295" cy="711681"/>
            </a:xfrm>
            <a:custGeom>
              <a:avLst/>
              <a:gdLst>
                <a:gd name="connsiteX0" fmla="*/ 618096 w 650969"/>
                <a:gd name="connsiteY0" fmla="*/ 279445 h 885318"/>
                <a:gd name="connsiteX1" fmla="*/ 314744 w 650969"/>
                <a:gd name="connsiteY1" fmla="*/ 882243 h 885318"/>
                <a:gd name="connsiteX2" fmla="*/ 4882 w 650969"/>
                <a:gd name="connsiteY2" fmla="*/ 720151 h 885318"/>
                <a:gd name="connsiteX3" fmla="*/ 306281 w 650969"/>
                <a:gd name="connsiteY3" fmla="*/ 121259 h 885318"/>
                <a:gd name="connsiteX4" fmla="*/ 618096 w 650969"/>
                <a:gd name="connsiteY4" fmla="*/ 2794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969" h="885318">
                  <a:moveTo>
                    <a:pt x="618096" y="279445"/>
                  </a:moveTo>
                  <a:lnTo>
                    <a:pt x="314744" y="882243"/>
                  </a:lnTo>
                  <a:cubicBezTo>
                    <a:pt x="178040" y="897866"/>
                    <a:pt x="75838" y="841232"/>
                    <a:pt x="4882" y="720151"/>
                  </a:cubicBezTo>
                  <a:lnTo>
                    <a:pt x="306281" y="121259"/>
                  </a:lnTo>
                  <a:cubicBezTo>
                    <a:pt x="431919" y="-111137"/>
                    <a:pt x="745035" y="37284"/>
                    <a:pt x="618096" y="27944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ACF160B-DECC-4558-8750-53646DEDDCA0}"/>
                </a:ext>
              </a:extLst>
            </p:cNvPr>
            <p:cNvSpPr/>
            <p:nvPr/>
          </p:nvSpPr>
          <p:spPr>
            <a:xfrm flipH="1">
              <a:off x="11804875" y="5651655"/>
              <a:ext cx="324442" cy="397704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567C0B4-92D9-4D72-A648-D86C655934D8}"/>
                </a:ext>
              </a:extLst>
            </p:cNvPr>
            <p:cNvSpPr/>
            <p:nvPr/>
          </p:nvSpPr>
          <p:spPr>
            <a:xfrm flipH="1">
              <a:off x="11717396" y="5599735"/>
              <a:ext cx="345374" cy="240715"/>
            </a:xfrm>
            <a:custGeom>
              <a:avLst/>
              <a:gdLst>
                <a:gd name="connsiteX0" fmla="*/ 96557 w 429640"/>
                <a:gd name="connsiteY0" fmla="*/ 8427 h 299446"/>
                <a:gd name="connsiteX1" fmla="*/ 402513 w 429640"/>
                <a:gd name="connsiteY1" fmla="*/ 167915 h 299446"/>
                <a:gd name="connsiteX2" fmla="*/ 425948 w 429640"/>
                <a:gd name="connsiteY2" fmla="*/ 257097 h 299446"/>
                <a:gd name="connsiteX3" fmla="*/ 330255 w 429640"/>
                <a:gd name="connsiteY3" fmla="*/ 292901 h 299446"/>
                <a:gd name="connsiteX4" fmla="*/ 33413 w 429640"/>
                <a:gd name="connsiteY4" fmla="*/ 136668 h 299446"/>
                <a:gd name="connsiteX5" fmla="*/ 15837 w 429640"/>
                <a:gd name="connsiteY5" fmla="*/ 44230 h 299446"/>
                <a:gd name="connsiteX6" fmla="*/ 96557 w 429640"/>
                <a:gd name="connsiteY6" fmla="*/ 8427 h 29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40" h="299446">
                  <a:moveTo>
                    <a:pt x="96557" y="8427"/>
                  </a:moveTo>
                  <a:cubicBezTo>
                    <a:pt x="174673" y="81987"/>
                    <a:pt x="320490" y="152942"/>
                    <a:pt x="402513" y="167915"/>
                  </a:cubicBezTo>
                  <a:cubicBezTo>
                    <a:pt x="427900" y="172471"/>
                    <a:pt x="433108" y="242776"/>
                    <a:pt x="425948" y="257097"/>
                  </a:cubicBezTo>
                  <a:cubicBezTo>
                    <a:pt x="405117" y="300713"/>
                    <a:pt x="371266" y="299411"/>
                    <a:pt x="330255" y="292901"/>
                  </a:cubicBezTo>
                  <a:cubicBezTo>
                    <a:pt x="222194" y="275976"/>
                    <a:pt x="103717" y="213482"/>
                    <a:pt x="33413" y="136668"/>
                  </a:cubicBezTo>
                  <a:cubicBezTo>
                    <a:pt x="6723" y="107374"/>
                    <a:pt x="-5645" y="83288"/>
                    <a:pt x="15837" y="44230"/>
                  </a:cubicBezTo>
                  <a:cubicBezTo>
                    <a:pt x="25601" y="26654"/>
                    <a:pt x="80934" y="-5894"/>
                    <a:pt x="96557" y="842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7CBFCDD-73A7-470B-8222-463DDF57EE88}"/>
                </a:ext>
              </a:extLst>
            </p:cNvPr>
            <p:cNvSpPr/>
            <p:nvPr/>
          </p:nvSpPr>
          <p:spPr>
            <a:xfrm flipH="1">
              <a:off x="11068106" y="6300950"/>
              <a:ext cx="387238" cy="350607"/>
            </a:xfrm>
            <a:custGeom>
              <a:avLst/>
              <a:gdLst>
                <a:gd name="connsiteX0" fmla="*/ 88242 w 481717"/>
                <a:gd name="connsiteY0" fmla="*/ 98261 h 436149"/>
                <a:gd name="connsiteX1" fmla="*/ 4918 w 481717"/>
                <a:gd name="connsiteY1" fmla="*/ 246031 h 436149"/>
                <a:gd name="connsiteX2" fmla="*/ 270514 w 481717"/>
                <a:gd name="connsiteY2" fmla="*/ 427001 h 436149"/>
                <a:gd name="connsiteX3" fmla="*/ 463201 w 481717"/>
                <a:gd name="connsiteY3" fmla="*/ 94356 h 436149"/>
                <a:gd name="connsiteX4" fmla="*/ 88242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88242" y="98261"/>
                  </a:moveTo>
                  <a:cubicBezTo>
                    <a:pt x="81732" y="134065"/>
                    <a:pt x="2965" y="166613"/>
                    <a:pt x="4918" y="246031"/>
                  </a:cubicBezTo>
                  <a:cubicBezTo>
                    <a:pt x="6871" y="325450"/>
                    <a:pt x="43976" y="457597"/>
                    <a:pt x="270514" y="427001"/>
                  </a:cubicBezTo>
                  <a:cubicBezTo>
                    <a:pt x="480777" y="398359"/>
                    <a:pt x="500957" y="221295"/>
                    <a:pt x="463201" y="94356"/>
                  </a:cubicBezTo>
                  <a:cubicBezTo>
                    <a:pt x="425444" y="-32584"/>
                    <a:pt x="110375" y="-18262"/>
                    <a:pt x="88242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14B4B9B-E006-41F7-9553-926811CFC3A4}"/>
                </a:ext>
              </a:extLst>
            </p:cNvPr>
            <p:cNvSpPr/>
            <p:nvPr/>
          </p:nvSpPr>
          <p:spPr>
            <a:xfrm flipH="1">
              <a:off x="11085346" y="5491123"/>
              <a:ext cx="313977" cy="79017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40B74BB-5A5B-49D4-8243-372EA4185C80}"/>
                </a:ext>
              </a:extLst>
            </p:cNvPr>
            <p:cNvSpPr/>
            <p:nvPr/>
          </p:nvSpPr>
          <p:spPr>
            <a:xfrm flipH="1">
              <a:off x="11058184" y="6220343"/>
              <a:ext cx="382005" cy="198852"/>
            </a:xfrm>
            <a:custGeom>
              <a:avLst/>
              <a:gdLst>
                <a:gd name="connsiteX0" fmla="*/ 435234 w 475207"/>
                <a:gd name="connsiteY0" fmla="*/ 6498 h 247368"/>
                <a:gd name="connsiteX1" fmla="*/ 57672 w 475207"/>
                <a:gd name="connsiteY1" fmla="*/ 6498 h 247368"/>
                <a:gd name="connsiteX2" fmla="*/ 20567 w 475207"/>
                <a:gd name="connsiteY2" fmla="*/ 42301 h 247368"/>
                <a:gd name="connsiteX3" fmla="*/ 4943 w 475207"/>
                <a:gd name="connsiteY3" fmla="*/ 119116 h 247368"/>
                <a:gd name="connsiteX4" fmla="*/ 64832 w 475207"/>
                <a:gd name="connsiteY4" fmla="*/ 215459 h 247368"/>
                <a:gd name="connsiteX5" fmla="*/ 431329 w 475207"/>
                <a:gd name="connsiteY5" fmla="*/ 214808 h 247368"/>
                <a:gd name="connsiteX6" fmla="*/ 472991 w 475207"/>
                <a:gd name="connsiteY6" fmla="*/ 71595 h 247368"/>
                <a:gd name="connsiteX7" fmla="*/ 472991 w 475207"/>
                <a:gd name="connsiteY7" fmla="*/ 42952 h 247368"/>
                <a:gd name="connsiteX8" fmla="*/ 435234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35234" y="6498"/>
                  </a:moveTo>
                  <a:cubicBezTo>
                    <a:pt x="322617" y="37745"/>
                    <a:pt x="145553" y="33188"/>
                    <a:pt x="57672" y="6498"/>
                  </a:cubicBezTo>
                  <a:cubicBezTo>
                    <a:pt x="30982" y="-1965"/>
                    <a:pt x="20567" y="24725"/>
                    <a:pt x="20567" y="42301"/>
                  </a:cubicBezTo>
                  <a:cubicBezTo>
                    <a:pt x="19916" y="53368"/>
                    <a:pt x="4292" y="108049"/>
                    <a:pt x="4943" y="119116"/>
                  </a:cubicBezTo>
                  <a:cubicBezTo>
                    <a:pt x="3641" y="171844"/>
                    <a:pt x="23170" y="199836"/>
                    <a:pt x="64832" y="215459"/>
                  </a:cubicBezTo>
                  <a:cubicBezTo>
                    <a:pt x="175497" y="256470"/>
                    <a:pt x="322617" y="255168"/>
                    <a:pt x="431329" y="214808"/>
                  </a:cubicBezTo>
                  <a:cubicBezTo>
                    <a:pt x="471689" y="199836"/>
                    <a:pt x="474293" y="121720"/>
                    <a:pt x="472991" y="71595"/>
                  </a:cubicBezTo>
                  <a:cubicBezTo>
                    <a:pt x="472991" y="61830"/>
                    <a:pt x="472991" y="52066"/>
                    <a:pt x="472991" y="42952"/>
                  </a:cubicBezTo>
                  <a:cubicBezTo>
                    <a:pt x="472991" y="19517"/>
                    <a:pt x="457367" y="639"/>
                    <a:pt x="435234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CBFE5E1-9694-4065-AC2F-A7D5C9DF4F8E}"/>
                </a:ext>
              </a:extLst>
            </p:cNvPr>
            <p:cNvSpPr/>
            <p:nvPr/>
          </p:nvSpPr>
          <p:spPr>
            <a:xfrm flipH="1">
              <a:off x="10647686" y="6300950"/>
              <a:ext cx="387238" cy="350607"/>
            </a:xfrm>
            <a:custGeom>
              <a:avLst/>
              <a:gdLst>
                <a:gd name="connsiteX0" fmla="*/ 395233 w 481717"/>
                <a:gd name="connsiteY0" fmla="*/ 98261 h 436149"/>
                <a:gd name="connsiteX1" fmla="*/ 478557 w 481717"/>
                <a:gd name="connsiteY1" fmla="*/ 246031 h 436149"/>
                <a:gd name="connsiteX2" fmla="*/ 212961 w 481717"/>
                <a:gd name="connsiteY2" fmla="*/ 427001 h 436149"/>
                <a:gd name="connsiteX3" fmla="*/ 20274 w 481717"/>
                <a:gd name="connsiteY3" fmla="*/ 94356 h 436149"/>
                <a:gd name="connsiteX4" fmla="*/ 395233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395233" y="98261"/>
                  </a:moveTo>
                  <a:cubicBezTo>
                    <a:pt x="401742" y="134065"/>
                    <a:pt x="480510" y="166613"/>
                    <a:pt x="478557" y="246031"/>
                  </a:cubicBezTo>
                  <a:cubicBezTo>
                    <a:pt x="476604" y="325450"/>
                    <a:pt x="439498" y="457597"/>
                    <a:pt x="212961" y="427001"/>
                  </a:cubicBezTo>
                  <a:cubicBezTo>
                    <a:pt x="2698" y="398359"/>
                    <a:pt x="-17482" y="221295"/>
                    <a:pt x="20274" y="94356"/>
                  </a:cubicBezTo>
                  <a:cubicBezTo>
                    <a:pt x="58681" y="-32584"/>
                    <a:pt x="373750" y="-18262"/>
                    <a:pt x="395233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18A30A8-F5B9-4AD5-A89B-1B1C2E34B0AA}"/>
                </a:ext>
              </a:extLst>
            </p:cNvPr>
            <p:cNvSpPr/>
            <p:nvPr/>
          </p:nvSpPr>
          <p:spPr>
            <a:xfrm flipH="1">
              <a:off x="10703341" y="5491123"/>
              <a:ext cx="313977" cy="79017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7E09F77-22C2-452B-B7C6-595B65CB01E3}"/>
                </a:ext>
              </a:extLst>
            </p:cNvPr>
            <p:cNvSpPr/>
            <p:nvPr/>
          </p:nvSpPr>
          <p:spPr>
            <a:xfrm flipH="1">
              <a:off x="10663767" y="6220343"/>
              <a:ext cx="382005" cy="198852"/>
            </a:xfrm>
            <a:custGeom>
              <a:avLst/>
              <a:gdLst>
                <a:gd name="connsiteX0" fmla="*/ 42881 w 475207"/>
                <a:gd name="connsiteY0" fmla="*/ 6498 h 247368"/>
                <a:gd name="connsiteX1" fmla="*/ 420444 w 475207"/>
                <a:gd name="connsiteY1" fmla="*/ 6498 h 247368"/>
                <a:gd name="connsiteX2" fmla="*/ 457549 w 475207"/>
                <a:gd name="connsiteY2" fmla="*/ 42301 h 247368"/>
                <a:gd name="connsiteX3" fmla="*/ 473172 w 475207"/>
                <a:gd name="connsiteY3" fmla="*/ 110002 h 247368"/>
                <a:gd name="connsiteX4" fmla="*/ 413283 w 475207"/>
                <a:gd name="connsiteY4" fmla="*/ 214808 h 247368"/>
                <a:gd name="connsiteX5" fmla="*/ 46787 w 475207"/>
                <a:gd name="connsiteY5" fmla="*/ 214157 h 247368"/>
                <a:gd name="connsiteX6" fmla="*/ 5125 w 475207"/>
                <a:gd name="connsiteY6" fmla="*/ 70944 h 247368"/>
                <a:gd name="connsiteX7" fmla="*/ 5125 w 475207"/>
                <a:gd name="connsiteY7" fmla="*/ 42301 h 247368"/>
                <a:gd name="connsiteX8" fmla="*/ 42881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2881" y="6498"/>
                  </a:moveTo>
                  <a:cubicBezTo>
                    <a:pt x="155499" y="37745"/>
                    <a:pt x="332563" y="33188"/>
                    <a:pt x="420444" y="6498"/>
                  </a:cubicBezTo>
                  <a:cubicBezTo>
                    <a:pt x="447134" y="-1965"/>
                    <a:pt x="456898" y="24725"/>
                    <a:pt x="457549" y="42301"/>
                  </a:cubicBezTo>
                  <a:cubicBezTo>
                    <a:pt x="458200" y="53368"/>
                    <a:pt x="473824" y="99587"/>
                    <a:pt x="473172" y="110002"/>
                  </a:cubicBezTo>
                  <a:cubicBezTo>
                    <a:pt x="474475" y="162731"/>
                    <a:pt x="454945" y="199836"/>
                    <a:pt x="413283" y="214808"/>
                  </a:cubicBezTo>
                  <a:cubicBezTo>
                    <a:pt x="302618" y="255820"/>
                    <a:pt x="155499" y="254518"/>
                    <a:pt x="46787" y="214157"/>
                  </a:cubicBezTo>
                  <a:cubicBezTo>
                    <a:pt x="6427" y="199185"/>
                    <a:pt x="3823" y="121069"/>
                    <a:pt x="5125" y="70944"/>
                  </a:cubicBezTo>
                  <a:cubicBezTo>
                    <a:pt x="5125" y="61179"/>
                    <a:pt x="5125" y="51415"/>
                    <a:pt x="5125" y="42301"/>
                  </a:cubicBezTo>
                  <a:cubicBezTo>
                    <a:pt x="5776" y="19517"/>
                    <a:pt x="20748" y="639"/>
                    <a:pt x="42881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271D069-83CB-49B2-804A-B38CF60566CC}"/>
                </a:ext>
              </a:extLst>
            </p:cNvPr>
            <p:cNvSpPr/>
            <p:nvPr/>
          </p:nvSpPr>
          <p:spPr>
            <a:xfrm flipH="1">
              <a:off x="9935096" y="5090279"/>
              <a:ext cx="795407" cy="340141"/>
            </a:xfrm>
            <a:custGeom>
              <a:avLst/>
              <a:gdLst>
                <a:gd name="connsiteX0" fmla="*/ 183186 w 989474"/>
                <a:gd name="connsiteY0" fmla="*/ 75838 h 423130"/>
                <a:gd name="connsiteX1" fmla="*/ 905112 w 989474"/>
                <a:gd name="connsiteY1" fmla="*/ 4882 h 423130"/>
                <a:gd name="connsiteX2" fmla="*/ 948727 w 989474"/>
                <a:gd name="connsiteY2" fmla="*/ 351849 h 423130"/>
                <a:gd name="connsiteX3" fmla="*/ 230707 w 989474"/>
                <a:gd name="connsiteY3" fmla="*/ 422154 h 423130"/>
                <a:gd name="connsiteX4" fmla="*/ 183186 w 989474"/>
                <a:gd name="connsiteY4" fmla="*/ 75838 h 4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474" h="423130">
                  <a:moveTo>
                    <a:pt x="183186" y="75838"/>
                  </a:moveTo>
                  <a:lnTo>
                    <a:pt x="905112" y="4882"/>
                  </a:lnTo>
                  <a:cubicBezTo>
                    <a:pt x="995597" y="108386"/>
                    <a:pt x="1007965" y="224259"/>
                    <a:pt x="948727" y="351849"/>
                  </a:cubicBezTo>
                  <a:lnTo>
                    <a:pt x="230707" y="422154"/>
                  </a:lnTo>
                  <a:cubicBezTo>
                    <a:pt x="-31634" y="451448"/>
                    <a:pt x="-88268" y="109688"/>
                    <a:pt x="183186" y="7583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B6C0E0E-95B8-4778-8337-2A2DA4EA910D}"/>
                </a:ext>
              </a:extLst>
            </p:cNvPr>
            <p:cNvSpPr/>
            <p:nvPr/>
          </p:nvSpPr>
          <p:spPr>
            <a:xfrm flipH="1">
              <a:off x="9632752" y="5042677"/>
              <a:ext cx="324442" cy="308744"/>
            </a:xfrm>
            <a:custGeom>
              <a:avLst/>
              <a:gdLst>
                <a:gd name="connsiteX0" fmla="*/ 148183 w 403601"/>
                <a:gd name="connsiteY0" fmla="*/ 28296 h 384072"/>
                <a:gd name="connsiteX1" fmla="*/ 287491 w 403601"/>
                <a:gd name="connsiteY1" fmla="*/ 107063 h 384072"/>
                <a:gd name="connsiteX2" fmla="*/ 404665 w 403601"/>
                <a:gd name="connsiteY2" fmla="*/ 209916 h 384072"/>
                <a:gd name="connsiteX3" fmla="*/ 101313 w 403601"/>
                <a:gd name="connsiteY3" fmla="*/ 360941 h 384072"/>
                <a:gd name="connsiteX4" fmla="*/ 148183 w 403601"/>
                <a:gd name="connsiteY4" fmla="*/ 28296 h 38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384072">
                  <a:moveTo>
                    <a:pt x="148183" y="28296"/>
                  </a:moveTo>
                  <a:cubicBezTo>
                    <a:pt x="267962" y="-18574"/>
                    <a:pt x="357795" y="3559"/>
                    <a:pt x="287491" y="107063"/>
                  </a:cubicBezTo>
                  <a:cubicBezTo>
                    <a:pt x="340870" y="93393"/>
                    <a:pt x="401410" y="90789"/>
                    <a:pt x="404665" y="209916"/>
                  </a:cubicBezTo>
                  <a:cubicBezTo>
                    <a:pt x="409873" y="379168"/>
                    <a:pt x="291397" y="405207"/>
                    <a:pt x="101313" y="360941"/>
                  </a:cubicBezTo>
                  <a:cubicBezTo>
                    <a:pt x="-9352" y="335553"/>
                    <a:pt x="-60778" y="110969"/>
                    <a:pt x="148183" y="28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6866FDB-90A1-4B44-813E-2FA9D40B94C5}"/>
                </a:ext>
              </a:extLst>
            </p:cNvPr>
            <p:cNvSpPr/>
            <p:nvPr/>
          </p:nvSpPr>
          <p:spPr>
            <a:xfrm flipH="1">
              <a:off x="9858199" y="5045975"/>
              <a:ext cx="162222" cy="366306"/>
            </a:xfrm>
            <a:custGeom>
              <a:avLst/>
              <a:gdLst>
                <a:gd name="connsiteX0" fmla="*/ 49772 w 201800"/>
                <a:gd name="connsiteY0" fmla="*/ 406312 h 455678"/>
                <a:gd name="connsiteX1" fmla="*/ 6808 w 201800"/>
                <a:gd name="connsiteY1" fmla="*/ 63902 h 455678"/>
                <a:gd name="connsiteX2" fmla="*/ 46517 w 201800"/>
                <a:gd name="connsiteY2" fmla="*/ 6617 h 455678"/>
                <a:gd name="connsiteX3" fmla="*/ 150672 w 201800"/>
                <a:gd name="connsiteY3" fmla="*/ 52185 h 455678"/>
                <a:gd name="connsiteX4" fmla="*/ 191683 w 201800"/>
                <a:gd name="connsiteY4" fmla="*/ 384830 h 455678"/>
                <a:gd name="connsiteX5" fmla="*/ 116171 w 201800"/>
                <a:gd name="connsiteY5" fmla="*/ 453833 h 455678"/>
                <a:gd name="connsiteX6" fmla="*/ 49772 w 201800"/>
                <a:gd name="connsiteY6" fmla="*/ 406312 h 45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800" h="455678">
                  <a:moveTo>
                    <a:pt x="49772" y="406312"/>
                  </a:moveTo>
                  <a:cubicBezTo>
                    <a:pt x="65395" y="300204"/>
                    <a:pt x="40658" y="140066"/>
                    <a:pt x="6808" y="63902"/>
                  </a:cubicBezTo>
                  <a:cubicBezTo>
                    <a:pt x="-3608" y="40467"/>
                    <a:pt x="30894" y="9221"/>
                    <a:pt x="46517" y="6617"/>
                  </a:cubicBezTo>
                  <a:cubicBezTo>
                    <a:pt x="94038" y="-544"/>
                    <a:pt x="132445" y="14429"/>
                    <a:pt x="150672" y="52185"/>
                  </a:cubicBezTo>
                  <a:cubicBezTo>
                    <a:pt x="198193" y="150481"/>
                    <a:pt x="214467" y="283279"/>
                    <a:pt x="191683" y="384830"/>
                  </a:cubicBezTo>
                  <a:cubicBezTo>
                    <a:pt x="183221" y="423238"/>
                    <a:pt x="160437" y="449277"/>
                    <a:pt x="116171" y="453833"/>
                  </a:cubicBezTo>
                  <a:cubicBezTo>
                    <a:pt x="95340" y="455786"/>
                    <a:pt x="46517" y="427143"/>
                    <a:pt x="49772" y="40631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F46D7AC-40FE-4BB7-97D0-BC5249C2E0E2}"/>
                </a:ext>
              </a:extLst>
            </p:cNvPr>
            <p:cNvSpPr/>
            <p:nvPr/>
          </p:nvSpPr>
          <p:spPr>
            <a:xfrm flipH="1">
              <a:off x="10350445" y="4727833"/>
              <a:ext cx="1402429" cy="1391963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8390BB8-723A-43CD-9258-877F39C3F184}"/>
                </a:ext>
              </a:extLst>
            </p:cNvPr>
            <p:cNvSpPr/>
            <p:nvPr/>
          </p:nvSpPr>
          <p:spPr>
            <a:xfrm flipH="1">
              <a:off x="10381319" y="5593362"/>
              <a:ext cx="1339634" cy="298278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9A140A6-2A3D-44DD-B8D3-39C1721CC5C3}"/>
                </a:ext>
              </a:extLst>
            </p:cNvPr>
            <p:cNvSpPr/>
            <p:nvPr/>
          </p:nvSpPr>
          <p:spPr>
            <a:xfrm flipH="1">
              <a:off x="10214389" y="4202968"/>
              <a:ext cx="1674542" cy="99949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77B7CB1-E542-4343-83AD-91F46BD5D51B}"/>
                </a:ext>
              </a:extLst>
            </p:cNvPr>
            <p:cNvSpPr/>
            <p:nvPr/>
          </p:nvSpPr>
          <p:spPr>
            <a:xfrm flipH="1">
              <a:off x="11227487" y="4411763"/>
              <a:ext cx="654118" cy="607022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CACE0AF-BBE2-40BC-9B5E-BD19F89BE9F6}"/>
                </a:ext>
              </a:extLst>
            </p:cNvPr>
            <p:cNvSpPr/>
            <p:nvPr/>
          </p:nvSpPr>
          <p:spPr>
            <a:xfrm flipH="1">
              <a:off x="10465570" y="4126567"/>
              <a:ext cx="1172179" cy="101519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3031C90-50E8-4DCC-9D08-94372B07C966}"/>
                </a:ext>
              </a:extLst>
            </p:cNvPr>
            <p:cNvSpPr/>
            <p:nvPr/>
          </p:nvSpPr>
          <p:spPr>
            <a:xfrm flipH="1">
              <a:off x="10975455" y="4580591"/>
              <a:ext cx="695982" cy="607022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881F1FD-6996-415C-9C59-130B7BE38251}"/>
                </a:ext>
              </a:extLst>
            </p:cNvPr>
            <p:cNvSpPr/>
            <p:nvPr/>
          </p:nvSpPr>
          <p:spPr>
            <a:xfrm flipH="1">
              <a:off x="10433845" y="4580591"/>
              <a:ext cx="695982" cy="607022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BD46BE0-0D30-4331-B8D1-6F3FEE4FE0D3}"/>
                </a:ext>
              </a:extLst>
            </p:cNvPr>
            <p:cNvSpPr/>
            <p:nvPr/>
          </p:nvSpPr>
          <p:spPr>
            <a:xfrm flipH="1">
              <a:off x="11105036" y="4820979"/>
              <a:ext cx="654118" cy="659351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E5052F2-B513-446B-931B-B2756F983889}"/>
                </a:ext>
              </a:extLst>
            </p:cNvPr>
            <p:cNvSpPr/>
            <p:nvPr/>
          </p:nvSpPr>
          <p:spPr>
            <a:xfrm flipH="1">
              <a:off x="11394940" y="4748764"/>
              <a:ext cx="476198" cy="481431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9AFAD72-22EF-48A4-98A7-B36D9561B4C6}"/>
                </a:ext>
              </a:extLst>
            </p:cNvPr>
            <p:cNvSpPr/>
            <p:nvPr/>
          </p:nvSpPr>
          <p:spPr>
            <a:xfrm flipH="1">
              <a:off x="10229564" y="4748764"/>
              <a:ext cx="476198" cy="481431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36089C5-150E-4C8C-AA82-1E7C36A9E5BE}"/>
                </a:ext>
              </a:extLst>
            </p:cNvPr>
            <p:cNvSpPr/>
            <p:nvPr/>
          </p:nvSpPr>
          <p:spPr>
            <a:xfrm flipH="1">
              <a:off x="10330561" y="4821503"/>
              <a:ext cx="654118" cy="659351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C359118-27A5-4DEE-AA75-2C587AC33122}"/>
                </a:ext>
              </a:extLst>
            </p:cNvPr>
            <p:cNvSpPr/>
            <p:nvPr/>
          </p:nvSpPr>
          <p:spPr>
            <a:xfrm flipH="1">
              <a:off x="11176728" y="5224962"/>
              <a:ext cx="345374" cy="350607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BC47D36-B4A2-4E07-85C7-6F4DDDA10080}"/>
                </a:ext>
              </a:extLst>
            </p:cNvPr>
            <p:cNvSpPr/>
            <p:nvPr/>
          </p:nvSpPr>
          <p:spPr>
            <a:xfrm flipH="1">
              <a:off x="10590637" y="5224962"/>
              <a:ext cx="345374" cy="350607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0624AB8-21FC-473B-A390-18195AD8656F}"/>
                </a:ext>
              </a:extLst>
            </p:cNvPr>
            <p:cNvSpPr/>
            <p:nvPr/>
          </p:nvSpPr>
          <p:spPr>
            <a:xfrm flipH="1">
              <a:off x="10725648" y="5016691"/>
              <a:ext cx="654118" cy="711681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312E10C-04DD-4DFD-91E4-346E1213B6B3}"/>
                </a:ext>
              </a:extLst>
            </p:cNvPr>
            <p:cNvSpPr/>
            <p:nvPr/>
          </p:nvSpPr>
          <p:spPr>
            <a:xfrm flipH="1">
              <a:off x="10893101" y="4463045"/>
              <a:ext cx="319210" cy="319210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911C6CC-4E27-461B-B571-294B0AD3E2B8}"/>
                </a:ext>
              </a:extLst>
            </p:cNvPr>
            <p:cNvSpPr/>
            <p:nvPr/>
          </p:nvSpPr>
          <p:spPr>
            <a:xfrm flipH="1">
              <a:off x="10665328" y="4295552"/>
              <a:ext cx="303511" cy="136056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9F7B6A4-3CC1-4D0A-8E6B-D8A841B92583}"/>
                </a:ext>
              </a:extLst>
            </p:cNvPr>
            <p:cNvSpPr/>
            <p:nvPr/>
          </p:nvSpPr>
          <p:spPr>
            <a:xfrm flipH="1">
              <a:off x="11126945" y="4295552"/>
              <a:ext cx="303511" cy="136056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AF961A7-8414-46AC-88A2-5420C9406F65}"/>
                </a:ext>
              </a:extLst>
            </p:cNvPr>
            <p:cNvSpPr/>
            <p:nvPr/>
          </p:nvSpPr>
          <p:spPr>
            <a:xfrm flipH="1">
              <a:off x="10897165" y="4789704"/>
              <a:ext cx="308744" cy="17792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A4AEBE3-CD94-42D2-AD1E-C0CA94DA748E}"/>
                </a:ext>
              </a:extLst>
            </p:cNvPr>
            <p:cNvSpPr/>
            <p:nvPr/>
          </p:nvSpPr>
          <p:spPr>
            <a:xfrm flipH="1">
              <a:off x="10555644" y="3494638"/>
              <a:ext cx="1270584" cy="552715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585" h="687568">
                  <a:moveTo>
                    <a:pt x="1552109" y="686593"/>
                  </a:moveTo>
                  <a:cubicBezTo>
                    <a:pt x="1703422" y="267907"/>
                    <a:pt x="1229160" y="-34726"/>
                    <a:pt x="663535" y="3210"/>
                  </a:cubicBezTo>
                  <a:cubicBezTo>
                    <a:pt x="46415" y="175717"/>
                    <a:pt x="-371661" y="307304"/>
                    <a:pt x="485169" y="402906"/>
                  </a:cubicBezTo>
                  <a:cubicBezTo>
                    <a:pt x="859770" y="634986"/>
                    <a:pt x="1169989" y="696358"/>
                    <a:pt x="1552109" y="68659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CF5BF73-9ACA-492E-8882-236AC1F1775B}"/>
                </a:ext>
              </a:extLst>
            </p:cNvPr>
            <p:cNvSpPr/>
            <p:nvPr/>
          </p:nvSpPr>
          <p:spPr>
            <a:xfrm flipH="1">
              <a:off x="11647468" y="3556158"/>
              <a:ext cx="382005" cy="382005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4DC9C37-1202-4431-8009-F89A27CBEE9C}"/>
                </a:ext>
              </a:extLst>
            </p:cNvPr>
            <p:cNvSpPr/>
            <p:nvPr/>
          </p:nvSpPr>
          <p:spPr>
            <a:xfrm flipH="1">
              <a:off x="10464000" y="3809451"/>
              <a:ext cx="1177412" cy="716914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61CCFA6-C4ED-4E0A-A4DA-175A9C18C760}"/>
                </a:ext>
              </a:extLst>
            </p:cNvPr>
            <p:cNvSpPr/>
            <p:nvPr/>
          </p:nvSpPr>
          <p:spPr>
            <a:xfrm flipH="1">
              <a:off x="10916127" y="5719999"/>
              <a:ext cx="272113" cy="219783"/>
            </a:xfrm>
            <a:custGeom>
              <a:avLst/>
              <a:gdLst>
                <a:gd name="connsiteX0" fmla="*/ 82104 w 338504"/>
                <a:gd name="connsiteY0" fmla="*/ 3337 h 273407"/>
                <a:gd name="connsiteX1" fmla="*/ 259819 w 338504"/>
                <a:gd name="connsiteY1" fmla="*/ 3337 h 273407"/>
                <a:gd name="connsiteX2" fmla="*/ 315151 w 338504"/>
                <a:gd name="connsiteY2" fmla="*/ 26772 h 273407"/>
                <a:gd name="connsiteX3" fmla="*/ 315151 w 338504"/>
                <a:gd name="connsiteY3" fmla="*/ 26772 h 273407"/>
                <a:gd name="connsiteX4" fmla="*/ 338586 w 338504"/>
                <a:gd name="connsiteY4" fmla="*/ 82104 h 273407"/>
                <a:gd name="connsiteX5" fmla="*/ 338586 w 338504"/>
                <a:gd name="connsiteY5" fmla="*/ 193420 h 273407"/>
                <a:gd name="connsiteX6" fmla="*/ 315151 w 338504"/>
                <a:gd name="connsiteY6" fmla="*/ 248752 h 273407"/>
                <a:gd name="connsiteX7" fmla="*/ 315151 w 338504"/>
                <a:gd name="connsiteY7" fmla="*/ 248752 h 273407"/>
                <a:gd name="connsiteX8" fmla="*/ 259819 w 338504"/>
                <a:gd name="connsiteY8" fmla="*/ 272187 h 273407"/>
                <a:gd name="connsiteX9" fmla="*/ 82104 w 338504"/>
                <a:gd name="connsiteY9" fmla="*/ 272187 h 273407"/>
                <a:gd name="connsiteX10" fmla="*/ 26772 w 338504"/>
                <a:gd name="connsiteY10" fmla="*/ 248752 h 273407"/>
                <a:gd name="connsiteX11" fmla="*/ 26772 w 338504"/>
                <a:gd name="connsiteY11" fmla="*/ 248752 h 273407"/>
                <a:gd name="connsiteX12" fmla="*/ 3337 w 338504"/>
                <a:gd name="connsiteY12" fmla="*/ 193420 h 273407"/>
                <a:gd name="connsiteX13" fmla="*/ 3337 w 338504"/>
                <a:gd name="connsiteY13" fmla="*/ 82104 h 273407"/>
                <a:gd name="connsiteX14" fmla="*/ 26772 w 338504"/>
                <a:gd name="connsiteY14" fmla="*/ 26772 h 273407"/>
                <a:gd name="connsiteX15" fmla="*/ 26772 w 338504"/>
                <a:gd name="connsiteY15" fmla="*/ 26772 h 273407"/>
                <a:gd name="connsiteX16" fmla="*/ 82104 w 338504"/>
                <a:gd name="connsiteY16" fmla="*/ 3337 h 273407"/>
                <a:gd name="connsiteX17" fmla="*/ 82104 w 338504"/>
                <a:gd name="connsiteY17" fmla="*/ 3337 h 273407"/>
                <a:gd name="connsiteX18" fmla="*/ 259819 w 338504"/>
                <a:gd name="connsiteY18" fmla="*/ 71037 h 273407"/>
                <a:gd name="connsiteX19" fmla="*/ 82104 w 338504"/>
                <a:gd name="connsiteY19" fmla="*/ 71037 h 273407"/>
                <a:gd name="connsiteX20" fmla="*/ 74292 w 338504"/>
                <a:gd name="connsiteY20" fmla="*/ 74292 h 273407"/>
                <a:gd name="connsiteX21" fmla="*/ 74292 w 338504"/>
                <a:gd name="connsiteY21" fmla="*/ 74292 h 273407"/>
                <a:gd name="connsiteX22" fmla="*/ 71038 w 338504"/>
                <a:gd name="connsiteY22" fmla="*/ 82104 h 273407"/>
                <a:gd name="connsiteX23" fmla="*/ 71038 w 338504"/>
                <a:gd name="connsiteY23" fmla="*/ 193420 h 273407"/>
                <a:gd name="connsiteX24" fmla="*/ 74292 w 338504"/>
                <a:gd name="connsiteY24" fmla="*/ 201231 h 273407"/>
                <a:gd name="connsiteX25" fmla="*/ 74292 w 338504"/>
                <a:gd name="connsiteY25" fmla="*/ 201231 h 273407"/>
                <a:gd name="connsiteX26" fmla="*/ 82104 w 338504"/>
                <a:gd name="connsiteY26" fmla="*/ 204486 h 273407"/>
                <a:gd name="connsiteX27" fmla="*/ 259819 w 338504"/>
                <a:gd name="connsiteY27" fmla="*/ 204486 h 273407"/>
                <a:gd name="connsiteX28" fmla="*/ 267630 w 338504"/>
                <a:gd name="connsiteY28" fmla="*/ 201231 h 273407"/>
                <a:gd name="connsiteX29" fmla="*/ 267630 w 338504"/>
                <a:gd name="connsiteY29" fmla="*/ 201231 h 273407"/>
                <a:gd name="connsiteX30" fmla="*/ 270885 w 338504"/>
                <a:gd name="connsiteY30" fmla="*/ 193420 h 273407"/>
                <a:gd name="connsiteX31" fmla="*/ 270885 w 338504"/>
                <a:gd name="connsiteY31" fmla="*/ 82104 h 273407"/>
                <a:gd name="connsiteX32" fmla="*/ 267630 w 338504"/>
                <a:gd name="connsiteY32" fmla="*/ 74292 h 273407"/>
                <a:gd name="connsiteX33" fmla="*/ 267630 w 338504"/>
                <a:gd name="connsiteY33" fmla="*/ 74292 h 273407"/>
                <a:gd name="connsiteX34" fmla="*/ 259819 w 338504"/>
                <a:gd name="connsiteY34" fmla="*/ 71037 h 2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8504" h="273407">
                  <a:moveTo>
                    <a:pt x="82104" y="3337"/>
                  </a:moveTo>
                  <a:lnTo>
                    <a:pt x="259819" y="3337"/>
                  </a:lnTo>
                  <a:cubicBezTo>
                    <a:pt x="281301" y="3337"/>
                    <a:pt x="301481" y="12450"/>
                    <a:pt x="315151" y="26772"/>
                  </a:cubicBezTo>
                  <a:lnTo>
                    <a:pt x="315151" y="26772"/>
                  </a:lnTo>
                  <a:cubicBezTo>
                    <a:pt x="329473" y="41093"/>
                    <a:pt x="338586" y="60622"/>
                    <a:pt x="338586" y="82104"/>
                  </a:cubicBezTo>
                  <a:lnTo>
                    <a:pt x="338586" y="193420"/>
                  </a:lnTo>
                  <a:cubicBezTo>
                    <a:pt x="338586" y="214902"/>
                    <a:pt x="329473" y="235082"/>
                    <a:pt x="315151" y="248752"/>
                  </a:cubicBezTo>
                  <a:lnTo>
                    <a:pt x="315151" y="248752"/>
                  </a:lnTo>
                  <a:cubicBezTo>
                    <a:pt x="300830" y="263074"/>
                    <a:pt x="281301" y="272187"/>
                    <a:pt x="259819" y="272187"/>
                  </a:cubicBezTo>
                  <a:lnTo>
                    <a:pt x="82104" y="272187"/>
                  </a:lnTo>
                  <a:cubicBezTo>
                    <a:pt x="60622" y="272187"/>
                    <a:pt x="40442" y="263074"/>
                    <a:pt x="26772" y="248752"/>
                  </a:cubicBezTo>
                  <a:lnTo>
                    <a:pt x="26772" y="248752"/>
                  </a:lnTo>
                  <a:cubicBezTo>
                    <a:pt x="12450" y="234431"/>
                    <a:pt x="3337" y="214902"/>
                    <a:pt x="3337" y="193420"/>
                  </a:cubicBezTo>
                  <a:lnTo>
                    <a:pt x="3337" y="82104"/>
                  </a:lnTo>
                  <a:cubicBezTo>
                    <a:pt x="3337" y="60622"/>
                    <a:pt x="12450" y="40442"/>
                    <a:pt x="26772" y="26772"/>
                  </a:cubicBezTo>
                  <a:lnTo>
                    <a:pt x="26772" y="26772"/>
                  </a:lnTo>
                  <a:cubicBezTo>
                    <a:pt x="41093" y="12450"/>
                    <a:pt x="60622" y="3337"/>
                    <a:pt x="82104" y="3337"/>
                  </a:cubicBezTo>
                  <a:lnTo>
                    <a:pt x="82104" y="3337"/>
                  </a:lnTo>
                  <a:close/>
                  <a:moveTo>
                    <a:pt x="259819" y="71037"/>
                  </a:moveTo>
                  <a:lnTo>
                    <a:pt x="82104" y="71037"/>
                  </a:lnTo>
                  <a:cubicBezTo>
                    <a:pt x="78849" y="71037"/>
                    <a:pt x="76245" y="72340"/>
                    <a:pt x="74292" y="74292"/>
                  </a:cubicBezTo>
                  <a:lnTo>
                    <a:pt x="74292" y="74292"/>
                  </a:lnTo>
                  <a:cubicBezTo>
                    <a:pt x="72339" y="76245"/>
                    <a:pt x="71038" y="78849"/>
                    <a:pt x="71038" y="82104"/>
                  </a:cubicBezTo>
                  <a:lnTo>
                    <a:pt x="71038" y="193420"/>
                  </a:lnTo>
                  <a:cubicBezTo>
                    <a:pt x="71038" y="196675"/>
                    <a:pt x="72339" y="199279"/>
                    <a:pt x="74292" y="201231"/>
                  </a:cubicBezTo>
                  <a:lnTo>
                    <a:pt x="74292" y="201231"/>
                  </a:lnTo>
                  <a:cubicBezTo>
                    <a:pt x="76245" y="203184"/>
                    <a:pt x="79500" y="204486"/>
                    <a:pt x="82104" y="204486"/>
                  </a:cubicBezTo>
                  <a:lnTo>
                    <a:pt x="259819" y="204486"/>
                  </a:lnTo>
                  <a:cubicBezTo>
                    <a:pt x="263074" y="204486"/>
                    <a:pt x="265677" y="203184"/>
                    <a:pt x="267630" y="201231"/>
                  </a:cubicBezTo>
                  <a:lnTo>
                    <a:pt x="267630" y="201231"/>
                  </a:lnTo>
                  <a:cubicBezTo>
                    <a:pt x="269583" y="199279"/>
                    <a:pt x="270885" y="196024"/>
                    <a:pt x="270885" y="193420"/>
                  </a:cubicBezTo>
                  <a:lnTo>
                    <a:pt x="270885" y="82104"/>
                  </a:lnTo>
                  <a:cubicBezTo>
                    <a:pt x="270885" y="78849"/>
                    <a:pt x="269583" y="76245"/>
                    <a:pt x="267630" y="74292"/>
                  </a:cubicBezTo>
                  <a:lnTo>
                    <a:pt x="267630" y="74292"/>
                  </a:lnTo>
                  <a:cubicBezTo>
                    <a:pt x="265677" y="72340"/>
                    <a:pt x="263074" y="71037"/>
                    <a:pt x="259819" y="71037"/>
                  </a:cubicBez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9262759F-5749-4F10-8263-31539814380D}"/>
                </a:ext>
              </a:extLst>
            </p:cNvPr>
            <p:cNvSpPr/>
            <p:nvPr/>
          </p:nvSpPr>
          <p:spPr>
            <a:xfrm rot="8148627" flipH="1">
              <a:off x="9662870" y="5073157"/>
              <a:ext cx="641884" cy="924236"/>
            </a:xfrm>
            <a:custGeom>
              <a:avLst/>
              <a:gdLst>
                <a:gd name="connsiteX0" fmla="*/ 75211 w 282578"/>
                <a:gd name="connsiteY0" fmla="*/ 468706 h 468706"/>
                <a:gd name="connsiteX1" fmla="*/ 199034 w 282578"/>
                <a:gd name="connsiteY1" fmla="*/ 397217 h 468706"/>
                <a:gd name="connsiteX2" fmla="*/ 197483 w 282578"/>
                <a:gd name="connsiteY2" fmla="*/ 391539 h 468706"/>
                <a:gd name="connsiteX3" fmla="*/ 282578 w 282578"/>
                <a:gd name="connsiteY3" fmla="*/ 0 h 468706"/>
                <a:gd name="connsiteX4" fmla="*/ 0 w 282578"/>
                <a:gd name="connsiteY4" fmla="*/ 35060 h 468706"/>
                <a:gd name="connsiteX5" fmla="*/ 86343 w 282578"/>
                <a:gd name="connsiteY5" fmla="*/ 437473 h 468706"/>
                <a:gd name="connsiteX0" fmla="*/ 86343 w 282578"/>
                <a:gd name="connsiteY0" fmla="*/ 437473 h 437473"/>
                <a:gd name="connsiteX1" fmla="*/ 199034 w 282578"/>
                <a:gd name="connsiteY1" fmla="*/ 397217 h 437473"/>
                <a:gd name="connsiteX2" fmla="*/ 197483 w 282578"/>
                <a:gd name="connsiteY2" fmla="*/ 391539 h 437473"/>
                <a:gd name="connsiteX3" fmla="*/ 282578 w 282578"/>
                <a:gd name="connsiteY3" fmla="*/ 0 h 437473"/>
                <a:gd name="connsiteX4" fmla="*/ 0 w 282578"/>
                <a:gd name="connsiteY4" fmla="*/ 35060 h 437473"/>
                <a:gd name="connsiteX5" fmla="*/ 86343 w 282578"/>
                <a:gd name="connsiteY5" fmla="*/ 437473 h 437473"/>
                <a:gd name="connsiteX0" fmla="*/ 111513 w 282578"/>
                <a:gd name="connsiteY0" fmla="*/ 406878 h 406878"/>
                <a:gd name="connsiteX1" fmla="*/ 199034 w 282578"/>
                <a:gd name="connsiteY1" fmla="*/ 397217 h 406878"/>
                <a:gd name="connsiteX2" fmla="*/ 197483 w 282578"/>
                <a:gd name="connsiteY2" fmla="*/ 391539 h 406878"/>
                <a:gd name="connsiteX3" fmla="*/ 282578 w 282578"/>
                <a:gd name="connsiteY3" fmla="*/ 0 h 406878"/>
                <a:gd name="connsiteX4" fmla="*/ 0 w 282578"/>
                <a:gd name="connsiteY4" fmla="*/ 35060 h 406878"/>
                <a:gd name="connsiteX5" fmla="*/ 111513 w 282578"/>
                <a:gd name="connsiteY5" fmla="*/ 406878 h 406878"/>
                <a:gd name="connsiteX0" fmla="*/ 111513 w 282578"/>
                <a:gd name="connsiteY0" fmla="*/ 406878 h 406878"/>
                <a:gd name="connsiteX1" fmla="*/ 199034 w 282578"/>
                <a:gd name="connsiteY1" fmla="*/ 397217 h 406878"/>
                <a:gd name="connsiteX2" fmla="*/ 197483 w 282578"/>
                <a:gd name="connsiteY2" fmla="*/ 391539 h 406878"/>
                <a:gd name="connsiteX3" fmla="*/ 282578 w 282578"/>
                <a:gd name="connsiteY3" fmla="*/ 0 h 406878"/>
                <a:gd name="connsiteX4" fmla="*/ 0 w 282578"/>
                <a:gd name="connsiteY4" fmla="*/ 35060 h 406878"/>
                <a:gd name="connsiteX5" fmla="*/ 111513 w 282578"/>
                <a:gd name="connsiteY5" fmla="*/ 406878 h 40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578" h="406878">
                  <a:moveTo>
                    <a:pt x="111513" y="406878"/>
                  </a:moveTo>
                  <a:lnTo>
                    <a:pt x="199034" y="397217"/>
                  </a:lnTo>
                  <a:lnTo>
                    <a:pt x="197483" y="391539"/>
                  </a:lnTo>
                  <a:cubicBezTo>
                    <a:pt x="174633" y="258989"/>
                    <a:pt x="232211" y="98444"/>
                    <a:pt x="282578" y="0"/>
                  </a:cubicBezTo>
                  <a:cubicBezTo>
                    <a:pt x="159604" y="35584"/>
                    <a:pt x="109368" y="-39771"/>
                    <a:pt x="0" y="35060"/>
                  </a:cubicBezTo>
                  <a:cubicBezTo>
                    <a:pt x="57562" y="147568"/>
                    <a:pt x="85016" y="225573"/>
                    <a:pt x="111513" y="40687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51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7BB81D9-75BF-41A0-B226-826E4629F6CF}"/>
                </a:ext>
              </a:extLst>
            </p:cNvPr>
            <p:cNvSpPr/>
            <p:nvPr/>
          </p:nvSpPr>
          <p:spPr>
            <a:xfrm flipH="1">
              <a:off x="11226440" y="4425891"/>
              <a:ext cx="62795" cy="62795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884C52D-E0DD-45E6-B759-3087F262B4A5}"/>
                </a:ext>
              </a:extLst>
            </p:cNvPr>
            <p:cNvSpPr/>
            <p:nvPr/>
          </p:nvSpPr>
          <p:spPr>
            <a:xfrm flipH="1">
              <a:off x="10792106" y="4418566"/>
              <a:ext cx="62795" cy="62795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056F759-2543-4395-A138-CD317E295FB5}"/>
                </a:ext>
              </a:extLst>
            </p:cNvPr>
            <p:cNvSpPr/>
            <p:nvPr/>
          </p:nvSpPr>
          <p:spPr>
            <a:xfrm flipH="1">
              <a:off x="10966363" y="5817855"/>
              <a:ext cx="62795" cy="26164"/>
            </a:xfrm>
            <a:custGeom>
              <a:avLst/>
              <a:gdLst>
                <a:gd name="connsiteX0" fmla="*/ 3337 w 78116"/>
                <a:gd name="connsiteY0" fmla="*/ 3337 h 32548"/>
                <a:gd name="connsiteX1" fmla="*/ 74943 w 78116"/>
                <a:gd name="connsiteY1" fmla="*/ 3337 h 32548"/>
                <a:gd name="connsiteX2" fmla="*/ 74943 w 78116"/>
                <a:gd name="connsiteY2" fmla="*/ 33932 h 32548"/>
                <a:gd name="connsiteX3" fmla="*/ 3337 w 78116"/>
                <a:gd name="connsiteY3" fmla="*/ 33932 h 3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16" h="32548">
                  <a:moveTo>
                    <a:pt x="3337" y="3337"/>
                  </a:moveTo>
                  <a:lnTo>
                    <a:pt x="74943" y="3337"/>
                  </a:lnTo>
                  <a:lnTo>
                    <a:pt x="74943" y="33932"/>
                  </a:lnTo>
                  <a:lnTo>
                    <a:pt x="3337" y="33932"/>
                  </a:ln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17D3325-008A-4FDE-B888-1F70DEB4CD0E}"/>
                </a:ext>
              </a:extLst>
            </p:cNvPr>
            <p:cNvSpPr/>
            <p:nvPr/>
          </p:nvSpPr>
          <p:spPr>
            <a:xfrm flipH="1">
              <a:off x="9697041" y="5044080"/>
              <a:ext cx="169631" cy="67852"/>
            </a:xfrm>
            <a:custGeom>
              <a:avLst/>
              <a:gdLst>
                <a:gd name="connsiteX0" fmla="*/ 228264 w 227839"/>
                <a:gd name="connsiteY0" fmla="*/ 33062 h 91135"/>
                <a:gd name="connsiteX1" fmla="*/ 155355 w 227839"/>
                <a:gd name="connsiteY1" fmla="*/ 84488 h 91135"/>
                <a:gd name="connsiteX2" fmla="*/ 3679 w 227839"/>
                <a:gd name="connsiteY2" fmla="*/ 78630 h 91135"/>
                <a:gd name="connsiteX3" fmla="*/ 131920 w 227839"/>
                <a:gd name="connsiteY3" fmla="*/ 5070 h 91135"/>
                <a:gd name="connsiteX4" fmla="*/ 228264 w 227839"/>
                <a:gd name="connsiteY4" fmla="*/ 33062 h 9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839" h="91135">
                  <a:moveTo>
                    <a:pt x="228264" y="33062"/>
                  </a:moveTo>
                  <a:cubicBezTo>
                    <a:pt x="234773" y="55195"/>
                    <a:pt x="202225" y="77979"/>
                    <a:pt x="155355" y="84488"/>
                  </a:cubicBezTo>
                  <a:cubicBezTo>
                    <a:pt x="108485" y="90998"/>
                    <a:pt x="10189" y="100763"/>
                    <a:pt x="3679" y="78630"/>
                  </a:cubicBezTo>
                  <a:cubicBezTo>
                    <a:pt x="-2831" y="56497"/>
                    <a:pt x="85050" y="11580"/>
                    <a:pt x="131920" y="5070"/>
                  </a:cubicBezTo>
                  <a:cubicBezTo>
                    <a:pt x="178790" y="-1440"/>
                    <a:pt x="221754" y="10929"/>
                    <a:pt x="228264" y="330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9720DF1-F687-460F-8FF8-1D5CB1519F3C}"/>
                </a:ext>
              </a:extLst>
            </p:cNvPr>
            <p:cNvSpPr/>
            <p:nvPr/>
          </p:nvSpPr>
          <p:spPr>
            <a:xfrm flipH="1">
              <a:off x="9617079" y="5111932"/>
              <a:ext cx="141462" cy="243315"/>
            </a:xfrm>
            <a:custGeom>
              <a:avLst/>
              <a:gdLst>
                <a:gd name="connsiteX0" fmla="*/ 87963 w 162742"/>
                <a:gd name="connsiteY0" fmla="*/ 278046 h 279917"/>
                <a:gd name="connsiteX1" fmla="*/ 161522 w 162742"/>
                <a:gd name="connsiteY1" fmla="*/ 141993 h 279917"/>
                <a:gd name="connsiteX2" fmla="*/ 89916 w 162742"/>
                <a:gd name="connsiteY2" fmla="*/ 3337 h 279917"/>
                <a:gd name="connsiteX3" fmla="*/ 3337 w 162742"/>
                <a:gd name="connsiteY3" fmla="*/ 146550 h 279917"/>
                <a:gd name="connsiteX4" fmla="*/ 87963 w 162742"/>
                <a:gd name="connsiteY4" fmla="*/ 278046 h 27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742" h="279917">
                  <a:moveTo>
                    <a:pt x="87963" y="278046"/>
                  </a:moveTo>
                  <a:cubicBezTo>
                    <a:pt x="134833" y="278046"/>
                    <a:pt x="161522" y="214902"/>
                    <a:pt x="161522" y="141993"/>
                  </a:cubicBezTo>
                  <a:cubicBezTo>
                    <a:pt x="161522" y="69085"/>
                    <a:pt x="136785" y="3337"/>
                    <a:pt x="89916" y="3337"/>
                  </a:cubicBezTo>
                  <a:cubicBezTo>
                    <a:pt x="43046" y="3337"/>
                    <a:pt x="3337" y="73642"/>
                    <a:pt x="3337" y="146550"/>
                  </a:cubicBezTo>
                  <a:cubicBezTo>
                    <a:pt x="3337" y="218157"/>
                    <a:pt x="41744" y="278046"/>
                    <a:pt x="87963" y="2780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4564E18A-6F5D-4B84-9E68-4F7AD34744D8}"/>
              </a:ext>
            </a:extLst>
          </p:cNvPr>
          <p:cNvSpPr txBox="1"/>
          <p:nvPr/>
        </p:nvSpPr>
        <p:spPr>
          <a:xfrm>
            <a:off x="2189563" y="770704"/>
            <a:ext cx="5373655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bg1"/>
                </a:solidFill>
                <a:latin typeface="Arial Narrow" panose="020B0606020202030204" pitchFamily="34" charset="0"/>
                <a:ea typeface="Adobe Song Std L" panose="02020300000000000000" pitchFamily="18" charset="-128"/>
                <a:cs typeface="Arial" pitchFamily="34" charset="0"/>
              </a:rPr>
              <a:t>CHRISTMAS EVENT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F99B9B6A-CE83-4859-9751-5CF66E0982ED}"/>
              </a:ext>
            </a:extLst>
          </p:cNvPr>
          <p:cNvSpPr txBox="1"/>
          <p:nvPr/>
        </p:nvSpPr>
        <p:spPr>
          <a:xfrm>
            <a:off x="4434986" y="1428635"/>
            <a:ext cx="312823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  <a:latin typeface="Arial Narrow" panose="020B0606020202030204" pitchFamily="34" charset="0"/>
                <a:ea typeface="Adobe Song Std L" panose="02020300000000000000" pitchFamily="18" charset="-128"/>
                <a:cs typeface="Arial" pitchFamily="34" charset="0"/>
              </a:rPr>
              <a:t>HALF PRICE SALE 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D7EF474-F501-42BD-B666-CF1B6BE9323A}"/>
              </a:ext>
            </a:extLst>
          </p:cNvPr>
          <p:cNvSpPr txBox="1"/>
          <p:nvPr/>
        </p:nvSpPr>
        <p:spPr>
          <a:xfrm>
            <a:off x="7563958" y="609241"/>
            <a:ext cx="2481681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9600" dirty="0">
                <a:solidFill>
                  <a:schemeClr val="bg1"/>
                </a:solidFill>
                <a:cs typeface="Arial" pitchFamily="34" charset="0"/>
              </a:rPr>
              <a:t>50</a:t>
            </a:r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D2517473-13CD-40BD-92E7-98FAEACC4F91}"/>
              </a:ext>
            </a:extLst>
          </p:cNvPr>
          <p:cNvGrpSpPr/>
          <p:nvPr/>
        </p:nvGrpSpPr>
        <p:grpSpPr>
          <a:xfrm>
            <a:off x="490588" y="5216747"/>
            <a:ext cx="5621834" cy="1191037"/>
            <a:chOff x="4822352" y="1916832"/>
            <a:chExt cx="3422056" cy="1191037"/>
          </a:xfrm>
        </p:grpSpPr>
        <p:sp>
          <p:nvSpPr>
            <p:cNvPr id="64" name="Text Placeholder 10">
              <a:extLst>
                <a:ext uri="{FF2B5EF4-FFF2-40B4-BE49-F238E27FC236}">
                  <a16:creationId xmlns:a16="http://schemas.microsoft.com/office/drawing/2014/main" id="{415A1554-BF7B-4361-81EE-A1A8A6AFB0FD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E75F077F-4204-47F4-B535-71F781B5660F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   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8589506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Round Same Side Corner Rectangle 36">
            <a:extLst>
              <a:ext uri="{FF2B5EF4-FFF2-40B4-BE49-F238E27FC236}">
                <a16:creationId xmlns:a16="http://schemas.microsoft.com/office/drawing/2014/main" id="{B8497EDF-1A8C-4F31-BC0F-33526D9DF5D4}"/>
              </a:ext>
            </a:extLst>
          </p:cNvPr>
          <p:cNvSpPr>
            <a:spLocks noChangeAspect="1"/>
          </p:cNvSpPr>
          <p:nvPr/>
        </p:nvSpPr>
        <p:spPr>
          <a:xfrm>
            <a:off x="3252834" y="5893276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F137304-D477-4861-A631-12A8F06FC7DA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9814FE0-4A36-45F8-86D4-2EF8EAADC634}"/>
              </a:ext>
            </a:extLst>
          </p:cNvPr>
          <p:cNvSpPr txBox="1"/>
          <p:nvPr/>
        </p:nvSpPr>
        <p:spPr>
          <a:xfrm>
            <a:off x="900906" y="1692055"/>
            <a:ext cx="61636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cs typeface="Arial" pitchFamily="34" charset="0"/>
            </a:endParaRPr>
          </a:p>
        </p:txBody>
      </p:sp>
      <p:grpSp>
        <p:nvGrpSpPr>
          <p:cNvPr id="4" name="Graphic 103">
            <a:extLst>
              <a:ext uri="{FF2B5EF4-FFF2-40B4-BE49-F238E27FC236}">
                <a16:creationId xmlns:a16="http://schemas.microsoft.com/office/drawing/2014/main" id="{5C20832A-2CC1-474D-AACE-5EF1C4D5C2BA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1DC86B69-CDC0-4379-B849-8B6874D46279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1B413C2B-2120-4298-A914-91140882B06B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8D9EF825-B555-4301-A70D-BED7D516BB10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AEC8F59-7213-49A1-8A97-671B82FB390C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1C01DACA-B971-485E-B106-9C7DD146C3DA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D662605-7891-4BC3-91C6-A9072FC9E2D5}"/>
              </a:ext>
            </a:extLst>
          </p:cNvPr>
          <p:cNvCxnSpPr>
            <a:cxnSpLocks/>
          </p:cNvCxnSpPr>
          <p:nvPr/>
        </p:nvCxnSpPr>
        <p:spPr>
          <a:xfrm>
            <a:off x="916867" y="3752961"/>
            <a:ext cx="10373139" cy="0"/>
          </a:xfrm>
          <a:prstGeom prst="line">
            <a:avLst/>
          </a:prstGeom>
          <a:ln w="381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Diamond 10">
            <a:extLst>
              <a:ext uri="{FF2B5EF4-FFF2-40B4-BE49-F238E27FC236}">
                <a16:creationId xmlns:a16="http://schemas.microsoft.com/office/drawing/2014/main" id="{786C9B65-890F-4EE9-A170-3DEAA858C320}"/>
              </a:ext>
            </a:extLst>
          </p:cNvPr>
          <p:cNvSpPr/>
          <p:nvPr/>
        </p:nvSpPr>
        <p:spPr>
          <a:xfrm>
            <a:off x="10084098" y="3540764"/>
            <a:ext cx="424395" cy="424395"/>
          </a:xfrm>
          <a:prstGeom prst="diamond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DA629B9-8201-46CC-B4C8-8CFBF1AEEC5C}"/>
              </a:ext>
            </a:extLst>
          </p:cNvPr>
          <p:cNvGrpSpPr/>
          <p:nvPr/>
        </p:nvGrpSpPr>
        <p:grpSpPr>
          <a:xfrm>
            <a:off x="9432294" y="2690028"/>
            <a:ext cx="1728000" cy="731520"/>
            <a:chOff x="499359" y="2366048"/>
            <a:chExt cx="1728000" cy="731520"/>
          </a:xfrm>
        </p:grpSpPr>
        <p:sp>
          <p:nvSpPr>
            <p:cNvPr id="13" name="Pentagon 23">
              <a:extLst>
                <a:ext uri="{FF2B5EF4-FFF2-40B4-BE49-F238E27FC236}">
                  <a16:creationId xmlns:a16="http://schemas.microsoft.com/office/drawing/2014/main" id="{8861531F-7B34-434C-8966-CD8721896207}"/>
                </a:ext>
              </a:extLst>
            </p:cNvPr>
            <p:cNvSpPr/>
            <p:nvPr/>
          </p:nvSpPr>
          <p:spPr>
            <a:xfrm rot="5400000">
              <a:off x="997599" y="1867808"/>
              <a:ext cx="731520" cy="1728000"/>
            </a:xfrm>
            <a:prstGeom prst="homePlate">
              <a:avLst>
                <a:gd name="adj" fmla="val 34375"/>
              </a:avLst>
            </a:prstGeom>
            <a:solidFill>
              <a:schemeClr val="bg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E65E0F5-B6A6-48FE-82B9-5236BBE522EA}"/>
                </a:ext>
              </a:extLst>
            </p:cNvPr>
            <p:cNvSpPr txBox="1"/>
            <p:nvPr/>
          </p:nvSpPr>
          <p:spPr>
            <a:xfrm>
              <a:off x="936839" y="2464321"/>
              <a:ext cx="85304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accent1"/>
                  </a:solidFill>
                  <a:cs typeface="Arial" pitchFamily="34" charset="0"/>
                </a:rPr>
                <a:t>2019</a:t>
              </a:r>
              <a:endParaRPr lang="ko-KR" altLang="en-US" sz="16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F5D53D31-FB02-4482-942B-20535A407215}"/>
              </a:ext>
            </a:extLst>
          </p:cNvPr>
          <p:cNvSpPr txBox="1"/>
          <p:nvPr/>
        </p:nvSpPr>
        <p:spPr>
          <a:xfrm>
            <a:off x="9432294" y="4465269"/>
            <a:ext cx="1728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DB89415-1D1B-48CF-8CA7-514663C20B0E}"/>
              </a:ext>
            </a:extLst>
          </p:cNvPr>
          <p:cNvSpPr txBox="1"/>
          <p:nvPr/>
        </p:nvSpPr>
        <p:spPr>
          <a:xfrm>
            <a:off x="9432294" y="4133893"/>
            <a:ext cx="1728000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0EC8558D-7240-4C54-A13D-F107154A02C3}"/>
              </a:ext>
            </a:extLst>
          </p:cNvPr>
          <p:cNvCxnSpPr/>
          <p:nvPr/>
        </p:nvCxnSpPr>
        <p:spPr>
          <a:xfrm>
            <a:off x="9432294" y="5739402"/>
            <a:ext cx="1728000" cy="8037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Diamond 24">
            <a:extLst>
              <a:ext uri="{FF2B5EF4-FFF2-40B4-BE49-F238E27FC236}">
                <a16:creationId xmlns:a16="http://schemas.microsoft.com/office/drawing/2014/main" id="{F47C3E58-AAB6-4944-A353-E8C9287A6E0D}"/>
              </a:ext>
            </a:extLst>
          </p:cNvPr>
          <p:cNvSpPr/>
          <p:nvPr/>
        </p:nvSpPr>
        <p:spPr>
          <a:xfrm>
            <a:off x="5930424" y="3593722"/>
            <a:ext cx="318479" cy="318479"/>
          </a:xfrm>
          <a:prstGeom prst="diamond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FB3C65E-5F6B-4E0F-96F4-82C454684688}"/>
              </a:ext>
            </a:extLst>
          </p:cNvPr>
          <p:cNvGrpSpPr/>
          <p:nvPr/>
        </p:nvGrpSpPr>
        <p:grpSpPr>
          <a:xfrm>
            <a:off x="5225663" y="2690028"/>
            <a:ext cx="1728000" cy="731520"/>
            <a:chOff x="573386" y="2366048"/>
            <a:chExt cx="1728000" cy="731520"/>
          </a:xfrm>
        </p:grpSpPr>
        <p:sp>
          <p:nvSpPr>
            <p:cNvPr id="27" name="Pentagon 14">
              <a:extLst>
                <a:ext uri="{FF2B5EF4-FFF2-40B4-BE49-F238E27FC236}">
                  <a16:creationId xmlns:a16="http://schemas.microsoft.com/office/drawing/2014/main" id="{5E030C7E-9D67-41BC-BA98-9599BBD29846}"/>
                </a:ext>
              </a:extLst>
            </p:cNvPr>
            <p:cNvSpPr/>
            <p:nvPr/>
          </p:nvSpPr>
          <p:spPr>
            <a:xfrm rot="5400000">
              <a:off x="1071626" y="1867808"/>
              <a:ext cx="731520" cy="1728000"/>
            </a:xfrm>
            <a:prstGeom prst="homePlate">
              <a:avLst>
                <a:gd name="adj" fmla="val 34375"/>
              </a:avLst>
            </a:prstGeom>
            <a:solidFill>
              <a:schemeClr val="bg1"/>
            </a:solidFill>
            <a:ln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E9C4214-69DE-49D2-B9D7-BBB7CAC2BF90}"/>
                </a:ext>
              </a:extLst>
            </p:cNvPr>
            <p:cNvSpPr txBox="1"/>
            <p:nvPr/>
          </p:nvSpPr>
          <p:spPr>
            <a:xfrm>
              <a:off x="1010866" y="2464321"/>
              <a:ext cx="85304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2017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0523E437-8E86-4A69-8FA2-83959D2A9CE4}"/>
              </a:ext>
            </a:extLst>
          </p:cNvPr>
          <p:cNvSpPr txBox="1"/>
          <p:nvPr/>
        </p:nvSpPr>
        <p:spPr>
          <a:xfrm>
            <a:off x="5225663" y="4465269"/>
            <a:ext cx="1728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 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68989F0-09D6-4BA7-901E-3A9115A56611}"/>
              </a:ext>
            </a:extLst>
          </p:cNvPr>
          <p:cNvSpPr txBox="1"/>
          <p:nvPr/>
        </p:nvSpPr>
        <p:spPr>
          <a:xfrm>
            <a:off x="5225663" y="4133893"/>
            <a:ext cx="1728000" cy="307777"/>
          </a:xfrm>
          <a:prstGeom prst="rect">
            <a:avLst/>
          </a:prstGeom>
          <a:solidFill>
            <a:schemeClr val="accent4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DCD999A-E848-4C32-8851-F9BB3C2D37F5}"/>
              </a:ext>
            </a:extLst>
          </p:cNvPr>
          <p:cNvCxnSpPr/>
          <p:nvPr/>
        </p:nvCxnSpPr>
        <p:spPr>
          <a:xfrm>
            <a:off x="5225663" y="5739402"/>
            <a:ext cx="1728000" cy="8037"/>
          </a:xfrm>
          <a:prstGeom prst="line">
            <a:avLst/>
          </a:prstGeom>
          <a:ln w="381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Diamond 38">
            <a:extLst>
              <a:ext uri="{FF2B5EF4-FFF2-40B4-BE49-F238E27FC236}">
                <a16:creationId xmlns:a16="http://schemas.microsoft.com/office/drawing/2014/main" id="{2CD25DE7-79D4-449E-855A-CA4CE8FA4F62}"/>
              </a:ext>
            </a:extLst>
          </p:cNvPr>
          <p:cNvSpPr/>
          <p:nvPr/>
        </p:nvSpPr>
        <p:spPr>
          <a:xfrm>
            <a:off x="8033740" y="3593722"/>
            <a:ext cx="318479" cy="318479"/>
          </a:xfrm>
          <a:prstGeom prst="diamond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66A65EB7-CC95-4288-ADC9-15ACA3E1BE5B}"/>
              </a:ext>
            </a:extLst>
          </p:cNvPr>
          <p:cNvGrpSpPr/>
          <p:nvPr/>
        </p:nvGrpSpPr>
        <p:grpSpPr>
          <a:xfrm>
            <a:off x="7328979" y="2690028"/>
            <a:ext cx="1728000" cy="731520"/>
            <a:chOff x="546388" y="2366048"/>
            <a:chExt cx="1728000" cy="731520"/>
          </a:xfrm>
        </p:grpSpPr>
        <p:sp>
          <p:nvSpPr>
            <p:cNvPr id="41" name="Pentagon 17">
              <a:extLst>
                <a:ext uri="{FF2B5EF4-FFF2-40B4-BE49-F238E27FC236}">
                  <a16:creationId xmlns:a16="http://schemas.microsoft.com/office/drawing/2014/main" id="{E6B6613C-B2CA-43E5-B2B6-56C0FA6831A0}"/>
                </a:ext>
              </a:extLst>
            </p:cNvPr>
            <p:cNvSpPr/>
            <p:nvPr/>
          </p:nvSpPr>
          <p:spPr>
            <a:xfrm rot="5400000">
              <a:off x="1044628" y="1867808"/>
              <a:ext cx="731520" cy="1728000"/>
            </a:xfrm>
            <a:prstGeom prst="homePlate">
              <a:avLst>
                <a:gd name="adj" fmla="val 34375"/>
              </a:avLst>
            </a:prstGeom>
            <a:solidFill>
              <a:schemeClr val="bg1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8089F7AB-CCFE-4C0E-8373-5345A41112AF}"/>
                </a:ext>
              </a:extLst>
            </p:cNvPr>
            <p:cNvSpPr txBox="1"/>
            <p:nvPr/>
          </p:nvSpPr>
          <p:spPr>
            <a:xfrm>
              <a:off x="983868" y="2464321"/>
              <a:ext cx="85304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2018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CCD4AE90-202A-490C-901B-BBDDF16DD0E1}"/>
              </a:ext>
            </a:extLst>
          </p:cNvPr>
          <p:cNvSpPr txBox="1"/>
          <p:nvPr/>
        </p:nvSpPr>
        <p:spPr>
          <a:xfrm>
            <a:off x="7328979" y="4465269"/>
            <a:ext cx="1728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 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F490B60-FEDD-4FF6-BA3E-8572F76467B2}"/>
              </a:ext>
            </a:extLst>
          </p:cNvPr>
          <p:cNvSpPr txBox="1"/>
          <p:nvPr/>
        </p:nvSpPr>
        <p:spPr>
          <a:xfrm>
            <a:off x="7328979" y="4133893"/>
            <a:ext cx="1728000" cy="307777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F5B0C61-1FDE-434A-90D0-157467E00F0C}"/>
              </a:ext>
            </a:extLst>
          </p:cNvPr>
          <p:cNvCxnSpPr/>
          <p:nvPr/>
        </p:nvCxnSpPr>
        <p:spPr>
          <a:xfrm>
            <a:off x="7328979" y="5739402"/>
            <a:ext cx="1728000" cy="8037"/>
          </a:xfrm>
          <a:prstGeom prst="line">
            <a:avLst/>
          </a:prstGeom>
          <a:ln w="381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Rectangle 9">
            <a:extLst>
              <a:ext uri="{FF2B5EF4-FFF2-40B4-BE49-F238E27FC236}">
                <a16:creationId xmlns:a16="http://schemas.microsoft.com/office/drawing/2014/main" id="{F1BDA7ED-2DD2-4343-B6A0-3085C8915EAE}"/>
              </a:ext>
            </a:extLst>
          </p:cNvPr>
          <p:cNvSpPr/>
          <p:nvPr/>
        </p:nvSpPr>
        <p:spPr>
          <a:xfrm>
            <a:off x="9568286" y="5864229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7" name="Rounded Rectangle 27">
            <a:extLst>
              <a:ext uri="{FF2B5EF4-FFF2-40B4-BE49-F238E27FC236}">
                <a16:creationId xmlns:a16="http://schemas.microsoft.com/office/drawing/2014/main" id="{FB83758D-A250-4704-B65D-697AA96DA61D}"/>
              </a:ext>
            </a:extLst>
          </p:cNvPr>
          <p:cNvSpPr/>
          <p:nvPr/>
        </p:nvSpPr>
        <p:spPr>
          <a:xfrm>
            <a:off x="5389128" y="5916779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8" name="Rounded Rectangle 7">
            <a:extLst>
              <a:ext uri="{FF2B5EF4-FFF2-40B4-BE49-F238E27FC236}">
                <a16:creationId xmlns:a16="http://schemas.microsoft.com/office/drawing/2014/main" id="{442659F2-1471-4403-BC87-EF9B684C0653}"/>
              </a:ext>
            </a:extLst>
          </p:cNvPr>
          <p:cNvSpPr/>
          <p:nvPr/>
        </p:nvSpPr>
        <p:spPr>
          <a:xfrm>
            <a:off x="7475818" y="5897856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1" name="Diamond 50">
            <a:extLst>
              <a:ext uri="{FF2B5EF4-FFF2-40B4-BE49-F238E27FC236}">
                <a16:creationId xmlns:a16="http://schemas.microsoft.com/office/drawing/2014/main" id="{4ADF8139-E230-427A-B77B-823AC457B4C8}"/>
              </a:ext>
            </a:extLst>
          </p:cNvPr>
          <p:cNvSpPr/>
          <p:nvPr/>
        </p:nvSpPr>
        <p:spPr>
          <a:xfrm>
            <a:off x="3827108" y="3593722"/>
            <a:ext cx="318479" cy="318479"/>
          </a:xfrm>
          <a:prstGeom prst="diamond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07A0EA8-93A1-4D3E-B3F0-41F603A9FFE5}"/>
              </a:ext>
            </a:extLst>
          </p:cNvPr>
          <p:cNvGrpSpPr/>
          <p:nvPr/>
        </p:nvGrpSpPr>
        <p:grpSpPr>
          <a:xfrm>
            <a:off x="3122347" y="2690028"/>
            <a:ext cx="1728000" cy="731520"/>
            <a:chOff x="546388" y="2366048"/>
            <a:chExt cx="1728000" cy="731520"/>
          </a:xfrm>
        </p:grpSpPr>
        <p:sp>
          <p:nvSpPr>
            <p:cNvPr id="53" name="Pentagon 17">
              <a:extLst>
                <a:ext uri="{FF2B5EF4-FFF2-40B4-BE49-F238E27FC236}">
                  <a16:creationId xmlns:a16="http://schemas.microsoft.com/office/drawing/2014/main" id="{63D8C9BC-3E54-4992-8ADC-8593E0054E3B}"/>
                </a:ext>
              </a:extLst>
            </p:cNvPr>
            <p:cNvSpPr/>
            <p:nvPr/>
          </p:nvSpPr>
          <p:spPr>
            <a:xfrm rot="5400000">
              <a:off x="1044628" y="1867808"/>
              <a:ext cx="731520" cy="1728000"/>
            </a:xfrm>
            <a:prstGeom prst="homePlate">
              <a:avLst>
                <a:gd name="adj" fmla="val 34375"/>
              </a:avLst>
            </a:prstGeom>
            <a:solidFill>
              <a:schemeClr val="bg1"/>
            </a:solidFill>
            <a:ln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7AB65A4F-4811-49DB-A272-F7BDF1A27912}"/>
                </a:ext>
              </a:extLst>
            </p:cNvPr>
            <p:cNvSpPr txBox="1"/>
            <p:nvPr/>
          </p:nvSpPr>
          <p:spPr>
            <a:xfrm>
              <a:off x="983868" y="2464321"/>
              <a:ext cx="85304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2016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2C330396-5189-4CC9-92C1-77ABA74148A0}"/>
              </a:ext>
            </a:extLst>
          </p:cNvPr>
          <p:cNvSpPr txBox="1"/>
          <p:nvPr/>
        </p:nvSpPr>
        <p:spPr>
          <a:xfrm>
            <a:off x="3122347" y="4465269"/>
            <a:ext cx="1728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 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358CC32-9BDD-4DF5-9DE8-EDF5FDCBBC2D}"/>
              </a:ext>
            </a:extLst>
          </p:cNvPr>
          <p:cNvSpPr txBox="1"/>
          <p:nvPr/>
        </p:nvSpPr>
        <p:spPr>
          <a:xfrm>
            <a:off x="3122347" y="4133893"/>
            <a:ext cx="1728000" cy="307777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AB10AF2B-ED5B-4BBB-8986-6B488EA3A270}"/>
              </a:ext>
            </a:extLst>
          </p:cNvPr>
          <p:cNvCxnSpPr/>
          <p:nvPr/>
        </p:nvCxnSpPr>
        <p:spPr>
          <a:xfrm>
            <a:off x="3122347" y="5739402"/>
            <a:ext cx="1728000" cy="8037"/>
          </a:xfrm>
          <a:prstGeom prst="line">
            <a:avLst/>
          </a:prstGeom>
          <a:ln w="381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0E5840C-8C79-4A6E-B24E-719BD3BC2855}"/>
              </a:ext>
            </a:extLst>
          </p:cNvPr>
          <p:cNvGrpSpPr/>
          <p:nvPr/>
        </p:nvGrpSpPr>
        <p:grpSpPr>
          <a:xfrm>
            <a:off x="1019031" y="2690028"/>
            <a:ext cx="1728000" cy="731520"/>
            <a:chOff x="499359" y="2366048"/>
            <a:chExt cx="1728000" cy="731520"/>
          </a:xfrm>
        </p:grpSpPr>
        <p:sp>
          <p:nvSpPr>
            <p:cNvPr id="60" name="Pentagon 23">
              <a:extLst>
                <a:ext uri="{FF2B5EF4-FFF2-40B4-BE49-F238E27FC236}">
                  <a16:creationId xmlns:a16="http://schemas.microsoft.com/office/drawing/2014/main" id="{B24716C0-7ED1-48A9-86D5-C71571D36B65}"/>
                </a:ext>
              </a:extLst>
            </p:cNvPr>
            <p:cNvSpPr/>
            <p:nvPr/>
          </p:nvSpPr>
          <p:spPr>
            <a:xfrm rot="5400000">
              <a:off x="997599" y="1867808"/>
              <a:ext cx="731520" cy="1728000"/>
            </a:xfrm>
            <a:prstGeom prst="homePlate">
              <a:avLst>
                <a:gd name="adj" fmla="val 34375"/>
              </a:avLst>
            </a:prstGeom>
            <a:solidFill>
              <a:schemeClr val="bg1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5F981BC-82FC-4BBF-82A1-B4AFA01BBF27}"/>
                </a:ext>
              </a:extLst>
            </p:cNvPr>
            <p:cNvSpPr txBox="1"/>
            <p:nvPr/>
          </p:nvSpPr>
          <p:spPr>
            <a:xfrm>
              <a:off x="936839" y="2464321"/>
              <a:ext cx="85304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accent1"/>
                  </a:solidFill>
                  <a:cs typeface="Arial" pitchFamily="34" charset="0"/>
                </a:rPr>
                <a:t>2015</a:t>
              </a:r>
              <a:endParaRPr lang="ko-KR" altLang="en-US" sz="16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139EB83E-E9E1-4511-B710-27536F86949B}"/>
              </a:ext>
            </a:extLst>
          </p:cNvPr>
          <p:cNvSpPr txBox="1"/>
          <p:nvPr/>
        </p:nvSpPr>
        <p:spPr>
          <a:xfrm>
            <a:off x="1019031" y="4465269"/>
            <a:ext cx="1728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Easy to change colors, photos and Text.  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645851D-4B0E-4C97-8EFE-D7A504B2FD71}"/>
              </a:ext>
            </a:extLst>
          </p:cNvPr>
          <p:cNvSpPr txBox="1"/>
          <p:nvPr/>
        </p:nvSpPr>
        <p:spPr>
          <a:xfrm>
            <a:off x="1019031" y="4133893"/>
            <a:ext cx="1728000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B39AB404-97B0-4195-B2B9-955DA4E9D259}"/>
              </a:ext>
            </a:extLst>
          </p:cNvPr>
          <p:cNvCxnSpPr/>
          <p:nvPr/>
        </p:nvCxnSpPr>
        <p:spPr>
          <a:xfrm>
            <a:off x="1019031" y="5739402"/>
            <a:ext cx="1728000" cy="8037"/>
          </a:xfrm>
          <a:prstGeom prst="line">
            <a:avLst/>
          </a:prstGeom>
          <a:ln w="381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Donut 24">
            <a:extLst>
              <a:ext uri="{FF2B5EF4-FFF2-40B4-BE49-F238E27FC236}">
                <a16:creationId xmlns:a16="http://schemas.microsoft.com/office/drawing/2014/main" id="{C169F591-3B4F-42A3-A4BF-B22FE89BC162}"/>
              </a:ext>
            </a:extLst>
          </p:cNvPr>
          <p:cNvSpPr/>
          <p:nvPr/>
        </p:nvSpPr>
        <p:spPr>
          <a:xfrm>
            <a:off x="1117323" y="5850601"/>
            <a:ext cx="395217" cy="3984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7" name="Diamond 66">
            <a:extLst>
              <a:ext uri="{FF2B5EF4-FFF2-40B4-BE49-F238E27FC236}">
                <a16:creationId xmlns:a16="http://schemas.microsoft.com/office/drawing/2014/main" id="{B86B0002-4AA4-45BB-B312-87A1B9E4CDAE}"/>
              </a:ext>
            </a:extLst>
          </p:cNvPr>
          <p:cNvSpPr/>
          <p:nvPr/>
        </p:nvSpPr>
        <p:spPr>
          <a:xfrm>
            <a:off x="1723792" y="3593722"/>
            <a:ext cx="318479" cy="318479"/>
          </a:xfrm>
          <a:prstGeom prst="diamond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</p:spTree>
    <p:extLst>
      <p:ext uri="{BB962C8B-B14F-4D97-AF65-F5344CB8AC3E}">
        <p14:creationId xmlns:p14="http://schemas.microsoft.com/office/powerpoint/2010/main" val="232083262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ext Placeholder 1">
            <a:extLst>
              <a:ext uri="{FF2B5EF4-FFF2-40B4-BE49-F238E27FC236}">
                <a16:creationId xmlns:a16="http://schemas.microsoft.com/office/drawing/2014/main" id="{F2CA2744-5BC5-445F-845E-C689B7F51EF8}"/>
              </a:ext>
            </a:extLst>
          </p:cNvPr>
          <p:cNvSpPr txBox="1">
            <a:spLocks/>
          </p:cNvSpPr>
          <p:nvPr/>
        </p:nvSpPr>
        <p:spPr>
          <a:xfrm>
            <a:off x="58518" y="114300"/>
            <a:ext cx="12074965" cy="3429000"/>
          </a:xfrm>
          <a:prstGeom prst="rect">
            <a:avLst/>
          </a:prstGeom>
        </p:spPr>
        <p:txBody>
          <a:bodyPr anchor="ctr"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Font typeface="Arial" panose="020B0604020202020204" pitchFamily="34" charset="0"/>
              <a:buNone/>
            </a:pPr>
            <a:r>
              <a:rPr lang="en-US" sz="30000" b="1" spc="-300" dirty="0">
                <a:solidFill>
                  <a:schemeClr val="bg1"/>
                </a:solidFill>
                <a:latin typeface="Arial Narrow" panose="020B0606020202030204" pitchFamily="34" charset="0"/>
              </a:rPr>
              <a:t>X   MAS</a:t>
            </a:r>
          </a:p>
        </p:txBody>
      </p:sp>
      <p:sp>
        <p:nvSpPr>
          <p:cNvPr id="30" name="Text Placeholder 1">
            <a:extLst>
              <a:ext uri="{FF2B5EF4-FFF2-40B4-BE49-F238E27FC236}">
                <a16:creationId xmlns:a16="http://schemas.microsoft.com/office/drawing/2014/main" id="{46C91804-9DA8-4D45-8805-098D19A2BD54}"/>
              </a:ext>
            </a:extLst>
          </p:cNvPr>
          <p:cNvSpPr txBox="1">
            <a:spLocks/>
          </p:cNvSpPr>
          <p:nvPr/>
        </p:nvSpPr>
        <p:spPr>
          <a:xfrm>
            <a:off x="232397" y="3323384"/>
            <a:ext cx="4797016" cy="1202790"/>
          </a:xfrm>
          <a:prstGeom prst="rect">
            <a:avLst/>
          </a:prstGeom>
        </p:spPr>
        <p:txBody>
          <a:bodyPr anchor="ctr"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Font typeface="Arial" panose="020B0604020202020204" pitchFamily="34" charset="0"/>
              <a:buNone/>
            </a:pPr>
            <a:r>
              <a:rPr lang="en-US" sz="9600" b="1" spc="-300" dirty="0">
                <a:solidFill>
                  <a:schemeClr val="bg1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BIGSALE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DAE5588-1E82-4FB7-BA56-6BA07F1F8198}"/>
              </a:ext>
            </a:extLst>
          </p:cNvPr>
          <p:cNvGrpSpPr/>
          <p:nvPr/>
        </p:nvGrpSpPr>
        <p:grpSpPr>
          <a:xfrm rot="8100000">
            <a:off x="2277382" y="358066"/>
            <a:ext cx="2674792" cy="2674792"/>
            <a:chOff x="5718125" y="1795003"/>
            <a:chExt cx="2733472" cy="2733472"/>
          </a:xfrm>
        </p:grpSpPr>
        <p:sp>
          <p:nvSpPr>
            <p:cNvPr id="32" name="Diamond 31">
              <a:extLst>
                <a:ext uri="{FF2B5EF4-FFF2-40B4-BE49-F238E27FC236}">
                  <a16:creationId xmlns:a16="http://schemas.microsoft.com/office/drawing/2014/main" id="{406678C1-FFA0-4F0D-B8A4-5EFB0A915872}"/>
                </a:ext>
              </a:extLst>
            </p:cNvPr>
            <p:cNvSpPr/>
            <p:nvPr/>
          </p:nvSpPr>
          <p:spPr>
            <a:xfrm rot="18900000">
              <a:off x="5718125" y="1795003"/>
              <a:ext cx="2733472" cy="2733472"/>
            </a:xfrm>
            <a:prstGeom prst="diamond">
              <a:avLst/>
            </a:prstGeom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pc="-300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BBD21233-A070-44F2-8AC1-841A201B10F9}"/>
                </a:ext>
              </a:extLst>
            </p:cNvPr>
            <p:cNvSpPr/>
            <p:nvPr/>
          </p:nvSpPr>
          <p:spPr>
            <a:xfrm>
              <a:off x="6110474" y="3014757"/>
              <a:ext cx="1948774" cy="293964"/>
            </a:xfrm>
            <a:prstGeom prst="rect">
              <a:avLst/>
            </a:prstGeom>
            <a:gradFill>
              <a:gsLst>
                <a:gs pos="0">
                  <a:schemeClr val="accent2">
                    <a:lumMod val="50000"/>
                  </a:schemeClr>
                </a:gs>
                <a:gs pos="35000">
                  <a:schemeClr val="accent2">
                    <a:lumMod val="50000"/>
                  </a:schemeClr>
                </a:gs>
                <a:gs pos="100000">
                  <a:schemeClr val="accent2"/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pc="-300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73433C4B-0669-4995-B99B-1A4ADE9FDBAD}"/>
                </a:ext>
              </a:extLst>
            </p:cNvPr>
            <p:cNvSpPr/>
            <p:nvPr/>
          </p:nvSpPr>
          <p:spPr>
            <a:xfrm rot="5400000">
              <a:off x="6110474" y="3014757"/>
              <a:ext cx="1948774" cy="293964"/>
            </a:xfrm>
            <a:prstGeom prst="rect">
              <a:avLst/>
            </a:prstGeom>
            <a:gradFill>
              <a:gsLst>
                <a:gs pos="0">
                  <a:schemeClr val="accent2">
                    <a:lumMod val="50000"/>
                  </a:schemeClr>
                </a:gs>
                <a:gs pos="35000">
                  <a:schemeClr val="accent2">
                    <a:lumMod val="50000"/>
                  </a:schemeClr>
                </a:gs>
                <a:gs pos="100000">
                  <a:schemeClr val="accent2"/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pc="-300"/>
            </a:p>
          </p:txBody>
        </p:sp>
        <p:grpSp>
          <p:nvGrpSpPr>
            <p:cNvPr id="35" name="Graphic 13">
              <a:extLst>
                <a:ext uri="{FF2B5EF4-FFF2-40B4-BE49-F238E27FC236}">
                  <a16:creationId xmlns:a16="http://schemas.microsoft.com/office/drawing/2014/main" id="{22A64A41-C81B-4DE3-82D8-FD1A1102CB17}"/>
                </a:ext>
              </a:extLst>
            </p:cNvPr>
            <p:cNvGrpSpPr/>
            <p:nvPr/>
          </p:nvGrpSpPr>
          <p:grpSpPr>
            <a:xfrm>
              <a:off x="6427934" y="2512079"/>
              <a:ext cx="1313855" cy="1299321"/>
              <a:chOff x="5564981" y="2902977"/>
              <a:chExt cx="1054418" cy="1042754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37CF36B8-07E8-42A7-B48A-B6B0EA164ABE}"/>
                  </a:ext>
                </a:extLst>
              </p:cNvPr>
              <p:cNvSpPr/>
              <p:nvPr/>
            </p:nvSpPr>
            <p:spPr>
              <a:xfrm>
                <a:off x="6288917" y="3075146"/>
                <a:ext cx="285750" cy="342900"/>
              </a:xfrm>
              <a:custGeom>
                <a:avLst/>
                <a:gdLst>
                  <a:gd name="connsiteX0" fmla="*/ 7144 w 285750"/>
                  <a:gd name="connsiteY0" fmla="*/ 7144 h 342900"/>
                  <a:gd name="connsiteX1" fmla="*/ 117634 w 285750"/>
                  <a:gd name="connsiteY1" fmla="*/ 341471 h 342900"/>
                  <a:gd name="connsiteX2" fmla="*/ 282416 w 285750"/>
                  <a:gd name="connsiteY2" fmla="*/ 158591 h 342900"/>
                  <a:gd name="connsiteX3" fmla="*/ 249079 w 285750"/>
                  <a:gd name="connsiteY3" fmla="*/ 52864 h 342900"/>
                  <a:gd name="connsiteX4" fmla="*/ 7144 w 285750"/>
                  <a:gd name="connsiteY4" fmla="*/ 714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342900">
                    <a:moveTo>
                      <a:pt x="7144" y="7144"/>
                    </a:moveTo>
                    <a:cubicBezTo>
                      <a:pt x="7144" y="7144"/>
                      <a:pt x="95726" y="138589"/>
                      <a:pt x="117634" y="341471"/>
                    </a:cubicBezTo>
                    <a:lnTo>
                      <a:pt x="282416" y="158591"/>
                    </a:lnTo>
                    <a:cubicBezTo>
                      <a:pt x="282416" y="158591"/>
                      <a:pt x="287179" y="109061"/>
                      <a:pt x="249079" y="52864"/>
                    </a:cubicBezTo>
                    <a:cubicBezTo>
                      <a:pt x="249079" y="53816"/>
                      <a:pt x="95726" y="7144"/>
                      <a:pt x="7144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B26C6BA4-34C9-4570-9E87-A41330C3EC7D}"/>
                  </a:ext>
                </a:extLst>
              </p:cNvPr>
              <p:cNvSpPr/>
              <p:nvPr/>
            </p:nvSpPr>
            <p:spPr>
              <a:xfrm>
                <a:off x="5632608" y="2969995"/>
                <a:ext cx="922022" cy="913714"/>
              </a:xfrm>
              <a:custGeom>
                <a:avLst/>
                <a:gdLst>
                  <a:gd name="connsiteX0" fmla="*/ 1001554 w 1057275"/>
                  <a:gd name="connsiteY0" fmla="*/ 225985 h 1047750"/>
                  <a:gd name="connsiteX1" fmla="*/ 784384 w 1057275"/>
                  <a:gd name="connsiteY1" fmla="*/ 180265 h 1047750"/>
                  <a:gd name="connsiteX2" fmla="*/ 782479 w 1057275"/>
                  <a:gd name="connsiteY2" fmla="*/ 57392 h 1047750"/>
                  <a:gd name="connsiteX3" fmla="*/ 653891 w 1057275"/>
                  <a:gd name="connsiteY3" fmla="*/ 12625 h 1047750"/>
                  <a:gd name="connsiteX4" fmla="*/ 537686 w 1057275"/>
                  <a:gd name="connsiteY4" fmla="*/ 101207 h 1047750"/>
                  <a:gd name="connsiteX5" fmla="*/ 446246 w 1057275"/>
                  <a:gd name="connsiteY5" fmla="*/ 13577 h 1047750"/>
                  <a:gd name="connsiteX6" fmla="*/ 281464 w 1057275"/>
                  <a:gd name="connsiteY6" fmla="*/ 69775 h 1047750"/>
                  <a:gd name="connsiteX7" fmla="*/ 233839 w 1057275"/>
                  <a:gd name="connsiteY7" fmla="*/ 285040 h 1047750"/>
                  <a:gd name="connsiteX8" fmla="*/ 67151 w 1057275"/>
                  <a:gd name="connsiteY8" fmla="*/ 298375 h 1047750"/>
                  <a:gd name="connsiteX9" fmla="*/ 7144 w 1057275"/>
                  <a:gd name="connsiteY9" fmla="*/ 405055 h 1047750"/>
                  <a:gd name="connsiteX10" fmla="*/ 148114 w 1057275"/>
                  <a:gd name="connsiteY10" fmla="*/ 621272 h 1047750"/>
                  <a:gd name="connsiteX11" fmla="*/ 54769 w 1057275"/>
                  <a:gd name="connsiteY11" fmla="*/ 748907 h 1047750"/>
                  <a:gd name="connsiteX12" fmla="*/ 60484 w 1057275"/>
                  <a:gd name="connsiteY12" fmla="*/ 765100 h 1047750"/>
                  <a:gd name="connsiteX13" fmla="*/ 292894 w 1057275"/>
                  <a:gd name="connsiteY13" fmla="*/ 854635 h 1047750"/>
                  <a:gd name="connsiteX14" fmla="*/ 287179 w 1057275"/>
                  <a:gd name="connsiteY14" fmla="*/ 1018465 h 1047750"/>
                  <a:gd name="connsiteX15" fmla="*/ 330994 w 1057275"/>
                  <a:gd name="connsiteY15" fmla="*/ 1037515 h 1047750"/>
                  <a:gd name="connsiteX16" fmla="*/ 539591 w 1057275"/>
                  <a:gd name="connsiteY16" fmla="*/ 884162 h 1047750"/>
                  <a:gd name="connsiteX17" fmla="*/ 696754 w 1057275"/>
                  <a:gd name="connsiteY17" fmla="*/ 1035610 h 1047750"/>
                  <a:gd name="connsiteX18" fmla="*/ 810101 w 1057275"/>
                  <a:gd name="connsiteY18" fmla="*/ 990842 h 1047750"/>
                  <a:gd name="connsiteX19" fmla="*/ 834866 w 1057275"/>
                  <a:gd name="connsiteY19" fmla="*/ 802247 h 1047750"/>
                  <a:gd name="connsiteX20" fmla="*/ 1023461 w 1057275"/>
                  <a:gd name="connsiteY20" fmla="*/ 787007 h 1047750"/>
                  <a:gd name="connsiteX21" fmla="*/ 1056799 w 1057275"/>
                  <a:gd name="connsiteY21" fmla="*/ 727952 h 1047750"/>
                  <a:gd name="connsiteX22" fmla="*/ 945356 w 1057275"/>
                  <a:gd name="connsiteY22" fmla="*/ 458395 h 1047750"/>
                  <a:gd name="connsiteX23" fmla="*/ 989171 w 1057275"/>
                  <a:gd name="connsiteY23" fmla="*/ 406960 h 1047750"/>
                  <a:gd name="connsiteX24" fmla="*/ 986314 w 1057275"/>
                  <a:gd name="connsiteY24" fmla="*/ 384100 h 1047750"/>
                  <a:gd name="connsiteX25" fmla="*/ 1034891 w 1057275"/>
                  <a:gd name="connsiteY25" fmla="*/ 330760 h 1047750"/>
                  <a:gd name="connsiteX26" fmla="*/ 1001554 w 1057275"/>
                  <a:gd name="connsiteY26" fmla="*/ 225985 h 1047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57275" h="1047750">
                    <a:moveTo>
                      <a:pt x="1001554" y="225985"/>
                    </a:moveTo>
                    <a:cubicBezTo>
                      <a:pt x="1001554" y="225985"/>
                      <a:pt x="873919" y="187885"/>
                      <a:pt x="784384" y="180265"/>
                    </a:cubicBezTo>
                    <a:lnTo>
                      <a:pt x="782479" y="57392"/>
                    </a:lnTo>
                    <a:cubicBezTo>
                      <a:pt x="731044" y="-15950"/>
                      <a:pt x="653891" y="12625"/>
                      <a:pt x="653891" y="12625"/>
                    </a:cubicBezTo>
                    <a:lnTo>
                      <a:pt x="537686" y="101207"/>
                    </a:lnTo>
                    <a:lnTo>
                      <a:pt x="446246" y="13577"/>
                    </a:lnTo>
                    <a:cubicBezTo>
                      <a:pt x="446246" y="13577"/>
                      <a:pt x="314801" y="38342"/>
                      <a:pt x="281464" y="69775"/>
                    </a:cubicBezTo>
                    <a:cubicBezTo>
                      <a:pt x="281464" y="69775"/>
                      <a:pt x="254794" y="178360"/>
                      <a:pt x="233839" y="285040"/>
                    </a:cubicBezTo>
                    <a:lnTo>
                      <a:pt x="67151" y="298375"/>
                    </a:lnTo>
                    <a:cubicBezTo>
                      <a:pt x="67151" y="298375"/>
                      <a:pt x="20479" y="329807"/>
                      <a:pt x="7144" y="405055"/>
                    </a:cubicBezTo>
                    <a:cubicBezTo>
                      <a:pt x="7144" y="405055"/>
                      <a:pt x="71914" y="537452"/>
                      <a:pt x="148114" y="621272"/>
                    </a:cubicBezTo>
                    <a:lnTo>
                      <a:pt x="54769" y="748907"/>
                    </a:lnTo>
                    <a:lnTo>
                      <a:pt x="60484" y="765100"/>
                    </a:lnTo>
                    <a:lnTo>
                      <a:pt x="292894" y="854635"/>
                    </a:lnTo>
                    <a:lnTo>
                      <a:pt x="287179" y="1018465"/>
                    </a:lnTo>
                    <a:cubicBezTo>
                      <a:pt x="299561" y="1054660"/>
                      <a:pt x="330994" y="1037515"/>
                      <a:pt x="330994" y="1037515"/>
                    </a:cubicBezTo>
                    <a:lnTo>
                      <a:pt x="539591" y="884162"/>
                    </a:lnTo>
                    <a:lnTo>
                      <a:pt x="696754" y="1035610"/>
                    </a:lnTo>
                    <a:cubicBezTo>
                      <a:pt x="696754" y="1035610"/>
                      <a:pt x="752951" y="1041325"/>
                      <a:pt x="810101" y="990842"/>
                    </a:cubicBezTo>
                    <a:cubicBezTo>
                      <a:pt x="810101" y="990842"/>
                      <a:pt x="826294" y="897497"/>
                      <a:pt x="834866" y="802247"/>
                    </a:cubicBezTo>
                    <a:lnTo>
                      <a:pt x="1023461" y="787007"/>
                    </a:lnTo>
                    <a:cubicBezTo>
                      <a:pt x="1023461" y="787007"/>
                      <a:pt x="1047274" y="773672"/>
                      <a:pt x="1056799" y="727952"/>
                    </a:cubicBezTo>
                    <a:cubicBezTo>
                      <a:pt x="1056799" y="727952"/>
                      <a:pt x="997744" y="571742"/>
                      <a:pt x="945356" y="458395"/>
                    </a:cubicBezTo>
                    <a:lnTo>
                      <a:pt x="989171" y="406960"/>
                    </a:lnTo>
                    <a:cubicBezTo>
                      <a:pt x="989171" y="406960"/>
                      <a:pt x="989171" y="398387"/>
                      <a:pt x="986314" y="384100"/>
                    </a:cubicBezTo>
                    <a:lnTo>
                      <a:pt x="1034891" y="330760"/>
                    </a:lnTo>
                    <a:cubicBezTo>
                      <a:pt x="1034891" y="330760"/>
                      <a:pt x="1039654" y="281230"/>
                      <a:pt x="1001554" y="22598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A2CAD331-D90F-44BC-B322-8E726F17E036}"/>
                  </a:ext>
                </a:extLst>
              </p:cNvPr>
              <p:cNvSpPr/>
              <p:nvPr/>
            </p:nvSpPr>
            <p:spPr>
              <a:xfrm>
                <a:off x="6034564" y="3574256"/>
                <a:ext cx="371475" cy="371475"/>
              </a:xfrm>
              <a:custGeom>
                <a:avLst/>
                <a:gdLst>
                  <a:gd name="connsiteX0" fmla="*/ 368141 w 371475"/>
                  <a:gd name="connsiteY0" fmla="*/ 7144 h 371475"/>
                  <a:gd name="connsiteX1" fmla="*/ 7144 w 371475"/>
                  <a:gd name="connsiteY1" fmla="*/ 152876 h 371475"/>
                  <a:gd name="connsiteX2" fmla="*/ 227171 w 371475"/>
                  <a:gd name="connsiteY2" fmla="*/ 364331 h 371475"/>
                  <a:gd name="connsiteX3" fmla="*/ 340519 w 371475"/>
                  <a:gd name="connsiteY3" fmla="*/ 319564 h 371475"/>
                  <a:gd name="connsiteX4" fmla="*/ 368141 w 371475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71475">
                    <a:moveTo>
                      <a:pt x="368141" y="7144"/>
                    </a:moveTo>
                    <a:cubicBezTo>
                      <a:pt x="368141" y="7144"/>
                      <a:pt x="231934" y="123349"/>
                      <a:pt x="7144" y="152876"/>
                    </a:cubicBezTo>
                    <a:lnTo>
                      <a:pt x="227171" y="364331"/>
                    </a:lnTo>
                    <a:cubicBezTo>
                      <a:pt x="227171" y="364331"/>
                      <a:pt x="283369" y="370046"/>
                      <a:pt x="340519" y="319564"/>
                    </a:cubicBezTo>
                    <a:cubicBezTo>
                      <a:pt x="340519" y="319564"/>
                      <a:pt x="375761" y="122396"/>
                      <a:pt x="368141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A1057374-FA98-4F13-B10B-2AABC1B9D0A4}"/>
                  </a:ext>
                </a:extLst>
              </p:cNvPr>
              <p:cNvSpPr/>
              <p:nvPr/>
            </p:nvSpPr>
            <p:spPr>
              <a:xfrm>
                <a:off x="5844064" y="3495198"/>
                <a:ext cx="314325" cy="447675"/>
              </a:xfrm>
              <a:custGeom>
                <a:avLst/>
                <a:gdLst>
                  <a:gd name="connsiteX0" fmla="*/ 315754 w 314325"/>
                  <a:gd name="connsiteY0" fmla="*/ 250984 h 447675"/>
                  <a:gd name="connsiteX1" fmla="*/ 50959 w 314325"/>
                  <a:gd name="connsiteY1" fmla="*/ 445294 h 447675"/>
                  <a:gd name="connsiteX2" fmla="*/ 7144 w 314325"/>
                  <a:gd name="connsiteY2" fmla="*/ 426244 h 447675"/>
                  <a:gd name="connsiteX3" fmla="*/ 22384 w 314325"/>
                  <a:gd name="connsiteY3" fmla="*/ 7144 h 447675"/>
                  <a:gd name="connsiteX4" fmla="*/ 315754 w 314325"/>
                  <a:gd name="connsiteY4" fmla="*/ 250984 h 44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5" h="447675">
                    <a:moveTo>
                      <a:pt x="315754" y="250984"/>
                    </a:moveTo>
                    <a:lnTo>
                      <a:pt x="50959" y="445294"/>
                    </a:lnTo>
                    <a:cubicBezTo>
                      <a:pt x="50959" y="445294"/>
                      <a:pt x="19526" y="462439"/>
                      <a:pt x="7144" y="426244"/>
                    </a:cubicBezTo>
                    <a:lnTo>
                      <a:pt x="22384" y="7144"/>
                    </a:lnTo>
                    <a:cubicBezTo>
                      <a:pt x="23336" y="8096"/>
                      <a:pt x="98584" y="175736"/>
                      <a:pt x="315754" y="25098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F73FCA2C-351B-4955-95C6-E198C67E3F5D}"/>
                  </a:ext>
                </a:extLst>
              </p:cNvPr>
              <p:cNvSpPr/>
              <p:nvPr/>
            </p:nvSpPr>
            <p:spPr>
              <a:xfrm>
                <a:off x="5778341" y="2909411"/>
                <a:ext cx="533400" cy="352425"/>
              </a:xfrm>
              <a:custGeom>
                <a:avLst/>
                <a:gdLst>
                  <a:gd name="connsiteX0" fmla="*/ 7144 w 533400"/>
                  <a:gd name="connsiteY0" fmla="*/ 350996 h 352425"/>
                  <a:gd name="connsiteX1" fmla="*/ 530066 w 533400"/>
                  <a:gd name="connsiteY1" fmla="*/ 291941 h 352425"/>
                  <a:gd name="connsiteX2" fmla="*/ 232886 w 533400"/>
                  <a:gd name="connsiteY2" fmla="*/ 7144 h 352425"/>
                  <a:gd name="connsiteX3" fmla="*/ 68104 w 533400"/>
                  <a:gd name="connsiteY3" fmla="*/ 63341 h 352425"/>
                  <a:gd name="connsiteX4" fmla="*/ 7144 w 533400"/>
                  <a:gd name="connsiteY4" fmla="*/ 350996 h 35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0" h="352425">
                    <a:moveTo>
                      <a:pt x="7144" y="350996"/>
                    </a:moveTo>
                    <a:cubicBezTo>
                      <a:pt x="7144" y="350996"/>
                      <a:pt x="305276" y="314801"/>
                      <a:pt x="530066" y="291941"/>
                    </a:cubicBezTo>
                    <a:lnTo>
                      <a:pt x="232886" y="7144"/>
                    </a:lnTo>
                    <a:cubicBezTo>
                      <a:pt x="232886" y="7144"/>
                      <a:pt x="101441" y="31909"/>
                      <a:pt x="68104" y="63341"/>
                    </a:cubicBezTo>
                    <a:cubicBezTo>
                      <a:pt x="68104" y="64294"/>
                      <a:pt x="28099" y="228124"/>
                      <a:pt x="7144" y="3509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59D88761-7558-4B4F-8F27-B72932A36070}"/>
                  </a:ext>
                </a:extLst>
              </p:cNvPr>
              <p:cNvSpPr/>
              <p:nvPr/>
            </p:nvSpPr>
            <p:spPr>
              <a:xfrm>
                <a:off x="5564981" y="3168491"/>
                <a:ext cx="409575" cy="361950"/>
              </a:xfrm>
              <a:custGeom>
                <a:avLst/>
                <a:gdLst>
                  <a:gd name="connsiteX0" fmla="*/ 148114 w 409575"/>
                  <a:gd name="connsiteY0" fmla="*/ 356711 h 361950"/>
                  <a:gd name="connsiteX1" fmla="*/ 402431 w 409575"/>
                  <a:gd name="connsiteY1" fmla="*/ 7144 h 361950"/>
                  <a:gd name="connsiteX2" fmla="*/ 67151 w 409575"/>
                  <a:gd name="connsiteY2" fmla="*/ 32861 h 361950"/>
                  <a:gd name="connsiteX3" fmla="*/ 7144 w 409575"/>
                  <a:gd name="connsiteY3" fmla="*/ 139541 h 361950"/>
                  <a:gd name="connsiteX4" fmla="*/ 148114 w 409575"/>
                  <a:gd name="connsiteY4" fmla="*/ 356711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9575" h="361950">
                    <a:moveTo>
                      <a:pt x="148114" y="356711"/>
                    </a:moveTo>
                    <a:cubicBezTo>
                      <a:pt x="148114" y="356711"/>
                      <a:pt x="248126" y="172879"/>
                      <a:pt x="402431" y="7144"/>
                    </a:cubicBezTo>
                    <a:lnTo>
                      <a:pt x="67151" y="32861"/>
                    </a:lnTo>
                    <a:cubicBezTo>
                      <a:pt x="67151" y="32861"/>
                      <a:pt x="20479" y="64294"/>
                      <a:pt x="7144" y="139541"/>
                    </a:cubicBezTo>
                    <a:cubicBezTo>
                      <a:pt x="7144" y="139541"/>
                      <a:pt x="69056" y="272891"/>
                      <a:pt x="148114" y="356711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127DF51D-FCAA-496F-8AB6-9B9089CE19CB}"/>
                  </a:ext>
                </a:extLst>
              </p:cNvPr>
              <p:cNvSpPr/>
              <p:nvPr/>
            </p:nvSpPr>
            <p:spPr>
              <a:xfrm>
                <a:off x="6143149" y="3353276"/>
                <a:ext cx="476250" cy="371475"/>
              </a:xfrm>
              <a:custGeom>
                <a:avLst/>
                <a:gdLst>
                  <a:gd name="connsiteX0" fmla="*/ 366236 w 476250"/>
                  <a:gd name="connsiteY0" fmla="*/ 7144 h 371475"/>
                  <a:gd name="connsiteX1" fmla="*/ 7144 w 476250"/>
                  <a:gd name="connsiteY1" fmla="*/ 372904 h 371475"/>
                  <a:gd name="connsiteX2" fmla="*/ 445294 w 476250"/>
                  <a:gd name="connsiteY2" fmla="*/ 336709 h 371475"/>
                  <a:gd name="connsiteX3" fmla="*/ 478631 w 476250"/>
                  <a:gd name="connsiteY3" fmla="*/ 277654 h 371475"/>
                  <a:gd name="connsiteX4" fmla="*/ 366236 w 476250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0" h="371475">
                    <a:moveTo>
                      <a:pt x="366236" y="7144"/>
                    </a:moveTo>
                    <a:cubicBezTo>
                      <a:pt x="366236" y="7144"/>
                      <a:pt x="179546" y="226219"/>
                      <a:pt x="7144" y="372904"/>
                    </a:cubicBezTo>
                    <a:lnTo>
                      <a:pt x="445294" y="336709"/>
                    </a:lnTo>
                    <a:cubicBezTo>
                      <a:pt x="445294" y="336709"/>
                      <a:pt x="469106" y="323374"/>
                      <a:pt x="478631" y="277654"/>
                    </a:cubicBezTo>
                    <a:cubicBezTo>
                      <a:pt x="478631" y="277654"/>
                      <a:pt x="418624" y="119539"/>
                      <a:pt x="366236" y="714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6614FF87-8D2B-4DCF-8823-70669834DF91}"/>
                  </a:ext>
                </a:extLst>
              </p:cNvPr>
              <p:cNvSpPr/>
              <p:nvPr/>
            </p:nvSpPr>
            <p:spPr>
              <a:xfrm>
                <a:off x="6030754" y="2902977"/>
                <a:ext cx="323850" cy="371475"/>
              </a:xfrm>
              <a:custGeom>
                <a:avLst/>
                <a:gdLst>
                  <a:gd name="connsiteX0" fmla="*/ 7144 w 323850"/>
                  <a:gd name="connsiteY0" fmla="*/ 150737 h 371475"/>
                  <a:gd name="connsiteX1" fmla="*/ 188119 w 323850"/>
                  <a:gd name="connsiteY1" fmla="*/ 12625 h 371475"/>
                  <a:gd name="connsiteX2" fmla="*/ 316706 w 323850"/>
                  <a:gd name="connsiteY2" fmla="*/ 57392 h 371475"/>
                  <a:gd name="connsiteX3" fmla="*/ 321469 w 323850"/>
                  <a:gd name="connsiteY3" fmla="*/ 366955 h 371475"/>
                  <a:gd name="connsiteX4" fmla="*/ 7144 w 323850"/>
                  <a:gd name="connsiteY4" fmla="*/ 150737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0" h="371475">
                    <a:moveTo>
                      <a:pt x="7144" y="150737"/>
                    </a:moveTo>
                    <a:lnTo>
                      <a:pt x="188119" y="12625"/>
                    </a:lnTo>
                    <a:cubicBezTo>
                      <a:pt x="188119" y="12625"/>
                      <a:pt x="265271" y="-15950"/>
                      <a:pt x="316706" y="57392"/>
                    </a:cubicBezTo>
                    <a:lnTo>
                      <a:pt x="321469" y="366955"/>
                    </a:lnTo>
                    <a:cubicBezTo>
                      <a:pt x="321469" y="366955"/>
                      <a:pt x="229076" y="210745"/>
                      <a:pt x="7144" y="15073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C12C95CC-9AFE-4ABE-AAA0-9AC88A50E748}"/>
                  </a:ext>
                </a:extLst>
              </p:cNvPr>
              <p:cNvSpPr/>
              <p:nvPr/>
            </p:nvSpPr>
            <p:spPr>
              <a:xfrm>
                <a:off x="5822156" y="3343751"/>
                <a:ext cx="200025" cy="285750"/>
              </a:xfrm>
              <a:custGeom>
                <a:avLst/>
                <a:gdLst>
                  <a:gd name="connsiteX0" fmla="*/ 31909 w 200025"/>
                  <a:gd name="connsiteY0" fmla="*/ 89059 h 285750"/>
                  <a:gd name="connsiteX1" fmla="*/ 110014 w 200025"/>
                  <a:gd name="connsiteY1" fmla="*/ 7144 h 285750"/>
                  <a:gd name="connsiteX2" fmla="*/ 189071 w 200025"/>
                  <a:gd name="connsiteY2" fmla="*/ 95726 h 285750"/>
                  <a:gd name="connsiteX3" fmla="*/ 196691 w 200025"/>
                  <a:gd name="connsiteY3" fmla="*/ 284321 h 285750"/>
                  <a:gd name="connsiteX4" fmla="*/ 196691 w 200025"/>
                  <a:gd name="connsiteY4" fmla="*/ 284321 h 285750"/>
                  <a:gd name="connsiteX5" fmla="*/ 7144 w 200025"/>
                  <a:gd name="connsiteY5" fmla="*/ 190024 h 285750"/>
                  <a:gd name="connsiteX6" fmla="*/ 31909 w 200025"/>
                  <a:gd name="connsiteY6" fmla="*/ 89059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025" h="285750">
                    <a:moveTo>
                      <a:pt x="31909" y="89059"/>
                    </a:moveTo>
                    <a:lnTo>
                      <a:pt x="110014" y="7144"/>
                    </a:lnTo>
                    <a:cubicBezTo>
                      <a:pt x="110014" y="7144"/>
                      <a:pt x="125254" y="66199"/>
                      <a:pt x="189071" y="95726"/>
                    </a:cubicBezTo>
                    <a:lnTo>
                      <a:pt x="196691" y="284321"/>
                    </a:lnTo>
                    <a:lnTo>
                      <a:pt x="196691" y="284321"/>
                    </a:lnTo>
                    <a:lnTo>
                      <a:pt x="7144" y="190024"/>
                    </a:lnTo>
                    <a:lnTo>
                      <a:pt x="31909" y="8905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71ED061F-4CCE-47C0-8BF5-F10DEE42EF76}"/>
                  </a:ext>
                </a:extLst>
              </p:cNvPr>
              <p:cNvSpPr/>
              <p:nvPr/>
            </p:nvSpPr>
            <p:spPr>
              <a:xfrm>
                <a:off x="5612606" y="3241184"/>
                <a:ext cx="285750" cy="504825"/>
              </a:xfrm>
              <a:custGeom>
                <a:avLst/>
                <a:gdLst>
                  <a:gd name="connsiteX0" fmla="*/ 7144 w 285750"/>
                  <a:gd name="connsiteY0" fmla="*/ 386239 h 504825"/>
                  <a:gd name="connsiteX1" fmla="*/ 286226 w 285750"/>
                  <a:gd name="connsiteY1" fmla="*/ 7144 h 504825"/>
                  <a:gd name="connsiteX2" fmla="*/ 276701 w 285750"/>
                  <a:gd name="connsiteY2" fmla="*/ 504349 h 504825"/>
                  <a:gd name="connsiteX3" fmla="*/ 12859 w 285750"/>
                  <a:gd name="connsiteY3" fmla="*/ 402431 h 504825"/>
                  <a:gd name="connsiteX4" fmla="*/ 7144 w 285750"/>
                  <a:gd name="connsiteY4" fmla="*/ 386239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504825">
                    <a:moveTo>
                      <a:pt x="7144" y="386239"/>
                    </a:moveTo>
                    <a:lnTo>
                      <a:pt x="286226" y="7144"/>
                    </a:lnTo>
                    <a:cubicBezTo>
                      <a:pt x="286226" y="7144"/>
                      <a:pt x="227171" y="106204"/>
                      <a:pt x="276701" y="504349"/>
                    </a:cubicBezTo>
                    <a:lnTo>
                      <a:pt x="12859" y="402431"/>
                    </a:lnTo>
                    <a:lnTo>
                      <a:pt x="7144" y="386239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03A07E95-7F34-4E48-8F9C-5741FD45F797}"/>
                  </a:ext>
                </a:extLst>
              </p:cNvPr>
              <p:cNvSpPr/>
              <p:nvPr/>
            </p:nvSpPr>
            <p:spPr>
              <a:xfrm>
                <a:off x="5927884" y="3224688"/>
                <a:ext cx="361950" cy="342900"/>
              </a:xfrm>
              <a:custGeom>
                <a:avLst/>
                <a:gdLst>
                  <a:gd name="connsiteX0" fmla="*/ 7144 w 361950"/>
                  <a:gd name="connsiteY0" fmla="*/ 338614 h 342900"/>
                  <a:gd name="connsiteX1" fmla="*/ 98584 w 361950"/>
                  <a:gd name="connsiteY1" fmla="*/ 70961 h 342900"/>
                  <a:gd name="connsiteX2" fmla="*/ 194786 w 361950"/>
                  <a:gd name="connsiteY2" fmla="*/ 7144 h 342900"/>
                  <a:gd name="connsiteX3" fmla="*/ 356711 w 361950"/>
                  <a:gd name="connsiteY3" fmla="*/ 56674 h 342900"/>
                  <a:gd name="connsiteX4" fmla="*/ 287179 w 361950"/>
                  <a:gd name="connsiteY4" fmla="*/ 330994 h 342900"/>
                  <a:gd name="connsiteX5" fmla="*/ 7144 w 361950"/>
                  <a:gd name="connsiteY5" fmla="*/ 33861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342900">
                    <a:moveTo>
                      <a:pt x="7144" y="338614"/>
                    </a:moveTo>
                    <a:lnTo>
                      <a:pt x="98584" y="70961"/>
                    </a:lnTo>
                    <a:lnTo>
                      <a:pt x="194786" y="7144"/>
                    </a:lnTo>
                    <a:cubicBezTo>
                      <a:pt x="194786" y="7144"/>
                      <a:pt x="310039" y="7144"/>
                      <a:pt x="356711" y="56674"/>
                    </a:cubicBezTo>
                    <a:cubicBezTo>
                      <a:pt x="356711" y="56674"/>
                      <a:pt x="329089" y="259556"/>
                      <a:pt x="287179" y="330994"/>
                    </a:cubicBezTo>
                    <a:lnTo>
                      <a:pt x="7144" y="33861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73DEE81A-9B91-4E05-96AE-DE9ED207F006}"/>
                  </a:ext>
                </a:extLst>
              </p:cNvPr>
              <p:cNvSpPr/>
              <p:nvPr/>
            </p:nvSpPr>
            <p:spPr>
              <a:xfrm>
                <a:off x="6183154" y="3178637"/>
                <a:ext cx="371475" cy="361950"/>
              </a:xfrm>
              <a:custGeom>
                <a:avLst/>
                <a:gdLst>
                  <a:gd name="connsiteX0" fmla="*/ 7144 w 371475"/>
                  <a:gd name="connsiteY0" fmla="*/ 12238 h 361950"/>
                  <a:gd name="connsiteX1" fmla="*/ 173831 w 371475"/>
                  <a:gd name="connsiteY1" fmla="*/ 363710 h 361950"/>
                  <a:gd name="connsiteX2" fmla="*/ 371951 w 371475"/>
                  <a:gd name="connsiteY2" fmla="*/ 131300 h 361950"/>
                  <a:gd name="connsiteX3" fmla="*/ 320516 w 371475"/>
                  <a:gd name="connsiteY3" fmla="*/ 20810 h 361950"/>
                  <a:gd name="connsiteX4" fmla="*/ 7144 w 371475"/>
                  <a:gd name="connsiteY4" fmla="*/ 12238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61950">
                    <a:moveTo>
                      <a:pt x="7144" y="12238"/>
                    </a:moveTo>
                    <a:cubicBezTo>
                      <a:pt x="7144" y="12238"/>
                      <a:pt x="130969" y="141778"/>
                      <a:pt x="173831" y="363710"/>
                    </a:cubicBezTo>
                    <a:lnTo>
                      <a:pt x="371951" y="131300"/>
                    </a:lnTo>
                    <a:cubicBezTo>
                      <a:pt x="371951" y="131300"/>
                      <a:pt x="373856" y="75103"/>
                      <a:pt x="320516" y="20810"/>
                    </a:cubicBezTo>
                    <a:cubicBezTo>
                      <a:pt x="320516" y="20810"/>
                      <a:pt x="120491" y="-3002"/>
                      <a:pt x="7144" y="1223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76BCAB9-10F0-45CD-806A-5196337DD8C8}"/>
                  </a:ext>
                </a:extLst>
              </p:cNvPr>
              <p:cNvSpPr/>
              <p:nvPr/>
            </p:nvSpPr>
            <p:spPr>
              <a:xfrm>
                <a:off x="5859304" y="3023711"/>
                <a:ext cx="371475" cy="361950"/>
              </a:xfrm>
              <a:custGeom>
                <a:avLst/>
                <a:gdLst>
                  <a:gd name="connsiteX0" fmla="*/ 7144 w 371475"/>
                  <a:gd name="connsiteY0" fmla="*/ 358616 h 361950"/>
                  <a:gd name="connsiteX1" fmla="*/ 54769 w 371475"/>
                  <a:gd name="connsiteY1" fmla="*/ 56674 h 361950"/>
                  <a:gd name="connsiteX2" fmla="*/ 162401 w 371475"/>
                  <a:gd name="connsiteY2" fmla="*/ 7144 h 361950"/>
                  <a:gd name="connsiteX3" fmla="*/ 365284 w 371475"/>
                  <a:gd name="connsiteY3" fmla="*/ 159544 h 361950"/>
                  <a:gd name="connsiteX4" fmla="*/ 261461 w 371475"/>
                  <a:gd name="connsiteY4" fmla="*/ 258604 h 361950"/>
                  <a:gd name="connsiteX5" fmla="*/ 7144 w 371475"/>
                  <a:gd name="connsiteY5" fmla="*/ 358616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475" h="361950">
                    <a:moveTo>
                      <a:pt x="7144" y="358616"/>
                    </a:moveTo>
                    <a:lnTo>
                      <a:pt x="54769" y="56674"/>
                    </a:lnTo>
                    <a:lnTo>
                      <a:pt x="162401" y="7144"/>
                    </a:lnTo>
                    <a:lnTo>
                      <a:pt x="365284" y="159544"/>
                    </a:lnTo>
                    <a:cubicBezTo>
                      <a:pt x="365284" y="159544"/>
                      <a:pt x="318611" y="222409"/>
                      <a:pt x="261461" y="258604"/>
                    </a:cubicBezTo>
                    <a:cubicBezTo>
                      <a:pt x="187166" y="305276"/>
                      <a:pt x="7144" y="358616"/>
                      <a:pt x="7144" y="35861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C3F3307D-5F60-4289-A41E-CF996DE81C52}"/>
                  </a:ext>
                </a:extLst>
              </p:cNvPr>
              <p:cNvSpPr/>
              <p:nvPr/>
            </p:nvSpPr>
            <p:spPr>
              <a:xfrm>
                <a:off x="5885974" y="3482816"/>
                <a:ext cx="419100" cy="314325"/>
              </a:xfrm>
              <a:custGeom>
                <a:avLst/>
                <a:gdLst>
                  <a:gd name="connsiteX0" fmla="*/ 421481 w 419100"/>
                  <a:gd name="connsiteY0" fmla="*/ 7144 h 314325"/>
                  <a:gd name="connsiteX1" fmla="*/ 319564 w 419100"/>
                  <a:gd name="connsiteY1" fmla="*/ 289084 h 314325"/>
                  <a:gd name="connsiteX2" fmla="*/ 141446 w 419100"/>
                  <a:gd name="connsiteY2" fmla="*/ 311944 h 314325"/>
                  <a:gd name="connsiteX3" fmla="*/ 7144 w 419100"/>
                  <a:gd name="connsiteY3" fmla="*/ 90011 h 314325"/>
                  <a:gd name="connsiteX4" fmla="*/ 96679 w 419100"/>
                  <a:gd name="connsiteY4" fmla="*/ 30956 h 314325"/>
                  <a:gd name="connsiteX5" fmla="*/ 421481 w 419100"/>
                  <a:gd name="connsiteY5" fmla="*/ 7144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00" h="314325">
                    <a:moveTo>
                      <a:pt x="421481" y="7144"/>
                    </a:moveTo>
                    <a:lnTo>
                      <a:pt x="319564" y="289084"/>
                    </a:lnTo>
                    <a:lnTo>
                      <a:pt x="141446" y="311944"/>
                    </a:lnTo>
                    <a:lnTo>
                      <a:pt x="7144" y="90011"/>
                    </a:lnTo>
                    <a:cubicBezTo>
                      <a:pt x="7144" y="90011"/>
                      <a:pt x="34766" y="47149"/>
                      <a:pt x="96679" y="30956"/>
                    </a:cubicBezTo>
                    <a:cubicBezTo>
                      <a:pt x="180499" y="10001"/>
                      <a:pt x="421481" y="7144"/>
                      <a:pt x="421481" y="714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</p:grpSp>
      </p:grpSp>
      <p:sp>
        <p:nvSpPr>
          <p:cNvPr id="50" name="Text Placeholder 1">
            <a:extLst>
              <a:ext uri="{FF2B5EF4-FFF2-40B4-BE49-F238E27FC236}">
                <a16:creationId xmlns:a16="http://schemas.microsoft.com/office/drawing/2014/main" id="{58495F86-3502-4589-BC73-423835B8FD34}"/>
              </a:ext>
            </a:extLst>
          </p:cNvPr>
          <p:cNvSpPr txBox="1">
            <a:spLocks/>
          </p:cNvSpPr>
          <p:nvPr/>
        </p:nvSpPr>
        <p:spPr>
          <a:xfrm>
            <a:off x="232397" y="4489838"/>
            <a:ext cx="4797016" cy="1202790"/>
          </a:xfrm>
          <a:prstGeom prst="rect">
            <a:avLst/>
          </a:prstGeom>
        </p:spPr>
        <p:txBody>
          <a:bodyPr anchor="ctr"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Font typeface="Arial" panose="020B0604020202020204" pitchFamily="34" charset="0"/>
              <a:buNone/>
            </a:pPr>
            <a:r>
              <a:rPr lang="en-US" sz="7200" b="1" spc="-300" dirty="0">
                <a:solidFill>
                  <a:schemeClr val="bg1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COLUMNS</a:t>
            </a:r>
          </a:p>
        </p:txBody>
      </p:sp>
      <p:sp>
        <p:nvSpPr>
          <p:cNvPr id="51" name="Text Placeholder 1">
            <a:extLst>
              <a:ext uri="{FF2B5EF4-FFF2-40B4-BE49-F238E27FC236}">
                <a16:creationId xmlns:a16="http://schemas.microsoft.com/office/drawing/2014/main" id="{DEB28046-B4FD-49E1-90AF-0DBBF5106CD1}"/>
              </a:ext>
            </a:extLst>
          </p:cNvPr>
          <p:cNvSpPr txBox="1">
            <a:spLocks/>
          </p:cNvSpPr>
          <p:nvPr/>
        </p:nvSpPr>
        <p:spPr>
          <a:xfrm>
            <a:off x="232397" y="5656292"/>
            <a:ext cx="4797016" cy="1202790"/>
          </a:xfrm>
          <a:prstGeom prst="rect">
            <a:avLst/>
          </a:prstGeom>
        </p:spPr>
        <p:txBody>
          <a:bodyPr anchor="ctr"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Font typeface="Arial" panose="020B0604020202020204" pitchFamily="34" charset="0"/>
              <a:buNone/>
            </a:pPr>
            <a:r>
              <a:rPr lang="en-US" sz="7200" b="1" spc="-300" dirty="0">
                <a:solidFill>
                  <a:schemeClr val="bg1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STYLE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D05E2D9-B978-4831-BB67-D64926CA8095}"/>
              </a:ext>
            </a:extLst>
          </p:cNvPr>
          <p:cNvSpPr txBox="1"/>
          <p:nvPr/>
        </p:nvSpPr>
        <p:spPr>
          <a:xfrm>
            <a:off x="5541843" y="3884220"/>
            <a:ext cx="632630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1"/>
                </a:solidFill>
                <a:cs typeface="Calibri" pitchFamily="34" charset="0"/>
              </a:rPr>
              <a:t>PowerPoint Presentation Templates</a:t>
            </a:r>
            <a:endParaRPr lang="ko-KR" altLang="en-US" sz="1200" b="1" dirty="0">
              <a:solidFill>
                <a:schemeClr val="accent1"/>
              </a:solidFill>
              <a:cs typeface="Calibri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220104E2-C61F-48A1-80C0-233B107ACE0E}"/>
              </a:ext>
            </a:extLst>
          </p:cNvPr>
          <p:cNvSpPr txBox="1"/>
          <p:nvPr/>
        </p:nvSpPr>
        <p:spPr>
          <a:xfrm>
            <a:off x="5541841" y="4307633"/>
            <a:ext cx="6326309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</a:t>
            </a:r>
            <a:r>
              <a:rPr lang="en-US" altLang="ko-KR" sz="1200" dirty="0">
                <a:solidFill>
                  <a:schemeClr val="bg1"/>
                </a:solidFill>
              </a:rPr>
              <a:t> 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 Get a modern PowerPoint  Presentation that is beautifully designed. Easy to change colors, photos and Text. Get a modern PowerPoint  Presentation that is beautifully designed. I hope and I believe that this Template will your Time, Money and Reputation. Easy to change colors, photos and Text.</a:t>
            </a:r>
            <a:r>
              <a:rPr lang="en-US" altLang="ko-KR" sz="1200" dirty="0">
                <a:solidFill>
                  <a:schemeClr val="bg1"/>
                </a:solidFill>
              </a:rPr>
              <a:t> </a:t>
            </a:r>
          </a:p>
          <a:p>
            <a:endParaRPr lang="en-US" altLang="ko-KR" sz="1200" dirty="0">
              <a:solidFill>
                <a:schemeClr val="bg1"/>
              </a:solidFill>
            </a:endParaRPr>
          </a:p>
          <a:p>
            <a:r>
              <a:rPr lang="en-US" altLang="ko-KR" sz="1200" dirty="0">
                <a:solidFill>
                  <a:schemeClr val="bg1"/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 Get a modern PowerPoint  Presentation that is beautifully designed. Easy to change colors, photos and Text.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949F2316-8603-4034-82A4-79BF56C8AA4B}"/>
              </a:ext>
            </a:extLst>
          </p:cNvPr>
          <p:cNvSpPr txBox="1"/>
          <p:nvPr/>
        </p:nvSpPr>
        <p:spPr>
          <a:xfrm>
            <a:off x="5541841" y="3429000"/>
            <a:ext cx="632630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</p:spTree>
    <p:extLst>
      <p:ext uri="{BB962C8B-B14F-4D97-AF65-F5344CB8AC3E}">
        <p14:creationId xmlns:p14="http://schemas.microsoft.com/office/powerpoint/2010/main" val="32516806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TextBox 73">
            <a:extLst>
              <a:ext uri="{FF2B5EF4-FFF2-40B4-BE49-F238E27FC236}">
                <a16:creationId xmlns:a16="http://schemas.microsoft.com/office/drawing/2014/main" id="{3B3D4D51-3065-46CB-90E9-79B99F80AFD9}"/>
              </a:ext>
            </a:extLst>
          </p:cNvPr>
          <p:cNvSpPr txBox="1"/>
          <p:nvPr/>
        </p:nvSpPr>
        <p:spPr>
          <a:xfrm>
            <a:off x="7809897" y="2680629"/>
            <a:ext cx="3872983" cy="36009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 Placeholder 1">
            <a:extLst>
              <a:ext uri="{FF2B5EF4-FFF2-40B4-BE49-F238E27FC236}">
                <a16:creationId xmlns:a16="http://schemas.microsoft.com/office/drawing/2014/main" id="{DA901167-DD49-4D4F-9351-47DA761E64C0}"/>
              </a:ext>
            </a:extLst>
          </p:cNvPr>
          <p:cNvSpPr txBox="1">
            <a:spLocks/>
          </p:cNvSpPr>
          <p:nvPr/>
        </p:nvSpPr>
        <p:spPr>
          <a:xfrm>
            <a:off x="564710" y="602768"/>
            <a:ext cx="6494060" cy="2088417"/>
          </a:xfrm>
          <a:prstGeom prst="rect">
            <a:avLst/>
          </a:prstGeom>
        </p:spPr>
        <p:txBody>
          <a:bodyPr anchor="ctr"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Font typeface="Arial" panose="020B0604020202020204" pitchFamily="34" charset="0"/>
              <a:buNone/>
            </a:pPr>
            <a:r>
              <a:rPr lang="en-US" sz="18000" b="1" spc="-300" dirty="0">
                <a:solidFill>
                  <a:schemeClr val="bg1"/>
                </a:solidFill>
                <a:latin typeface="Arial Narrow" panose="020B0606020202030204" pitchFamily="34" charset="0"/>
              </a:rPr>
              <a:t>X  MAS</a:t>
            </a:r>
          </a:p>
        </p:txBody>
      </p:sp>
      <p:sp>
        <p:nvSpPr>
          <p:cNvPr id="7" name="Text Placeholder 1">
            <a:extLst>
              <a:ext uri="{FF2B5EF4-FFF2-40B4-BE49-F238E27FC236}">
                <a16:creationId xmlns:a16="http://schemas.microsoft.com/office/drawing/2014/main" id="{9E3C38E0-004B-42AD-A5AC-14DDB503B24B}"/>
              </a:ext>
            </a:extLst>
          </p:cNvPr>
          <p:cNvSpPr txBox="1">
            <a:spLocks/>
          </p:cNvSpPr>
          <p:nvPr/>
        </p:nvSpPr>
        <p:spPr>
          <a:xfrm>
            <a:off x="564710" y="2428318"/>
            <a:ext cx="6494060" cy="2088417"/>
          </a:xfrm>
          <a:prstGeom prst="rect">
            <a:avLst/>
          </a:prstGeom>
        </p:spPr>
        <p:txBody>
          <a:bodyPr anchor="ctr"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Font typeface="Arial" panose="020B0604020202020204" pitchFamily="34" charset="0"/>
              <a:buNone/>
            </a:pPr>
            <a:r>
              <a:rPr lang="en-US" sz="14000" b="1" spc="-300" dirty="0">
                <a:solidFill>
                  <a:schemeClr val="bg1"/>
                </a:solidFill>
                <a:latin typeface="Arial Narrow" panose="020B0606020202030204" pitchFamily="34" charset="0"/>
              </a:rPr>
              <a:t>BIGSALE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46AB447-29F7-49A7-ACAC-FFF0277577FD}"/>
              </a:ext>
            </a:extLst>
          </p:cNvPr>
          <p:cNvGrpSpPr/>
          <p:nvPr/>
        </p:nvGrpSpPr>
        <p:grpSpPr>
          <a:xfrm rot="8100000">
            <a:off x="1623242" y="808086"/>
            <a:ext cx="1493931" cy="1493931"/>
            <a:chOff x="5718125" y="1795003"/>
            <a:chExt cx="2733472" cy="2733472"/>
          </a:xfrm>
        </p:grpSpPr>
        <p:sp>
          <p:nvSpPr>
            <p:cNvPr id="10" name="Diamond 9">
              <a:extLst>
                <a:ext uri="{FF2B5EF4-FFF2-40B4-BE49-F238E27FC236}">
                  <a16:creationId xmlns:a16="http://schemas.microsoft.com/office/drawing/2014/main" id="{D3EB40C0-5968-4B8A-ABC9-40B31AB40157}"/>
                </a:ext>
              </a:extLst>
            </p:cNvPr>
            <p:cNvSpPr/>
            <p:nvPr/>
          </p:nvSpPr>
          <p:spPr>
            <a:xfrm rot="18900000">
              <a:off x="5718125" y="1795003"/>
              <a:ext cx="2733472" cy="2733472"/>
            </a:xfrm>
            <a:prstGeom prst="diamond">
              <a:avLst/>
            </a:prstGeom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pc="-300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D0C5EB6E-88D8-427B-9E7D-825DC0D479B4}"/>
                </a:ext>
              </a:extLst>
            </p:cNvPr>
            <p:cNvSpPr/>
            <p:nvPr/>
          </p:nvSpPr>
          <p:spPr>
            <a:xfrm>
              <a:off x="6110474" y="3014757"/>
              <a:ext cx="1948774" cy="293964"/>
            </a:xfrm>
            <a:prstGeom prst="rect">
              <a:avLst/>
            </a:prstGeom>
            <a:gradFill>
              <a:gsLst>
                <a:gs pos="0">
                  <a:schemeClr val="accent2">
                    <a:lumMod val="50000"/>
                  </a:schemeClr>
                </a:gs>
                <a:gs pos="35000">
                  <a:schemeClr val="accent2">
                    <a:lumMod val="50000"/>
                  </a:schemeClr>
                </a:gs>
                <a:gs pos="100000">
                  <a:schemeClr val="accent2"/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pc="-300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968B483E-0E9D-499A-916A-DC6CC6A8D1E5}"/>
                </a:ext>
              </a:extLst>
            </p:cNvPr>
            <p:cNvSpPr/>
            <p:nvPr/>
          </p:nvSpPr>
          <p:spPr>
            <a:xfrm rot="5400000">
              <a:off x="6110474" y="3014757"/>
              <a:ext cx="1948774" cy="293964"/>
            </a:xfrm>
            <a:prstGeom prst="rect">
              <a:avLst/>
            </a:prstGeom>
            <a:gradFill>
              <a:gsLst>
                <a:gs pos="0">
                  <a:schemeClr val="accent2">
                    <a:lumMod val="50000"/>
                  </a:schemeClr>
                </a:gs>
                <a:gs pos="35000">
                  <a:schemeClr val="accent2">
                    <a:lumMod val="50000"/>
                  </a:schemeClr>
                </a:gs>
                <a:gs pos="100000">
                  <a:schemeClr val="accent2"/>
                </a:gs>
              </a:gsLst>
              <a:path path="circle">
                <a:fillToRect l="50000" t="-80000" r="50000" b="180000"/>
              </a:path>
            </a:gra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pc="-300"/>
            </a:p>
          </p:txBody>
        </p:sp>
        <p:grpSp>
          <p:nvGrpSpPr>
            <p:cNvPr id="11" name="Graphic 13">
              <a:extLst>
                <a:ext uri="{FF2B5EF4-FFF2-40B4-BE49-F238E27FC236}">
                  <a16:creationId xmlns:a16="http://schemas.microsoft.com/office/drawing/2014/main" id="{E3584DA9-F6B0-4F73-93C0-A57F4568BACE}"/>
                </a:ext>
              </a:extLst>
            </p:cNvPr>
            <p:cNvGrpSpPr/>
            <p:nvPr/>
          </p:nvGrpSpPr>
          <p:grpSpPr>
            <a:xfrm>
              <a:off x="6427934" y="2512079"/>
              <a:ext cx="1313855" cy="1299321"/>
              <a:chOff x="5564981" y="2902977"/>
              <a:chExt cx="1054418" cy="1042754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CB949CF8-88FB-4D24-B224-ED33317FCE7D}"/>
                  </a:ext>
                </a:extLst>
              </p:cNvPr>
              <p:cNvSpPr/>
              <p:nvPr/>
            </p:nvSpPr>
            <p:spPr>
              <a:xfrm>
                <a:off x="6288917" y="3075146"/>
                <a:ext cx="285750" cy="342900"/>
              </a:xfrm>
              <a:custGeom>
                <a:avLst/>
                <a:gdLst>
                  <a:gd name="connsiteX0" fmla="*/ 7144 w 285750"/>
                  <a:gd name="connsiteY0" fmla="*/ 7144 h 342900"/>
                  <a:gd name="connsiteX1" fmla="*/ 117634 w 285750"/>
                  <a:gd name="connsiteY1" fmla="*/ 341471 h 342900"/>
                  <a:gd name="connsiteX2" fmla="*/ 282416 w 285750"/>
                  <a:gd name="connsiteY2" fmla="*/ 158591 h 342900"/>
                  <a:gd name="connsiteX3" fmla="*/ 249079 w 285750"/>
                  <a:gd name="connsiteY3" fmla="*/ 52864 h 342900"/>
                  <a:gd name="connsiteX4" fmla="*/ 7144 w 285750"/>
                  <a:gd name="connsiteY4" fmla="*/ 714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342900">
                    <a:moveTo>
                      <a:pt x="7144" y="7144"/>
                    </a:moveTo>
                    <a:cubicBezTo>
                      <a:pt x="7144" y="7144"/>
                      <a:pt x="95726" y="138589"/>
                      <a:pt x="117634" y="341471"/>
                    </a:cubicBezTo>
                    <a:lnTo>
                      <a:pt x="282416" y="158591"/>
                    </a:lnTo>
                    <a:cubicBezTo>
                      <a:pt x="282416" y="158591"/>
                      <a:pt x="287179" y="109061"/>
                      <a:pt x="249079" y="52864"/>
                    </a:cubicBezTo>
                    <a:cubicBezTo>
                      <a:pt x="249079" y="53816"/>
                      <a:pt x="95726" y="7144"/>
                      <a:pt x="7144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BE365D3B-27F9-404F-8E32-85E5AF81DB26}"/>
                  </a:ext>
                </a:extLst>
              </p:cNvPr>
              <p:cNvSpPr/>
              <p:nvPr/>
            </p:nvSpPr>
            <p:spPr>
              <a:xfrm>
                <a:off x="5632608" y="2969995"/>
                <a:ext cx="922022" cy="913714"/>
              </a:xfrm>
              <a:custGeom>
                <a:avLst/>
                <a:gdLst>
                  <a:gd name="connsiteX0" fmla="*/ 1001554 w 1057275"/>
                  <a:gd name="connsiteY0" fmla="*/ 225985 h 1047750"/>
                  <a:gd name="connsiteX1" fmla="*/ 784384 w 1057275"/>
                  <a:gd name="connsiteY1" fmla="*/ 180265 h 1047750"/>
                  <a:gd name="connsiteX2" fmla="*/ 782479 w 1057275"/>
                  <a:gd name="connsiteY2" fmla="*/ 57392 h 1047750"/>
                  <a:gd name="connsiteX3" fmla="*/ 653891 w 1057275"/>
                  <a:gd name="connsiteY3" fmla="*/ 12625 h 1047750"/>
                  <a:gd name="connsiteX4" fmla="*/ 537686 w 1057275"/>
                  <a:gd name="connsiteY4" fmla="*/ 101207 h 1047750"/>
                  <a:gd name="connsiteX5" fmla="*/ 446246 w 1057275"/>
                  <a:gd name="connsiteY5" fmla="*/ 13577 h 1047750"/>
                  <a:gd name="connsiteX6" fmla="*/ 281464 w 1057275"/>
                  <a:gd name="connsiteY6" fmla="*/ 69775 h 1047750"/>
                  <a:gd name="connsiteX7" fmla="*/ 233839 w 1057275"/>
                  <a:gd name="connsiteY7" fmla="*/ 285040 h 1047750"/>
                  <a:gd name="connsiteX8" fmla="*/ 67151 w 1057275"/>
                  <a:gd name="connsiteY8" fmla="*/ 298375 h 1047750"/>
                  <a:gd name="connsiteX9" fmla="*/ 7144 w 1057275"/>
                  <a:gd name="connsiteY9" fmla="*/ 405055 h 1047750"/>
                  <a:gd name="connsiteX10" fmla="*/ 148114 w 1057275"/>
                  <a:gd name="connsiteY10" fmla="*/ 621272 h 1047750"/>
                  <a:gd name="connsiteX11" fmla="*/ 54769 w 1057275"/>
                  <a:gd name="connsiteY11" fmla="*/ 748907 h 1047750"/>
                  <a:gd name="connsiteX12" fmla="*/ 60484 w 1057275"/>
                  <a:gd name="connsiteY12" fmla="*/ 765100 h 1047750"/>
                  <a:gd name="connsiteX13" fmla="*/ 292894 w 1057275"/>
                  <a:gd name="connsiteY13" fmla="*/ 854635 h 1047750"/>
                  <a:gd name="connsiteX14" fmla="*/ 287179 w 1057275"/>
                  <a:gd name="connsiteY14" fmla="*/ 1018465 h 1047750"/>
                  <a:gd name="connsiteX15" fmla="*/ 330994 w 1057275"/>
                  <a:gd name="connsiteY15" fmla="*/ 1037515 h 1047750"/>
                  <a:gd name="connsiteX16" fmla="*/ 539591 w 1057275"/>
                  <a:gd name="connsiteY16" fmla="*/ 884162 h 1047750"/>
                  <a:gd name="connsiteX17" fmla="*/ 696754 w 1057275"/>
                  <a:gd name="connsiteY17" fmla="*/ 1035610 h 1047750"/>
                  <a:gd name="connsiteX18" fmla="*/ 810101 w 1057275"/>
                  <a:gd name="connsiteY18" fmla="*/ 990842 h 1047750"/>
                  <a:gd name="connsiteX19" fmla="*/ 834866 w 1057275"/>
                  <a:gd name="connsiteY19" fmla="*/ 802247 h 1047750"/>
                  <a:gd name="connsiteX20" fmla="*/ 1023461 w 1057275"/>
                  <a:gd name="connsiteY20" fmla="*/ 787007 h 1047750"/>
                  <a:gd name="connsiteX21" fmla="*/ 1056799 w 1057275"/>
                  <a:gd name="connsiteY21" fmla="*/ 727952 h 1047750"/>
                  <a:gd name="connsiteX22" fmla="*/ 945356 w 1057275"/>
                  <a:gd name="connsiteY22" fmla="*/ 458395 h 1047750"/>
                  <a:gd name="connsiteX23" fmla="*/ 989171 w 1057275"/>
                  <a:gd name="connsiteY23" fmla="*/ 406960 h 1047750"/>
                  <a:gd name="connsiteX24" fmla="*/ 986314 w 1057275"/>
                  <a:gd name="connsiteY24" fmla="*/ 384100 h 1047750"/>
                  <a:gd name="connsiteX25" fmla="*/ 1034891 w 1057275"/>
                  <a:gd name="connsiteY25" fmla="*/ 330760 h 1047750"/>
                  <a:gd name="connsiteX26" fmla="*/ 1001554 w 1057275"/>
                  <a:gd name="connsiteY26" fmla="*/ 225985 h 1047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57275" h="1047750">
                    <a:moveTo>
                      <a:pt x="1001554" y="225985"/>
                    </a:moveTo>
                    <a:cubicBezTo>
                      <a:pt x="1001554" y="225985"/>
                      <a:pt x="873919" y="187885"/>
                      <a:pt x="784384" y="180265"/>
                    </a:cubicBezTo>
                    <a:lnTo>
                      <a:pt x="782479" y="57392"/>
                    </a:lnTo>
                    <a:cubicBezTo>
                      <a:pt x="731044" y="-15950"/>
                      <a:pt x="653891" y="12625"/>
                      <a:pt x="653891" y="12625"/>
                    </a:cubicBezTo>
                    <a:lnTo>
                      <a:pt x="537686" y="101207"/>
                    </a:lnTo>
                    <a:lnTo>
                      <a:pt x="446246" y="13577"/>
                    </a:lnTo>
                    <a:cubicBezTo>
                      <a:pt x="446246" y="13577"/>
                      <a:pt x="314801" y="38342"/>
                      <a:pt x="281464" y="69775"/>
                    </a:cubicBezTo>
                    <a:cubicBezTo>
                      <a:pt x="281464" y="69775"/>
                      <a:pt x="254794" y="178360"/>
                      <a:pt x="233839" y="285040"/>
                    </a:cubicBezTo>
                    <a:lnTo>
                      <a:pt x="67151" y="298375"/>
                    </a:lnTo>
                    <a:cubicBezTo>
                      <a:pt x="67151" y="298375"/>
                      <a:pt x="20479" y="329807"/>
                      <a:pt x="7144" y="405055"/>
                    </a:cubicBezTo>
                    <a:cubicBezTo>
                      <a:pt x="7144" y="405055"/>
                      <a:pt x="71914" y="537452"/>
                      <a:pt x="148114" y="621272"/>
                    </a:cubicBezTo>
                    <a:lnTo>
                      <a:pt x="54769" y="748907"/>
                    </a:lnTo>
                    <a:lnTo>
                      <a:pt x="60484" y="765100"/>
                    </a:lnTo>
                    <a:lnTo>
                      <a:pt x="292894" y="854635"/>
                    </a:lnTo>
                    <a:lnTo>
                      <a:pt x="287179" y="1018465"/>
                    </a:lnTo>
                    <a:cubicBezTo>
                      <a:pt x="299561" y="1054660"/>
                      <a:pt x="330994" y="1037515"/>
                      <a:pt x="330994" y="1037515"/>
                    </a:cubicBezTo>
                    <a:lnTo>
                      <a:pt x="539591" y="884162"/>
                    </a:lnTo>
                    <a:lnTo>
                      <a:pt x="696754" y="1035610"/>
                    </a:lnTo>
                    <a:cubicBezTo>
                      <a:pt x="696754" y="1035610"/>
                      <a:pt x="752951" y="1041325"/>
                      <a:pt x="810101" y="990842"/>
                    </a:cubicBezTo>
                    <a:cubicBezTo>
                      <a:pt x="810101" y="990842"/>
                      <a:pt x="826294" y="897497"/>
                      <a:pt x="834866" y="802247"/>
                    </a:cubicBezTo>
                    <a:lnTo>
                      <a:pt x="1023461" y="787007"/>
                    </a:lnTo>
                    <a:cubicBezTo>
                      <a:pt x="1023461" y="787007"/>
                      <a:pt x="1047274" y="773672"/>
                      <a:pt x="1056799" y="727952"/>
                    </a:cubicBezTo>
                    <a:cubicBezTo>
                      <a:pt x="1056799" y="727952"/>
                      <a:pt x="997744" y="571742"/>
                      <a:pt x="945356" y="458395"/>
                    </a:cubicBezTo>
                    <a:lnTo>
                      <a:pt x="989171" y="406960"/>
                    </a:lnTo>
                    <a:cubicBezTo>
                      <a:pt x="989171" y="406960"/>
                      <a:pt x="989171" y="398387"/>
                      <a:pt x="986314" y="384100"/>
                    </a:cubicBezTo>
                    <a:lnTo>
                      <a:pt x="1034891" y="330760"/>
                    </a:lnTo>
                    <a:cubicBezTo>
                      <a:pt x="1034891" y="330760"/>
                      <a:pt x="1039654" y="281230"/>
                      <a:pt x="1001554" y="22598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A30887AD-252B-43D4-92C7-40A7BD7E8606}"/>
                  </a:ext>
                </a:extLst>
              </p:cNvPr>
              <p:cNvSpPr/>
              <p:nvPr/>
            </p:nvSpPr>
            <p:spPr>
              <a:xfrm>
                <a:off x="6034564" y="3574256"/>
                <a:ext cx="371475" cy="371475"/>
              </a:xfrm>
              <a:custGeom>
                <a:avLst/>
                <a:gdLst>
                  <a:gd name="connsiteX0" fmla="*/ 368141 w 371475"/>
                  <a:gd name="connsiteY0" fmla="*/ 7144 h 371475"/>
                  <a:gd name="connsiteX1" fmla="*/ 7144 w 371475"/>
                  <a:gd name="connsiteY1" fmla="*/ 152876 h 371475"/>
                  <a:gd name="connsiteX2" fmla="*/ 227171 w 371475"/>
                  <a:gd name="connsiteY2" fmla="*/ 364331 h 371475"/>
                  <a:gd name="connsiteX3" fmla="*/ 340519 w 371475"/>
                  <a:gd name="connsiteY3" fmla="*/ 319564 h 371475"/>
                  <a:gd name="connsiteX4" fmla="*/ 368141 w 371475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71475">
                    <a:moveTo>
                      <a:pt x="368141" y="7144"/>
                    </a:moveTo>
                    <a:cubicBezTo>
                      <a:pt x="368141" y="7144"/>
                      <a:pt x="231934" y="123349"/>
                      <a:pt x="7144" y="152876"/>
                    </a:cubicBezTo>
                    <a:lnTo>
                      <a:pt x="227171" y="364331"/>
                    </a:lnTo>
                    <a:cubicBezTo>
                      <a:pt x="227171" y="364331"/>
                      <a:pt x="283369" y="370046"/>
                      <a:pt x="340519" y="319564"/>
                    </a:cubicBezTo>
                    <a:cubicBezTo>
                      <a:pt x="340519" y="319564"/>
                      <a:pt x="375761" y="122396"/>
                      <a:pt x="368141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3CC661F3-C634-492F-86D4-6EA341916E3E}"/>
                  </a:ext>
                </a:extLst>
              </p:cNvPr>
              <p:cNvSpPr/>
              <p:nvPr/>
            </p:nvSpPr>
            <p:spPr>
              <a:xfrm>
                <a:off x="5844064" y="3495198"/>
                <a:ext cx="314325" cy="447675"/>
              </a:xfrm>
              <a:custGeom>
                <a:avLst/>
                <a:gdLst>
                  <a:gd name="connsiteX0" fmla="*/ 315754 w 314325"/>
                  <a:gd name="connsiteY0" fmla="*/ 250984 h 447675"/>
                  <a:gd name="connsiteX1" fmla="*/ 50959 w 314325"/>
                  <a:gd name="connsiteY1" fmla="*/ 445294 h 447675"/>
                  <a:gd name="connsiteX2" fmla="*/ 7144 w 314325"/>
                  <a:gd name="connsiteY2" fmla="*/ 426244 h 447675"/>
                  <a:gd name="connsiteX3" fmla="*/ 22384 w 314325"/>
                  <a:gd name="connsiteY3" fmla="*/ 7144 h 447675"/>
                  <a:gd name="connsiteX4" fmla="*/ 315754 w 314325"/>
                  <a:gd name="connsiteY4" fmla="*/ 250984 h 44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5" h="447675">
                    <a:moveTo>
                      <a:pt x="315754" y="250984"/>
                    </a:moveTo>
                    <a:lnTo>
                      <a:pt x="50959" y="445294"/>
                    </a:lnTo>
                    <a:cubicBezTo>
                      <a:pt x="50959" y="445294"/>
                      <a:pt x="19526" y="462439"/>
                      <a:pt x="7144" y="426244"/>
                    </a:cubicBezTo>
                    <a:lnTo>
                      <a:pt x="22384" y="7144"/>
                    </a:lnTo>
                    <a:cubicBezTo>
                      <a:pt x="23336" y="8096"/>
                      <a:pt x="98584" y="175736"/>
                      <a:pt x="315754" y="25098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05D1BEB0-D1D9-4584-B38F-97492769B209}"/>
                  </a:ext>
                </a:extLst>
              </p:cNvPr>
              <p:cNvSpPr/>
              <p:nvPr/>
            </p:nvSpPr>
            <p:spPr>
              <a:xfrm>
                <a:off x="5778341" y="2909411"/>
                <a:ext cx="533400" cy="352425"/>
              </a:xfrm>
              <a:custGeom>
                <a:avLst/>
                <a:gdLst>
                  <a:gd name="connsiteX0" fmla="*/ 7144 w 533400"/>
                  <a:gd name="connsiteY0" fmla="*/ 350996 h 352425"/>
                  <a:gd name="connsiteX1" fmla="*/ 530066 w 533400"/>
                  <a:gd name="connsiteY1" fmla="*/ 291941 h 352425"/>
                  <a:gd name="connsiteX2" fmla="*/ 232886 w 533400"/>
                  <a:gd name="connsiteY2" fmla="*/ 7144 h 352425"/>
                  <a:gd name="connsiteX3" fmla="*/ 68104 w 533400"/>
                  <a:gd name="connsiteY3" fmla="*/ 63341 h 352425"/>
                  <a:gd name="connsiteX4" fmla="*/ 7144 w 533400"/>
                  <a:gd name="connsiteY4" fmla="*/ 350996 h 35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0" h="352425">
                    <a:moveTo>
                      <a:pt x="7144" y="350996"/>
                    </a:moveTo>
                    <a:cubicBezTo>
                      <a:pt x="7144" y="350996"/>
                      <a:pt x="305276" y="314801"/>
                      <a:pt x="530066" y="291941"/>
                    </a:cubicBezTo>
                    <a:lnTo>
                      <a:pt x="232886" y="7144"/>
                    </a:lnTo>
                    <a:cubicBezTo>
                      <a:pt x="232886" y="7144"/>
                      <a:pt x="101441" y="31909"/>
                      <a:pt x="68104" y="63341"/>
                    </a:cubicBezTo>
                    <a:cubicBezTo>
                      <a:pt x="68104" y="64294"/>
                      <a:pt x="28099" y="228124"/>
                      <a:pt x="7144" y="3509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E82C06F9-FC10-4D64-BF05-B246C25D8F69}"/>
                  </a:ext>
                </a:extLst>
              </p:cNvPr>
              <p:cNvSpPr/>
              <p:nvPr/>
            </p:nvSpPr>
            <p:spPr>
              <a:xfrm>
                <a:off x="5564981" y="3168491"/>
                <a:ext cx="409575" cy="361950"/>
              </a:xfrm>
              <a:custGeom>
                <a:avLst/>
                <a:gdLst>
                  <a:gd name="connsiteX0" fmla="*/ 148114 w 409575"/>
                  <a:gd name="connsiteY0" fmla="*/ 356711 h 361950"/>
                  <a:gd name="connsiteX1" fmla="*/ 402431 w 409575"/>
                  <a:gd name="connsiteY1" fmla="*/ 7144 h 361950"/>
                  <a:gd name="connsiteX2" fmla="*/ 67151 w 409575"/>
                  <a:gd name="connsiteY2" fmla="*/ 32861 h 361950"/>
                  <a:gd name="connsiteX3" fmla="*/ 7144 w 409575"/>
                  <a:gd name="connsiteY3" fmla="*/ 139541 h 361950"/>
                  <a:gd name="connsiteX4" fmla="*/ 148114 w 409575"/>
                  <a:gd name="connsiteY4" fmla="*/ 356711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9575" h="361950">
                    <a:moveTo>
                      <a:pt x="148114" y="356711"/>
                    </a:moveTo>
                    <a:cubicBezTo>
                      <a:pt x="148114" y="356711"/>
                      <a:pt x="248126" y="172879"/>
                      <a:pt x="402431" y="7144"/>
                    </a:cubicBezTo>
                    <a:lnTo>
                      <a:pt x="67151" y="32861"/>
                    </a:lnTo>
                    <a:cubicBezTo>
                      <a:pt x="67151" y="32861"/>
                      <a:pt x="20479" y="64294"/>
                      <a:pt x="7144" y="139541"/>
                    </a:cubicBezTo>
                    <a:cubicBezTo>
                      <a:pt x="7144" y="139541"/>
                      <a:pt x="69056" y="272891"/>
                      <a:pt x="148114" y="356711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E7890DAC-D83E-46BD-9C1D-93B85DABA083}"/>
                  </a:ext>
                </a:extLst>
              </p:cNvPr>
              <p:cNvSpPr/>
              <p:nvPr/>
            </p:nvSpPr>
            <p:spPr>
              <a:xfrm>
                <a:off x="6143149" y="3353276"/>
                <a:ext cx="476250" cy="371475"/>
              </a:xfrm>
              <a:custGeom>
                <a:avLst/>
                <a:gdLst>
                  <a:gd name="connsiteX0" fmla="*/ 366236 w 476250"/>
                  <a:gd name="connsiteY0" fmla="*/ 7144 h 371475"/>
                  <a:gd name="connsiteX1" fmla="*/ 7144 w 476250"/>
                  <a:gd name="connsiteY1" fmla="*/ 372904 h 371475"/>
                  <a:gd name="connsiteX2" fmla="*/ 445294 w 476250"/>
                  <a:gd name="connsiteY2" fmla="*/ 336709 h 371475"/>
                  <a:gd name="connsiteX3" fmla="*/ 478631 w 476250"/>
                  <a:gd name="connsiteY3" fmla="*/ 277654 h 371475"/>
                  <a:gd name="connsiteX4" fmla="*/ 366236 w 476250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0" h="371475">
                    <a:moveTo>
                      <a:pt x="366236" y="7144"/>
                    </a:moveTo>
                    <a:cubicBezTo>
                      <a:pt x="366236" y="7144"/>
                      <a:pt x="179546" y="226219"/>
                      <a:pt x="7144" y="372904"/>
                    </a:cubicBezTo>
                    <a:lnTo>
                      <a:pt x="445294" y="336709"/>
                    </a:lnTo>
                    <a:cubicBezTo>
                      <a:pt x="445294" y="336709"/>
                      <a:pt x="469106" y="323374"/>
                      <a:pt x="478631" y="277654"/>
                    </a:cubicBezTo>
                    <a:cubicBezTo>
                      <a:pt x="478631" y="277654"/>
                      <a:pt x="418624" y="119539"/>
                      <a:pt x="366236" y="714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4704CB9B-1343-4012-BCD3-D90A2ADD0A3A}"/>
                  </a:ext>
                </a:extLst>
              </p:cNvPr>
              <p:cNvSpPr/>
              <p:nvPr/>
            </p:nvSpPr>
            <p:spPr>
              <a:xfrm>
                <a:off x="6030754" y="2902977"/>
                <a:ext cx="323850" cy="371475"/>
              </a:xfrm>
              <a:custGeom>
                <a:avLst/>
                <a:gdLst>
                  <a:gd name="connsiteX0" fmla="*/ 7144 w 323850"/>
                  <a:gd name="connsiteY0" fmla="*/ 150737 h 371475"/>
                  <a:gd name="connsiteX1" fmla="*/ 188119 w 323850"/>
                  <a:gd name="connsiteY1" fmla="*/ 12625 h 371475"/>
                  <a:gd name="connsiteX2" fmla="*/ 316706 w 323850"/>
                  <a:gd name="connsiteY2" fmla="*/ 57392 h 371475"/>
                  <a:gd name="connsiteX3" fmla="*/ 321469 w 323850"/>
                  <a:gd name="connsiteY3" fmla="*/ 366955 h 371475"/>
                  <a:gd name="connsiteX4" fmla="*/ 7144 w 323850"/>
                  <a:gd name="connsiteY4" fmla="*/ 150737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0" h="371475">
                    <a:moveTo>
                      <a:pt x="7144" y="150737"/>
                    </a:moveTo>
                    <a:lnTo>
                      <a:pt x="188119" y="12625"/>
                    </a:lnTo>
                    <a:cubicBezTo>
                      <a:pt x="188119" y="12625"/>
                      <a:pt x="265271" y="-15950"/>
                      <a:pt x="316706" y="57392"/>
                    </a:cubicBezTo>
                    <a:lnTo>
                      <a:pt x="321469" y="366955"/>
                    </a:lnTo>
                    <a:cubicBezTo>
                      <a:pt x="321469" y="366955"/>
                      <a:pt x="229076" y="210745"/>
                      <a:pt x="7144" y="15073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F604B893-6904-4045-8BF7-76462F13A5DC}"/>
                  </a:ext>
                </a:extLst>
              </p:cNvPr>
              <p:cNvSpPr/>
              <p:nvPr/>
            </p:nvSpPr>
            <p:spPr>
              <a:xfrm>
                <a:off x="5822156" y="3343751"/>
                <a:ext cx="200025" cy="285750"/>
              </a:xfrm>
              <a:custGeom>
                <a:avLst/>
                <a:gdLst>
                  <a:gd name="connsiteX0" fmla="*/ 31909 w 200025"/>
                  <a:gd name="connsiteY0" fmla="*/ 89059 h 285750"/>
                  <a:gd name="connsiteX1" fmla="*/ 110014 w 200025"/>
                  <a:gd name="connsiteY1" fmla="*/ 7144 h 285750"/>
                  <a:gd name="connsiteX2" fmla="*/ 189071 w 200025"/>
                  <a:gd name="connsiteY2" fmla="*/ 95726 h 285750"/>
                  <a:gd name="connsiteX3" fmla="*/ 196691 w 200025"/>
                  <a:gd name="connsiteY3" fmla="*/ 284321 h 285750"/>
                  <a:gd name="connsiteX4" fmla="*/ 196691 w 200025"/>
                  <a:gd name="connsiteY4" fmla="*/ 284321 h 285750"/>
                  <a:gd name="connsiteX5" fmla="*/ 7144 w 200025"/>
                  <a:gd name="connsiteY5" fmla="*/ 190024 h 285750"/>
                  <a:gd name="connsiteX6" fmla="*/ 31909 w 200025"/>
                  <a:gd name="connsiteY6" fmla="*/ 89059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025" h="285750">
                    <a:moveTo>
                      <a:pt x="31909" y="89059"/>
                    </a:moveTo>
                    <a:lnTo>
                      <a:pt x="110014" y="7144"/>
                    </a:lnTo>
                    <a:cubicBezTo>
                      <a:pt x="110014" y="7144"/>
                      <a:pt x="125254" y="66199"/>
                      <a:pt x="189071" y="95726"/>
                    </a:cubicBezTo>
                    <a:lnTo>
                      <a:pt x="196691" y="284321"/>
                    </a:lnTo>
                    <a:lnTo>
                      <a:pt x="196691" y="284321"/>
                    </a:lnTo>
                    <a:lnTo>
                      <a:pt x="7144" y="190024"/>
                    </a:lnTo>
                    <a:lnTo>
                      <a:pt x="31909" y="8905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5D6A8843-C98C-4E35-A183-DF887B5860D8}"/>
                  </a:ext>
                </a:extLst>
              </p:cNvPr>
              <p:cNvSpPr/>
              <p:nvPr/>
            </p:nvSpPr>
            <p:spPr>
              <a:xfrm>
                <a:off x="5612606" y="3241184"/>
                <a:ext cx="285750" cy="504825"/>
              </a:xfrm>
              <a:custGeom>
                <a:avLst/>
                <a:gdLst>
                  <a:gd name="connsiteX0" fmla="*/ 7144 w 285750"/>
                  <a:gd name="connsiteY0" fmla="*/ 386239 h 504825"/>
                  <a:gd name="connsiteX1" fmla="*/ 286226 w 285750"/>
                  <a:gd name="connsiteY1" fmla="*/ 7144 h 504825"/>
                  <a:gd name="connsiteX2" fmla="*/ 276701 w 285750"/>
                  <a:gd name="connsiteY2" fmla="*/ 504349 h 504825"/>
                  <a:gd name="connsiteX3" fmla="*/ 12859 w 285750"/>
                  <a:gd name="connsiteY3" fmla="*/ 402431 h 504825"/>
                  <a:gd name="connsiteX4" fmla="*/ 7144 w 285750"/>
                  <a:gd name="connsiteY4" fmla="*/ 386239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504825">
                    <a:moveTo>
                      <a:pt x="7144" y="386239"/>
                    </a:moveTo>
                    <a:lnTo>
                      <a:pt x="286226" y="7144"/>
                    </a:lnTo>
                    <a:cubicBezTo>
                      <a:pt x="286226" y="7144"/>
                      <a:pt x="227171" y="106204"/>
                      <a:pt x="276701" y="504349"/>
                    </a:cubicBezTo>
                    <a:lnTo>
                      <a:pt x="12859" y="402431"/>
                    </a:lnTo>
                    <a:lnTo>
                      <a:pt x="7144" y="386239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992B61FE-10AC-4DC9-B2AE-3929390D2753}"/>
                  </a:ext>
                </a:extLst>
              </p:cNvPr>
              <p:cNvSpPr/>
              <p:nvPr/>
            </p:nvSpPr>
            <p:spPr>
              <a:xfrm>
                <a:off x="5927884" y="3224688"/>
                <a:ext cx="361950" cy="342900"/>
              </a:xfrm>
              <a:custGeom>
                <a:avLst/>
                <a:gdLst>
                  <a:gd name="connsiteX0" fmla="*/ 7144 w 361950"/>
                  <a:gd name="connsiteY0" fmla="*/ 338614 h 342900"/>
                  <a:gd name="connsiteX1" fmla="*/ 98584 w 361950"/>
                  <a:gd name="connsiteY1" fmla="*/ 70961 h 342900"/>
                  <a:gd name="connsiteX2" fmla="*/ 194786 w 361950"/>
                  <a:gd name="connsiteY2" fmla="*/ 7144 h 342900"/>
                  <a:gd name="connsiteX3" fmla="*/ 356711 w 361950"/>
                  <a:gd name="connsiteY3" fmla="*/ 56674 h 342900"/>
                  <a:gd name="connsiteX4" fmla="*/ 287179 w 361950"/>
                  <a:gd name="connsiteY4" fmla="*/ 330994 h 342900"/>
                  <a:gd name="connsiteX5" fmla="*/ 7144 w 361950"/>
                  <a:gd name="connsiteY5" fmla="*/ 33861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342900">
                    <a:moveTo>
                      <a:pt x="7144" y="338614"/>
                    </a:moveTo>
                    <a:lnTo>
                      <a:pt x="98584" y="70961"/>
                    </a:lnTo>
                    <a:lnTo>
                      <a:pt x="194786" y="7144"/>
                    </a:lnTo>
                    <a:cubicBezTo>
                      <a:pt x="194786" y="7144"/>
                      <a:pt x="310039" y="7144"/>
                      <a:pt x="356711" y="56674"/>
                    </a:cubicBezTo>
                    <a:cubicBezTo>
                      <a:pt x="356711" y="56674"/>
                      <a:pt x="329089" y="259556"/>
                      <a:pt x="287179" y="330994"/>
                    </a:cubicBezTo>
                    <a:lnTo>
                      <a:pt x="7144" y="33861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252CCA7D-1E6A-4481-B27F-0711FA3130FD}"/>
                  </a:ext>
                </a:extLst>
              </p:cNvPr>
              <p:cNvSpPr/>
              <p:nvPr/>
            </p:nvSpPr>
            <p:spPr>
              <a:xfrm>
                <a:off x="6183154" y="3178637"/>
                <a:ext cx="371475" cy="361950"/>
              </a:xfrm>
              <a:custGeom>
                <a:avLst/>
                <a:gdLst>
                  <a:gd name="connsiteX0" fmla="*/ 7144 w 371475"/>
                  <a:gd name="connsiteY0" fmla="*/ 12238 h 361950"/>
                  <a:gd name="connsiteX1" fmla="*/ 173831 w 371475"/>
                  <a:gd name="connsiteY1" fmla="*/ 363710 h 361950"/>
                  <a:gd name="connsiteX2" fmla="*/ 371951 w 371475"/>
                  <a:gd name="connsiteY2" fmla="*/ 131300 h 361950"/>
                  <a:gd name="connsiteX3" fmla="*/ 320516 w 371475"/>
                  <a:gd name="connsiteY3" fmla="*/ 20810 h 361950"/>
                  <a:gd name="connsiteX4" fmla="*/ 7144 w 371475"/>
                  <a:gd name="connsiteY4" fmla="*/ 12238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61950">
                    <a:moveTo>
                      <a:pt x="7144" y="12238"/>
                    </a:moveTo>
                    <a:cubicBezTo>
                      <a:pt x="7144" y="12238"/>
                      <a:pt x="130969" y="141778"/>
                      <a:pt x="173831" y="363710"/>
                    </a:cubicBezTo>
                    <a:lnTo>
                      <a:pt x="371951" y="131300"/>
                    </a:lnTo>
                    <a:cubicBezTo>
                      <a:pt x="371951" y="131300"/>
                      <a:pt x="373856" y="75103"/>
                      <a:pt x="320516" y="20810"/>
                    </a:cubicBezTo>
                    <a:cubicBezTo>
                      <a:pt x="320516" y="20810"/>
                      <a:pt x="120491" y="-3002"/>
                      <a:pt x="7144" y="1223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11F224DF-4537-48A7-B39E-45C470E3038D}"/>
                  </a:ext>
                </a:extLst>
              </p:cNvPr>
              <p:cNvSpPr/>
              <p:nvPr/>
            </p:nvSpPr>
            <p:spPr>
              <a:xfrm>
                <a:off x="5859304" y="3023711"/>
                <a:ext cx="371475" cy="361950"/>
              </a:xfrm>
              <a:custGeom>
                <a:avLst/>
                <a:gdLst>
                  <a:gd name="connsiteX0" fmla="*/ 7144 w 371475"/>
                  <a:gd name="connsiteY0" fmla="*/ 358616 h 361950"/>
                  <a:gd name="connsiteX1" fmla="*/ 54769 w 371475"/>
                  <a:gd name="connsiteY1" fmla="*/ 56674 h 361950"/>
                  <a:gd name="connsiteX2" fmla="*/ 162401 w 371475"/>
                  <a:gd name="connsiteY2" fmla="*/ 7144 h 361950"/>
                  <a:gd name="connsiteX3" fmla="*/ 365284 w 371475"/>
                  <a:gd name="connsiteY3" fmla="*/ 159544 h 361950"/>
                  <a:gd name="connsiteX4" fmla="*/ 261461 w 371475"/>
                  <a:gd name="connsiteY4" fmla="*/ 258604 h 361950"/>
                  <a:gd name="connsiteX5" fmla="*/ 7144 w 371475"/>
                  <a:gd name="connsiteY5" fmla="*/ 358616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475" h="361950">
                    <a:moveTo>
                      <a:pt x="7144" y="358616"/>
                    </a:moveTo>
                    <a:lnTo>
                      <a:pt x="54769" y="56674"/>
                    </a:lnTo>
                    <a:lnTo>
                      <a:pt x="162401" y="7144"/>
                    </a:lnTo>
                    <a:lnTo>
                      <a:pt x="365284" y="159544"/>
                    </a:lnTo>
                    <a:cubicBezTo>
                      <a:pt x="365284" y="159544"/>
                      <a:pt x="318611" y="222409"/>
                      <a:pt x="261461" y="258604"/>
                    </a:cubicBezTo>
                    <a:cubicBezTo>
                      <a:pt x="187166" y="305276"/>
                      <a:pt x="7144" y="358616"/>
                      <a:pt x="7144" y="35861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7AD419F7-660E-42B9-9479-1732198D62B4}"/>
                  </a:ext>
                </a:extLst>
              </p:cNvPr>
              <p:cNvSpPr/>
              <p:nvPr/>
            </p:nvSpPr>
            <p:spPr>
              <a:xfrm>
                <a:off x="5885974" y="3482816"/>
                <a:ext cx="419100" cy="314325"/>
              </a:xfrm>
              <a:custGeom>
                <a:avLst/>
                <a:gdLst>
                  <a:gd name="connsiteX0" fmla="*/ 421481 w 419100"/>
                  <a:gd name="connsiteY0" fmla="*/ 7144 h 314325"/>
                  <a:gd name="connsiteX1" fmla="*/ 319564 w 419100"/>
                  <a:gd name="connsiteY1" fmla="*/ 289084 h 314325"/>
                  <a:gd name="connsiteX2" fmla="*/ 141446 w 419100"/>
                  <a:gd name="connsiteY2" fmla="*/ 311944 h 314325"/>
                  <a:gd name="connsiteX3" fmla="*/ 7144 w 419100"/>
                  <a:gd name="connsiteY3" fmla="*/ 90011 h 314325"/>
                  <a:gd name="connsiteX4" fmla="*/ 96679 w 419100"/>
                  <a:gd name="connsiteY4" fmla="*/ 30956 h 314325"/>
                  <a:gd name="connsiteX5" fmla="*/ 421481 w 419100"/>
                  <a:gd name="connsiteY5" fmla="*/ 7144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00" h="314325">
                    <a:moveTo>
                      <a:pt x="421481" y="7144"/>
                    </a:moveTo>
                    <a:lnTo>
                      <a:pt x="319564" y="289084"/>
                    </a:lnTo>
                    <a:lnTo>
                      <a:pt x="141446" y="311944"/>
                    </a:lnTo>
                    <a:lnTo>
                      <a:pt x="7144" y="90011"/>
                    </a:lnTo>
                    <a:cubicBezTo>
                      <a:pt x="7144" y="90011"/>
                      <a:pt x="34766" y="47149"/>
                      <a:pt x="96679" y="30956"/>
                    </a:cubicBezTo>
                    <a:cubicBezTo>
                      <a:pt x="180499" y="10001"/>
                      <a:pt x="421481" y="7144"/>
                      <a:pt x="421481" y="714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pc="-300"/>
              </a:p>
            </p:txBody>
          </p:sp>
        </p:grpSp>
      </p:grpSp>
      <p:sp>
        <p:nvSpPr>
          <p:cNvPr id="75" name="Text Placeholder 1">
            <a:extLst>
              <a:ext uri="{FF2B5EF4-FFF2-40B4-BE49-F238E27FC236}">
                <a16:creationId xmlns:a16="http://schemas.microsoft.com/office/drawing/2014/main" id="{C0BF1364-5D22-4C20-992D-FFB4939B0A19}"/>
              </a:ext>
            </a:extLst>
          </p:cNvPr>
          <p:cNvSpPr txBox="1">
            <a:spLocks/>
          </p:cNvSpPr>
          <p:nvPr/>
        </p:nvSpPr>
        <p:spPr>
          <a:xfrm>
            <a:off x="564710" y="4304719"/>
            <a:ext cx="6494060" cy="2088417"/>
          </a:xfrm>
          <a:prstGeom prst="rect">
            <a:avLst/>
          </a:prstGeom>
        </p:spPr>
        <p:txBody>
          <a:bodyPr anchor="ctr"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Font typeface="Arial" panose="020B0604020202020204" pitchFamily="34" charset="0"/>
              <a:buNone/>
            </a:pPr>
            <a:r>
              <a:rPr lang="en-US" sz="17000" b="1" spc="-300" dirty="0">
                <a:solidFill>
                  <a:schemeClr val="bg1"/>
                </a:solidFill>
                <a:latin typeface="Arial Black" panose="020B0A04020102020204" pitchFamily="34" charset="0"/>
              </a:rPr>
              <a:t>2018</a:t>
            </a:r>
          </a:p>
        </p:txBody>
      </p:sp>
      <p:sp>
        <p:nvSpPr>
          <p:cNvPr id="77" name="Title 1">
            <a:extLst>
              <a:ext uri="{FF2B5EF4-FFF2-40B4-BE49-F238E27FC236}">
                <a16:creationId xmlns:a16="http://schemas.microsoft.com/office/drawing/2014/main" id="{9C607CC9-0239-4BAC-8F30-2E0BFBF4557A}"/>
              </a:ext>
            </a:extLst>
          </p:cNvPr>
          <p:cNvSpPr txBox="1">
            <a:spLocks/>
          </p:cNvSpPr>
          <p:nvPr/>
        </p:nvSpPr>
        <p:spPr>
          <a:xfrm>
            <a:off x="7809897" y="824279"/>
            <a:ext cx="4256125" cy="609244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dirty="0">
                <a:solidFill>
                  <a:schemeClr val="bg1"/>
                </a:solidFill>
              </a:rPr>
              <a:t>Columns Style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B8B0060-DE49-4057-8775-BDB7485868C2}"/>
              </a:ext>
            </a:extLst>
          </p:cNvPr>
          <p:cNvSpPr txBox="1"/>
          <p:nvPr/>
        </p:nvSpPr>
        <p:spPr>
          <a:xfrm>
            <a:off x="7809897" y="1560153"/>
            <a:ext cx="4070957" cy="107721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P</a:t>
            </a:r>
            <a:r>
              <a:rPr lang="en-US" altLang="ko-KR" sz="3200" dirty="0" err="1">
                <a:solidFill>
                  <a:schemeClr val="bg1"/>
                </a:solidFill>
                <a:cs typeface="Arial" pitchFamily="34" charset="0"/>
              </a:rPr>
              <a:t>resentation</a:t>
            </a:r>
            <a:endParaRPr lang="en-US" altLang="ko-KR" sz="32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875958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F691C40-340A-44BC-A6B3-C3A20A9ED913}"/>
              </a:ext>
            </a:extLst>
          </p:cNvPr>
          <p:cNvSpPr txBox="1"/>
          <p:nvPr/>
        </p:nvSpPr>
        <p:spPr>
          <a:xfrm>
            <a:off x="0" y="4656768"/>
            <a:ext cx="12192000" cy="99520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867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5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B2F21A8-A2DC-448E-8003-AFE4C77CBA6F}"/>
              </a:ext>
            </a:extLst>
          </p:cNvPr>
          <p:cNvSpPr txBox="1"/>
          <p:nvPr/>
        </p:nvSpPr>
        <p:spPr>
          <a:xfrm>
            <a:off x="0" y="5559730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A3BC151-9748-4002-8B0D-A26097D7098A}"/>
              </a:ext>
            </a:extLst>
          </p:cNvPr>
          <p:cNvGrpSpPr/>
          <p:nvPr/>
        </p:nvGrpSpPr>
        <p:grpSpPr>
          <a:xfrm>
            <a:off x="2770066" y="945938"/>
            <a:ext cx="6865254" cy="4659052"/>
            <a:chOff x="2448554" y="245660"/>
            <a:chExt cx="7538044" cy="5115636"/>
          </a:xfrm>
        </p:grpSpPr>
        <p:sp>
          <p:nvSpPr>
            <p:cNvPr id="7" name="Rectangle 38">
              <a:extLst>
                <a:ext uri="{FF2B5EF4-FFF2-40B4-BE49-F238E27FC236}">
                  <a16:creationId xmlns:a16="http://schemas.microsoft.com/office/drawing/2014/main" id="{EE8747C4-0046-4CF6-AC66-ADE66ED9D5BE}"/>
                </a:ext>
              </a:extLst>
            </p:cNvPr>
            <p:cNvSpPr/>
            <p:nvPr userDrawn="1"/>
          </p:nvSpPr>
          <p:spPr>
            <a:xfrm rot="3287105" flipH="1">
              <a:off x="7748181" y="1094093"/>
              <a:ext cx="537556" cy="3939279"/>
            </a:xfrm>
            <a:custGeom>
              <a:avLst/>
              <a:gdLst>
                <a:gd name="connsiteX0" fmla="*/ 0 w 1676400"/>
                <a:gd name="connsiteY0" fmla="*/ 0 h 3629205"/>
                <a:gd name="connsiteX1" fmla="*/ 1676400 w 1676400"/>
                <a:gd name="connsiteY1" fmla="*/ 0 h 3629205"/>
                <a:gd name="connsiteX2" fmla="*/ 1676400 w 1676400"/>
                <a:gd name="connsiteY2" fmla="*/ 3629205 h 3629205"/>
                <a:gd name="connsiteX3" fmla="*/ 0 w 1676400"/>
                <a:gd name="connsiteY3" fmla="*/ 3629205 h 3629205"/>
                <a:gd name="connsiteX4" fmla="*/ 0 w 1676400"/>
                <a:gd name="connsiteY4" fmla="*/ 0 h 3629205"/>
                <a:gd name="connsiteX0" fmla="*/ 0 w 1676400"/>
                <a:gd name="connsiteY0" fmla="*/ 0 h 3670148"/>
                <a:gd name="connsiteX1" fmla="*/ 1676400 w 1676400"/>
                <a:gd name="connsiteY1" fmla="*/ 0 h 3670148"/>
                <a:gd name="connsiteX2" fmla="*/ 1676400 w 1676400"/>
                <a:gd name="connsiteY2" fmla="*/ 3629205 h 3670148"/>
                <a:gd name="connsiteX3" fmla="*/ 1569492 w 1676400"/>
                <a:gd name="connsiteY3" fmla="*/ 3670148 h 3670148"/>
                <a:gd name="connsiteX4" fmla="*/ 0 w 1676400"/>
                <a:gd name="connsiteY4" fmla="*/ 0 h 3670148"/>
                <a:gd name="connsiteX0" fmla="*/ 0 w 502693"/>
                <a:gd name="connsiteY0" fmla="*/ 13648 h 3670148"/>
                <a:gd name="connsiteX1" fmla="*/ 502693 w 502693"/>
                <a:gd name="connsiteY1" fmla="*/ 0 h 3670148"/>
                <a:gd name="connsiteX2" fmla="*/ 502693 w 502693"/>
                <a:gd name="connsiteY2" fmla="*/ 3629205 h 3670148"/>
                <a:gd name="connsiteX3" fmla="*/ 395785 w 502693"/>
                <a:gd name="connsiteY3" fmla="*/ 3670148 h 3670148"/>
                <a:gd name="connsiteX4" fmla="*/ 0 w 502693"/>
                <a:gd name="connsiteY4" fmla="*/ 13648 h 3670148"/>
                <a:gd name="connsiteX0" fmla="*/ 0 w 502693"/>
                <a:gd name="connsiteY0" fmla="*/ 13648 h 3683796"/>
                <a:gd name="connsiteX1" fmla="*/ 502693 w 502693"/>
                <a:gd name="connsiteY1" fmla="*/ 0 h 3683796"/>
                <a:gd name="connsiteX2" fmla="*/ 461750 w 502693"/>
                <a:gd name="connsiteY2" fmla="*/ 3683796 h 3683796"/>
                <a:gd name="connsiteX3" fmla="*/ 395785 w 502693"/>
                <a:gd name="connsiteY3" fmla="*/ 3670148 h 3683796"/>
                <a:gd name="connsiteX4" fmla="*/ 0 w 502693"/>
                <a:gd name="connsiteY4" fmla="*/ 13648 h 3683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693" h="3683796">
                  <a:moveTo>
                    <a:pt x="0" y="13648"/>
                  </a:moveTo>
                  <a:lnTo>
                    <a:pt x="502693" y="0"/>
                  </a:lnTo>
                  <a:lnTo>
                    <a:pt x="461750" y="3683796"/>
                  </a:lnTo>
                  <a:lnTo>
                    <a:pt x="395785" y="3670148"/>
                  </a:lnTo>
                  <a:lnTo>
                    <a:pt x="0" y="13648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2000">
                  <a:schemeClr val="bg1">
                    <a:alpha val="60000"/>
                  </a:schemeClr>
                </a:gs>
                <a:gs pos="84000">
                  <a:schemeClr val="bg1">
                    <a:alpha val="0"/>
                  </a:schemeClr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8" name="Rectangle 38">
              <a:extLst>
                <a:ext uri="{FF2B5EF4-FFF2-40B4-BE49-F238E27FC236}">
                  <a16:creationId xmlns:a16="http://schemas.microsoft.com/office/drawing/2014/main" id="{39B79BCB-959B-4EF1-8F33-6B043FAAA99C}"/>
                </a:ext>
              </a:extLst>
            </p:cNvPr>
            <p:cNvSpPr/>
            <p:nvPr userDrawn="1"/>
          </p:nvSpPr>
          <p:spPr>
            <a:xfrm rot="4037511" flipH="1">
              <a:off x="7601831" y="1646033"/>
              <a:ext cx="537556" cy="3939279"/>
            </a:xfrm>
            <a:custGeom>
              <a:avLst/>
              <a:gdLst>
                <a:gd name="connsiteX0" fmla="*/ 0 w 1676400"/>
                <a:gd name="connsiteY0" fmla="*/ 0 h 3629205"/>
                <a:gd name="connsiteX1" fmla="*/ 1676400 w 1676400"/>
                <a:gd name="connsiteY1" fmla="*/ 0 h 3629205"/>
                <a:gd name="connsiteX2" fmla="*/ 1676400 w 1676400"/>
                <a:gd name="connsiteY2" fmla="*/ 3629205 h 3629205"/>
                <a:gd name="connsiteX3" fmla="*/ 0 w 1676400"/>
                <a:gd name="connsiteY3" fmla="*/ 3629205 h 3629205"/>
                <a:gd name="connsiteX4" fmla="*/ 0 w 1676400"/>
                <a:gd name="connsiteY4" fmla="*/ 0 h 3629205"/>
                <a:gd name="connsiteX0" fmla="*/ 0 w 1676400"/>
                <a:gd name="connsiteY0" fmla="*/ 0 h 3670148"/>
                <a:gd name="connsiteX1" fmla="*/ 1676400 w 1676400"/>
                <a:gd name="connsiteY1" fmla="*/ 0 h 3670148"/>
                <a:gd name="connsiteX2" fmla="*/ 1676400 w 1676400"/>
                <a:gd name="connsiteY2" fmla="*/ 3629205 h 3670148"/>
                <a:gd name="connsiteX3" fmla="*/ 1569492 w 1676400"/>
                <a:gd name="connsiteY3" fmla="*/ 3670148 h 3670148"/>
                <a:gd name="connsiteX4" fmla="*/ 0 w 1676400"/>
                <a:gd name="connsiteY4" fmla="*/ 0 h 3670148"/>
                <a:gd name="connsiteX0" fmla="*/ 0 w 502693"/>
                <a:gd name="connsiteY0" fmla="*/ 13648 h 3670148"/>
                <a:gd name="connsiteX1" fmla="*/ 502693 w 502693"/>
                <a:gd name="connsiteY1" fmla="*/ 0 h 3670148"/>
                <a:gd name="connsiteX2" fmla="*/ 502693 w 502693"/>
                <a:gd name="connsiteY2" fmla="*/ 3629205 h 3670148"/>
                <a:gd name="connsiteX3" fmla="*/ 395785 w 502693"/>
                <a:gd name="connsiteY3" fmla="*/ 3670148 h 3670148"/>
                <a:gd name="connsiteX4" fmla="*/ 0 w 502693"/>
                <a:gd name="connsiteY4" fmla="*/ 13648 h 3670148"/>
                <a:gd name="connsiteX0" fmla="*/ 0 w 502693"/>
                <a:gd name="connsiteY0" fmla="*/ 13648 h 3683796"/>
                <a:gd name="connsiteX1" fmla="*/ 502693 w 502693"/>
                <a:gd name="connsiteY1" fmla="*/ 0 h 3683796"/>
                <a:gd name="connsiteX2" fmla="*/ 461750 w 502693"/>
                <a:gd name="connsiteY2" fmla="*/ 3683796 h 3683796"/>
                <a:gd name="connsiteX3" fmla="*/ 395785 w 502693"/>
                <a:gd name="connsiteY3" fmla="*/ 3670148 h 3683796"/>
                <a:gd name="connsiteX4" fmla="*/ 0 w 502693"/>
                <a:gd name="connsiteY4" fmla="*/ 13648 h 3683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693" h="3683796">
                  <a:moveTo>
                    <a:pt x="0" y="13648"/>
                  </a:moveTo>
                  <a:lnTo>
                    <a:pt x="502693" y="0"/>
                  </a:lnTo>
                  <a:lnTo>
                    <a:pt x="461750" y="3683796"/>
                  </a:lnTo>
                  <a:lnTo>
                    <a:pt x="395785" y="3670148"/>
                  </a:lnTo>
                  <a:lnTo>
                    <a:pt x="0" y="13648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2000">
                  <a:schemeClr val="bg1">
                    <a:alpha val="60000"/>
                  </a:schemeClr>
                </a:gs>
                <a:gs pos="86000">
                  <a:schemeClr val="bg1">
                    <a:alpha val="0"/>
                  </a:schemeClr>
                </a:gs>
              </a:gsLst>
              <a:path path="circle">
                <a:fillToRect l="50000" t="130000" r="50000" b="-30000"/>
              </a:path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573BEF2E-BF78-48BF-A392-89D5CDE32333}"/>
                </a:ext>
              </a:extLst>
            </p:cNvPr>
            <p:cNvGrpSpPr/>
            <p:nvPr userDrawn="1"/>
          </p:nvGrpSpPr>
          <p:grpSpPr>
            <a:xfrm>
              <a:off x="2448554" y="245660"/>
              <a:ext cx="5978950" cy="5115636"/>
              <a:chOff x="2448554" y="245660"/>
              <a:chExt cx="5978950" cy="5115636"/>
            </a:xfrm>
          </p:grpSpPr>
          <p:sp>
            <p:nvSpPr>
              <p:cNvPr id="10" name="Rectangle 38">
                <a:extLst>
                  <a:ext uri="{FF2B5EF4-FFF2-40B4-BE49-F238E27FC236}">
                    <a16:creationId xmlns:a16="http://schemas.microsoft.com/office/drawing/2014/main" id="{F68F704D-5BDC-4105-A49E-DD8C057BF3CB}"/>
                  </a:ext>
                </a:extLst>
              </p:cNvPr>
              <p:cNvSpPr/>
              <p:nvPr userDrawn="1"/>
            </p:nvSpPr>
            <p:spPr>
              <a:xfrm rot="2517009">
                <a:off x="7148862" y="654905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0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Rectangle 38">
                <a:extLst>
                  <a:ext uri="{FF2B5EF4-FFF2-40B4-BE49-F238E27FC236}">
                    <a16:creationId xmlns:a16="http://schemas.microsoft.com/office/drawing/2014/main" id="{481DA148-113C-4422-8035-80629A155DB7}"/>
                  </a:ext>
                </a:extLst>
              </p:cNvPr>
              <p:cNvSpPr/>
              <p:nvPr userDrawn="1"/>
            </p:nvSpPr>
            <p:spPr>
              <a:xfrm rot="1786569">
                <a:off x="6808568" y="383165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Rectangle 38">
                <a:extLst>
                  <a:ext uri="{FF2B5EF4-FFF2-40B4-BE49-F238E27FC236}">
                    <a16:creationId xmlns:a16="http://schemas.microsoft.com/office/drawing/2014/main" id="{A28ACE80-E9FE-4E8E-882B-67A1FF6BF3DC}"/>
                  </a:ext>
                </a:extLst>
              </p:cNvPr>
              <p:cNvSpPr/>
              <p:nvPr userDrawn="1"/>
            </p:nvSpPr>
            <p:spPr>
              <a:xfrm rot="1020583">
                <a:off x="6330978" y="337330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 38">
                <a:extLst>
                  <a:ext uri="{FF2B5EF4-FFF2-40B4-BE49-F238E27FC236}">
                    <a16:creationId xmlns:a16="http://schemas.microsoft.com/office/drawing/2014/main" id="{56E386CC-1641-4E36-BCE6-294E690C0828}"/>
                  </a:ext>
                </a:extLst>
              </p:cNvPr>
              <p:cNvSpPr/>
              <p:nvPr userDrawn="1"/>
            </p:nvSpPr>
            <p:spPr>
              <a:xfrm rot="251693">
                <a:off x="5853388" y="291495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4" name="Rectangle 38">
                <a:extLst>
                  <a:ext uri="{FF2B5EF4-FFF2-40B4-BE49-F238E27FC236}">
                    <a16:creationId xmlns:a16="http://schemas.microsoft.com/office/drawing/2014/main" id="{5EB6A65D-33CA-4FD3-BDF6-A80C2749B428}"/>
                  </a:ext>
                </a:extLst>
              </p:cNvPr>
              <p:cNvSpPr/>
              <p:nvPr userDrawn="1"/>
            </p:nvSpPr>
            <p:spPr>
              <a:xfrm rot="21040716">
                <a:off x="5375797" y="245660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 38">
                <a:extLst>
                  <a:ext uri="{FF2B5EF4-FFF2-40B4-BE49-F238E27FC236}">
                    <a16:creationId xmlns:a16="http://schemas.microsoft.com/office/drawing/2014/main" id="{2BF6FD31-5D84-4D85-A78C-26C96177877F}"/>
                  </a:ext>
                </a:extLst>
              </p:cNvPr>
              <p:cNvSpPr/>
              <p:nvPr userDrawn="1"/>
            </p:nvSpPr>
            <p:spPr>
              <a:xfrm rot="19992242">
                <a:off x="4886532" y="561084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 38">
                <a:extLst>
                  <a:ext uri="{FF2B5EF4-FFF2-40B4-BE49-F238E27FC236}">
                    <a16:creationId xmlns:a16="http://schemas.microsoft.com/office/drawing/2014/main" id="{562ADBE5-F0BF-4BAE-939A-72F66BA54EDD}"/>
                  </a:ext>
                </a:extLst>
              </p:cNvPr>
              <p:cNvSpPr/>
              <p:nvPr userDrawn="1"/>
            </p:nvSpPr>
            <p:spPr>
              <a:xfrm rot="18894773">
                <a:off x="4471977" y="940192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92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7" name="Rectangle 38">
                <a:extLst>
                  <a:ext uri="{FF2B5EF4-FFF2-40B4-BE49-F238E27FC236}">
                    <a16:creationId xmlns:a16="http://schemas.microsoft.com/office/drawing/2014/main" id="{FA5EBA0F-714E-4149-B0F5-594C13A2B923}"/>
                  </a:ext>
                </a:extLst>
              </p:cNvPr>
              <p:cNvSpPr/>
              <p:nvPr userDrawn="1"/>
            </p:nvSpPr>
            <p:spPr>
              <a:xfrm rot="17882336">
                <a:off x="4231363" y="1324371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87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Rectangle 38">
                <a:extLst>
                  <a:ext uri="{FF2B5EF4-FFF2-40B4-BE49-F238E27FC236}">
                    <a16:creationId xmlns:a16="http://schemas.microsoft.com/office/drawing/2014/main" id="{45138C04-D13A-4B01-B1F6-1762BD017049}"/>
                  </a:ext>
                </a:extLst>
              </p:cNvPr>
              <p:cNvSpPr/>
              <p:nvPr userDrawn="1"/>
            </p:nvSpPr>
            <p:spPr>
              <a:xfrm rot="17043522">
                <a:off x="4149416" y="1751316"/>
                <a:ext cx="537556" cy="3939279"/>
              </a:xfrm>
              <a:custGeom>
                <a:avLst/>
                <a:gdLst>
                  <a:gd name="connsiteX0" fmla="*/ 0 w 1676400"/>
                  <a:gd name="connsiteY0" fmla="*/ 0 h 3629205"/>
                  <a:gd name="connsiteX1" fmla="*/ 1676400 w 1676400"/>
                  <a:gd name="connsiteY1" fmla="*/ 0 h 3629205"/>
                  <a:gd name="connsiteX2" fmla="*/ 1676400 w 1676400"/>
                  <a:gd name="connsiteY2" fmla="*/ 3629205 h 3629205"/>
                  <a:gd name="connsiteX3" fmla="*/ 0 w 1676400"/>
                  <a:gd name="connsiteY3" fmla="*/ 3629205 h 3629205"/>
                  <a:gd name="connsiteX4" fmla="*/ 0 w 1676400"/>
                  <a:gd name="connsiteY4" fmla="*/ 0 h 3629205"/>
                  <a:gd name="connsiteX0" fmla="*/ 0 w 1676400"/>
                  <a:gd name="connsiteY0" fmla="*/ 0 h 3670148"/>
                  <a:gd name="connsiteX1" fmla="*/ 1676400 w 1676400"/>
                  <a:gd name="connsiteY1" fmla="*/ 0 h 3670148"/>
                  <a:gd name="connsiteX2" fmla="*/ 1676400 w 1676400"/>
                  <a:gd name="connsiteY2" fmla="*/ 3629205 h 3670148"/>
                  <a:gd name="connsiteX3" fmla="*/ 1569492 w 1676400"/>
                  <a:gd name="connsiteY3" fmla="*/ 3670148 h 3670148"/>
                  <a:gd name="connsiteX4" fmla="*/ 0 w 1676400"/>
                  <a:gd name="connsiteY4" fmla="*/ 0 h 3670148"/>
                  <a:gd name="connsiteX0" fmla="*/ 0 w 502693"/>
                  <a:gd name="connsiteY0" fmla="*/ 13648 h 3670148"/>
                  <a:gd name="connsiteX1" fmla="*/ 502693 w 502693"/>
                  <a:gd name="connsiteY1" fmla="*/ 0 h 3670148"/>
                  <a:gd name="connsiteX2" fmla="*/ 502693 w 502693"/>
                  <a:gd name="connsiteY2" fmla="*/ 3629205 h 3670148"/>
                  <a:gd name="connsiteX3" fmla="*/ 395785 w 502693"/>
                  <a:gd name="connsiteY3" fmla="*/ 3670148 h 3670148"/>
                  <a:gd name="connsiteX4" fmla="*/ 0 w 502693"/>
                  <a:gd name="connsiteY4" fmla="*/ 13648 h 3670148"/>
                  <a:gd name="connsiteX0" fmla="*/ 0 w 502693"/>
                  <a:gd name="connsiteY0" fmla="*/ 13648 h 3683796"/>
                  <a:gd name="connsiteX1" fmla="*/ 502693 w 502693"/>
                  <a:gd name="connsiteY1" fmla="*/ 0 h 3683796"/>
                  <a:gd name="connsiteX2" fmla="*/ 461750 w 502693"/>
                  <a:gd name="connsiteY2" fmla="*/ 3683796 h 3683796"/>
                  <a:gd name="connsiteX3" fmla="*/ 395785 w 502693"/>
                  <a:gd name="connsiteY3" fmla="*/ 3670148 h 3683796"/>
                  <a:gd name="connsiteX4" fmla="*/ 0 w 502693"/>
                  <a:gd name="connsiteY4" fmla="*/ 13648 h 3683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2693" h="3683796">
                    <a:moveTo>
                      <a:pt x="0" y="13648"/>
                    </a:moveTo>
                    <a:lnTo>
                      <a:pt x="502693" y="0"/>
                    </a:lnTo>
                    <a:lnTo>
                      <a:pt x="461750" y="3683796"/>
                    </a:lnTo>
                    <a:lnTo>
                      <a:pt x="395785" y="3670148"/>
                    </a:lnTo>
                    <a:lnTo>
                      <a:pt x="0" y="1364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42000">
                    <a:schemeClr val="bg1">
                      <a:alpha val="60000"/>
                    </a:schemeClr>
                  </a:gs>
                  <a:gs pos="81000">
                    <a:schemeClr val="bg1">
                      <a:alpha val="0"/>
                    </a:schemeClr>
                  </a:gs>
                </a:gsLst>
                <a:path path="circle">
                  <a:fillToRect l="50000" t="130000" r="50000" b="-30000"/>
                </a:path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7A2740FD-4361-4C89-9FC7-BC8E1EFADFC3}"/>
                  </a:ext>
                </a:extLst>
              </p:cNvPr>
              <p:cNvGrpSpPr/>
              <p:nvPr userDrawn="1"/>
            </p:nvGrpSpPr>
            <p:grpSpPr>
              <a:xfrm rot="606281">
                <a:off x="5221287" y="2912635"/>
                <a:ext cx="1679258" cy="1394114"/>
                <a:chOff x="5240655" y="3498050"/>
                <a:chExt cx="1679258" cy="1394114"/>
              </a:xfrm>
            </p:grpSpPr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349D9E4B-C8E7-44C2-BD00-EF78FD691467}"/>
                    </a:ext>
                  </a:extLst>
                </p:cNvPr>
                <p:cNvSpPr/>
                <p:nvPr/>
              </p:nvSpPr>
              <p:spPr>
                <a:xfrm>
                  <a:off x="5240655" y="3498050"/>
                  <a:ext cx="1676400" cy="314325"/>
                </a:xfrm>
                <a:custGeom>
                  <a:avLst/>
                  <a:gdLst>
                    <a:gd name="connsiteX0" fmla="*/ 7144 w 1676400"/>
                    <a:gd name="connsiteY0" fmla="*/ 167164 h 314325"/>
                    <a:gd name="connsiteX1" fmla="*/ 800576 w 1676400"/>
                    <a:gd name="connsiteY1" fmla="*/ 7144 h 314325"/>
                    <a:gd name="connsiteX2" fmla="*/ 1678781 w 1676400"/>
                    <a:gd name="connsiteY2" fmla="*/ 138589 h 314325"/>
                    <a:gd name="connsiteX3" fmla="*/ 987266 w 1676400"/>
                    <a:gd name="connsiteY3" fmla="*/ 310991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6400" h="314325">
                      <a:moveTo>
                        <a:pt x="7144" y="167164"/>
                      </a:moveTo>
                      <a:lnTo>
                        <a:pt x="800576" y="7144"/>
                      </a:lnTo>
                      <a:lnTo>
                        <a:pt x="1678781" y="138589"/>
                      </a:lnTo>
                      <a:lnTo>
                        <a:pt x="987266" y="31099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ADA987F4-CC5B-402D-85AC-C740986A32D7}"/>
                    </a:ext>
                  </a:extLst>
                </p:cNvPr>
                <p:cNvSpPr/>
                <p:nvPr/>
              </p:nvSpPr>
              <p:spPr>
                <a:xfrm>
                  <a:off x="6034088" y="3498050"/>
                  <a:ext cx="885825" cy="1171575"/>
                </a:xfrm>
                <a:custGeom>
                  <a:avLst/>
                  <a:gdLst>
                    <a:gd name="connsiteX0" fmla="*/ 7144 w 885825"/>
                    <a:gd name="connsiteY0" fmla="*/ 7144 h 1171575"/>
                    <a:gd name="connsiteX1" fmla="*/ 29051 w 885825"/>
                    <a:gd name="connsiteY1" fmla="*/ 1033939 h 1171575"/>
                    <a:gd name="connsiteX2" fmla="*/ 792956 w 885825"/>
                    <a:gd name="connsiteY2" fmla="*/ 1164431 h 1171575"/>
                    <a:gd name="connsiteX3" fmla="*/ 885349 w 885825"/>
                    <a:gd name="connsiteY3" fmla="*/ 138589 h 117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5825" h="1171575">
                      <a:moveTo>
                        <a:pt x="7144" y="7144"/>
                      </a:moveTo>
                      <a:lnTo>
                        <a:pt x="29051" y="1033939"/>
                      </a:lnTo>
                      <a:lnTo>
                        <a:pt x="792956" y="1164431"/>
                      </a:lnTo>
                      <a:lnTo>
                        <a:pt x="885349" y="138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A16E7D17-9D3A-46A3-8048-80CE9DA420BC}"/>
                    </a:ext>
                  </a:extLst>
                </p:cNvPr>
                <p:cNvSpPr/>
                <p:nvPr/>
              </p:nvSpPr>
              <p:spPr>
                <a:xfrm>
                  <a:off x="5240655" y="3653914"/>
                  <a:ext cx="990600" cy="1238250"/>
                </a:xfrm>
                <a:custGeom>
                  <a:avLst/>
                  <a:gdLst>
                    <a:gd name="connsiteX0" fmla="*/ 987266 w 990600"/>
                    <a:gd name="connsiteY0" fmla="*/ 1231106 h 1238250"/>
                    <a:gd name="connsiteX1" fmla="*/ 121444 w 990600"/>
                    <a:gd name="connsiteY1" fmla="*/ 1030129 h 1238250"/>
                    <a:gd name="connsiteX2" fmla="*/ 7144 w 990600"/>
                    <a:gd name="connsiteY2" fmla="*/ 7144 h 1238250"/>
                    <a:gd name="connsiteX3" fmla="*/ 987266 w 990600"/>
                    <a:gd name="connsiteY3" fmla="*/ 150971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0600" h="1238250">
                      <a:moveTo>
                        <a:pt x="987266" y="1231106"/>
                      </a:moveTo>
                      <a:lnTo>
                        <a:pt x="121444" y="1030129"/>
                      </a:lnTo>
                      <a:lnTo>
                        <a:pt x="7144" y="7144"/>
                      </a:lnTo>
                      <a:lnTo>
                        <a:pt x="987266" y="150971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74CD2074-B1FC-45C2-BCCF-EDAAA96D515D}"/>
                    </a:ext>
                  </a:extLst>
                </p:cNvPr>
                <p:cNvSpPr/>
                <p:nvPr/>
              </p:nvSpPr>
              <p:spPr>
                <a:xfrm>
                  <a:off x="6227921" y="3632483"/>
                  <a:ext cx="691515" cy="1252883"/>
                </a:xfrm>
                <a:custGeom>
                  <a:avLst/>
                  <a:gdLst>
                    <a:gd name="connsiteX0" fmla="*/ 11906 w 704850"/>
                    <a:gd name="connsiteY0" fmla="*/ 1255871 h 1257300"/>
                    <a:gd name="connsiteX1" fmla="*/ 7144 w 704850"/>
                    <a:gd name="connsiteY1" fmla="*/ 179546 h 1257300"/>
                    <a:gd name="connsiteX2" fmla="*/ 698659 w 704850"/>
                    <a:gd name="connsiteY2" fmla="*/ 7144 h 1257300"/>
                    <a:gd name="connsiteX3" fmla="*/ 611029 w 704850"/>
                    <a:gd name="connsiteY3" fmla="*/ 1030129 h 1257300"/>
                    <a:gd name="connsiteX0" fmla="*/ 116984 w 691515"/>
                    <a:gd name="connsiteY0" fmla="*/ 1277821 h 1277821"/>
                    <a:gd name="connsiteX1" fmla="*/ 0 w 691515"/>
                    <a:gd name="connsiteY1" fmla="*/ 172402 h 1277821"/>
                    <a:gd name="connsiteX2" fmla="*/ 691515 w 691515"/>
                    <a:gd name="connsiteY2" fmla="*/ 0 h 1277821"/>
                    <a:gd name="connsiteX3" fmla="*/ 603885 w 691515"/>
                    <a:gd name="connsiteY3" fmla="*/ 1022985 h 1277821"/>
                    <a:gd name="connsiteX0" fmla="*/ 606 w 691515"/>
                    <a:gd name="connsiteY0" fmla="*/ 1252883 h 1252883"/>
                    <a:gd name="connsiteX1" fmla="*/ 0 w 691515"/>
                    <a:gd name="connsiteY1" fmla="*/ 172402 h 1252883"/>
                    <a:gd name="connsiteX2" fmla="*/ 691515 w 691515"/>
                    <a:gd name="connsiteY2" fmla="*/ 0 h 1252883"/>
                    <a:gd name="connsiteX3" fmla="*/ 603885 w 691515"/>
                    <a:gd name="connsiteY3" fmla="*/ 1022985 h 125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1515" h="1252883">
                      <a:moveTo>
                        <a:pt x="606" y="1252883"/>
                      </a:moveTo>
                      <a:lnTo>
                        <a:pt x="0" y="172402"/>
                      </a:lnTo>
                      <a:lnTo>
                        <a:pt x="691515" y="0"/>
                      </a:lnTo>
                      <a:lnTo>
                        <a:pt x="603885" y="1022985"/>
                      </a:ln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4ABD2246-AB95-4C65-A140-F25CA44DA28B}"/>
                    </a:ext>
                  </a:extLst>
                </p:cNvPr>
                <p:cNvSpPr/>
                <p:nvPr/>
              </p:nvSpPr>
              <p:spPr>
                <a:xfrm>
                  <a:off x="6482715" y="3669154"/>
                  <a:ext cx="266700" cy="1114425"/>
                </a:xfrm>
                <a:custGeom>
                  <a:avLst/>
                  <a:gdLst>
                    <a:gd name="connsiteX0" fmla="*/ 7144 w 266700"/>
                    <a:gd name="connsiteY0" fmla="*/ 1115854 h 1114425"/>
                    <a:gd name="connsiteX1" fmla="*/ 190024 w 266700"/>
                    <a:gd name="connsiteY1" fmla="*/ 1048226 h 1114425"/>
                    <a:gd name="connsiteX2" fmla="*/ 261461 w 266700"/>
                    <a:gd name="connsiteY2" fmla="*/ 7144 h 1114425"/>
                    <a:gd name="connsiteX3" fmla="*/ 52864 w 266700"/>
                    <a:gd name="connsiteY3" fmla="*/ 60484 h 111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6700" h="1114425">
                      <a:moveTo>
                        <a:pt x="7144" y="1115854"/>
                      </a:moveTo>
                      <a:lnTo>
                        <a:pt x="190024" y="1048226"/>
                      </a:lnTo>
                      <a:lnTo>
                        <a:pt x="261461" y="7144"/>
                      </a:lnTo>
                      <a:lnTo>
                        <a:pt x="52864" y="6048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847A61DE-6D13-40C6-8C21-933F5765B769}"/>
                    </a:ext>
                  </a:extLst>
                </p:cNvPr>
                <p:cNvSpPr/>
                <p:nvPr/>
              </p:nvSpPr>
              <p:spPr>
                <a:xfrm>
                  <a:off x="5514975" y="3693919"/>
                  <a:ext cx="342900" cy="1104900"/>
                </a:xfrm>
                <a:custGeom>
                  <a:avLst/>
                  <a:gdLst>
                    <a:gd name="connsiteX0" fmla="*/ 118586 w 342900"/>
                    <a:gd name="connsiteY0" fmla="*/ 1052989 h 1104900"/>
                    <a:gd name="connsiteX1" fmla="*/ 7144 w 342900"/>
                    <a:gd name="connsiteY1" fmla="*/ 7144 h 1104900"/>
                    <a:gd name="connsiteX2" fmla="*/ 255746 w 342900"/>
                    <a:gd name="connsiteY2" fmla="*/ 43339 h 1104900"/>
                    <a:gd name="connsiteX3" fmla="*/ 344329 w 342900"/>
                    <a:gd name="connsiteY3" fmla="*/ 1103471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900" h="1104900">
                      <a:moveTo>
                        <a:pt x="118586" y="1052989"/>
                      </a:moveTo>
                      <a:lnTo>
                        <a:pt x="7144" y="7144"/>
                      </a:lnTo>
                      <a:lnTo>
                        <a:pt x="255746" y="43339"/>
                      </a:lnTo>
                      <a:lnTo>
                        <a:pt x="344329" y="110347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2985A0D8-6DBC-4401-B3DF-43378596E22A}"/>
                  </a:ext>
                </a:extLst>
              </p:cNvPr>
              <p:cNvGrpSpPr/>
              <p:nvPr userDrawn="1"/>
            </p:nvGrpSpPr>
            <p:grpSpPr>
              <a:xfrm rot="21208422">
                <a:off x="5041529" y="731779"/>
                <a:ext cx="2087258" cy="1084663"/>
                <a:chOff x="4951095" y="1965836"/>
                <a:chExt cx="2289810" cy="1189921"/>
              </a:xfrm>
            </p:grpSpPr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03CC73A3-1DD6-4747-A8CF-B37820AD5825}"/>
                    </a:ext>
                  </a:extLst>
                </p:cNvPr>
                <p:cNvSpPr/>
                <p:nvPr/>
              </p:nvSpPr>
              <p:spPr>
                <a:xfrm>
                  <a:off x="6336983" y="2615689"/>
                  <a:ext cx="657225" cy="485775"/>
                </a:xfrm>
                <a:custGeom>
                  <a:avLst/>
                  <a:gdLst>
                    <a:gd name="connsiteX0" fmla="*/ 654844 w 657225"/>
                    <a:gd name="connsiteY0" fmla="*/ 7144 h 485775"/>
                    <a:gd name="connsiteX1" fmla="*/ 7144 w 657225"/>
                    <a:gd name="connsiteY1" fmla="*/ 253841 h 485775"/>
                    <a:gd name="connsiteX2" fmla="*/ 19526 w 657225"/>
                    <a:gd name="connsiteY2" fmla="*/ 487204 h 485775"/>
                    <a:gd name="connsiteX3" fmla="*/ 644366 w 657225"/>
                    <a:gd name="connsiteY3" fmla="*/ 225266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25" h="485775">
                      <a:moveTo>
                        <a:pt x="654844" y="7144"/>
                      </a:moveTo>
                      <a:lnTo>
                        <a:pt x="7144" y="253841"/>
                      </a:lnTo>
                      <a:lnTo>
                        <a:pt x="19526" y="487204"/>
                      </a:lnTo>
                      <a:lnTo>
                        <a:pt x="644366" y="225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EF9A9050-E9C0-4B42-8A02-39FACCFBD146}"/>
                    </a:ext>
                  </a:extLst>
                </p:cNvPr>
                <p:cNvSpPr/>
                <p:nvPr/>
              </p:nvSpPr>
              <p:spPr>
                <a:xfrm>
                  <a:off x="5220653" y="2555682"/>
                  <a:ext cx="1771650" cy="314325"/>
                </a:xfrm>
                <a:custGeom>
                  <a:avLst/>
                  <a:gdLst>
                    <a:gd name="connsiteX0" fmla="*/ 1771174 w 1771650"/>
                    <a:gd name="connsiteY0" fmla="*/ 67151 h 314325"/>
                    <a:gd name="connsiteX1" fmla="*/ 1092041 w 1771650"/>
                    <a:gd name="connsiteY1" fmla="*/ 21431 h 314325"/>
                    <a:gd name="connsiteX2" fmla="*/ 865346 w 1771650"/>
                    <a:gd name="connsiteY2" fmla="*/ 7144 h 314325"/>
                    <a:gd name="connsiteX3" fmla="*/ 7144 w 1771650"/>
                    <a:gd name="connsiteY3" fmla="*/ 276701 h 314325"/>
                    <a:gd name="connsiteX4" fmla="*/ 1123474 w 1771650"/>
                    <a:gd name="connsiteY4" fmla="*/ 313849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50" h="314325">
                      <a:moveTo>
                        <a:pt x="1771174" y="67151"/>
                      </a:moveTo>
                      <a:lnTo>
                        <a:pt x="1092041" y="21431"/>
                      </a:lnTo>
                      <a:lnTo>
                        <a:pt x="865346" y="7144"/>
                      </a:lnTo>
                      <a:lnTo>
                        <a:pt x="7144" y="276701"/>
                      </a:lnTo>
                      <a:lnTo>
                        <a:pt x="1123474" y="31384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CE223D91-260D-4ECB-AC51-64CB3E206F05}"/>
                    </a:ext>
                  </a:extLst>
                </p:cNvPr>
                <p:cNvSpPr/>
                <p:nvPr/>
              </p:nvSpPr>
              <p:spPr>
                <a:xfrm>
                  <a:off x="5220653" y="2825239"/>
                  <a:ext cx="1143000" cy="276225"/>
                </a:xfrm>
                <a:custGeom>
                  <a:avLst/>
                  <a:gdLst>
                    <a:gd name="connsiteX0" fmla="*/ 56674 w 1143000"/>
                    <a:gd name="connsiteY0" fmla="*/ 213836 h 276225"/>
                    <a:gd name="connsiteX1" fmla="*/ 1135856 w 1143000"/>
                    <a:gd name="connsiteY1" fmla="*/ 277654 h 276225"/>
                    <a:gd name="connsiteX2" fmla="*/ 1123474 w 1143000"/>
                    <a:gd name="connsiteY2" fmla="*/ 44291 h 276225"/>
                    <a:gd name="connsiteX3" fmla="*/ 7144 w 1143000"/>
                    <a:gd name="connsiteY3" fmla="*/ 7144 h 27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3000" h="276225">
                      <a:moveTo>
                        <a:pt x="56674" y="213836"/>
                      </a:moveTo>
                      <a:lnTo>
                        <a:pt x="1135856" y="277654"/>
                      </a:lnTo>
                      <a:lnTo>
                        <a:pt x="1123474" y="44291"/>
                      </a:ln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BF72C8B1-E893-4EDA-964A-41FDD082ACE9}"/>
                    </a:ext>
                  </a:extLst>
                </p:cNvPr>
                <p:cNvSpPr/>
                <p:nvPr/>
              </p:nvSpPr>
              <p:spPr>
                <a:xfrm>
                  <a:off x="5488305" y="2833812"/>
                  <a:ext cx="285750" cy="238125"/>
                </a:xfrm>
                <a:custGeom>
                  <a:avLst/>
                  <a:gdLst>
                    <a:gd name="connsiteX0" fmla="*/ 7144 w 285750"/>
                    <a:gd name="connsiteY0" fmla="*/ 7144 h 238125"/>
                    <a:gd name="connsiteX1" fmla="*/ 232886 w 285750"/>
                    <a:gd name="connsiteY1" fmla="*/ 17621 h 238125"/>
                    <a:gd name="connsiteX2" fmla="*/ 281464 w 285750"/>
                    <a:gd name="connsiteY2" fmla="*/ 234791 h 238125"/>
                    <a:gd name="connsiteX3" fmla="*/ 81439 w 285750"/>
                    <a:gd name="connsiteY3" fmla="*/ 222409 h 238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50" h="238125">
                      <a:moveTo>
                        <a:pt x="7144" y="7144"/>
                      </a:moveTo>
                      <a:lnTo>
                        <a:pt x="232886" y="17621"/>
                      </a:lnTo>
                      <a:lnTo>
                        <a:pt x="281464" y="234791"/>
                      </a:lnTo>
                      <a:lnTo>
                        <a:pt x="81439" y="22240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460E00BA-0B40-4759-A26B-8C0A3C13364F}"/>
                    </a:ext>
                  </a:extLst>
                </p:cNvPr>
                <p:cNvSpPr/>
                <p:nvPr/>
              </p:nvSpPr>
              <p:spPr>
                <a:xfrm>
                  <a:off x="5488305" y="2569969"/>
                  <a:ext cx="1019175" cy="285750"/>
                </a:xfrm>
                <a:custGeom>
                  <a:avLst/>
                  <a:gdLst>
                    <a:gd name="connsiteX0" fmla="*/ 7144 w 1019175"/>
                    <a:gd name="connsiteY0" fmla="*/ 270986 h 285750"/>
                    <a:gd name="connsiteX1" fmla="*/ 824389 w 1019175"/>
                    <a:gd name="connsiteY1" fmla="*/ 7144 h 285750"/>
                    <a:gd name="connsiteX2" fmla="*/ 1013936 w 1019175"/>
                    <a:gd name="connsiteY2" fmla="*/ 20479 h 285750"/>
                    <a:gd name="connsiteX3" fmla="*/ 232886 w 1019175"/>
                    <a:gd name="connsiteY3" fmla="*/ 281464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175" h="285750">
                      <a:moveTo>
                        <a:pt x="7144" y="270986"/>
                      </a:moveTo>
                      <a:lnTo>
                        <a:pt x="824389" y="7144"/>
                      </a:lnTo>
                      <a:lnTo>
                        <a:pt x="1013936" y="20479"/>
                      </a:lnTo>
                      <a:lnTo>
                        <a:pt x="232886" y="28146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E7876071-65BC-477B-B565-C93D784E090F}"/>
                    </a:ext>
                  </a:extLst>
                </p:cNvPr>
                <p:cNvSpPr/>
                <p:nvPr/>
              </p:nvSpPr>
              <p:spPr>
                <a:xfrm>
                  <a:off x="6641783" y="2687127"/>
                  <a:ext cx="161925" cy="295275"/>
                </a:xfrm>
                <a:custGeom>
                  <a:avLst/>
                  <a:gdLst>
                    <a:gd name="connsiteX0" fmla="*/ 20479 w 161925"/>
                    <a:gd name="connsiteY0" fmla="*/ 64294 h 295275"/>
                    <a:gd name="connsiteX1" fmla="*/ 7144 w 161925"/>
                    <a:gd name="connsiteY1" fmla="*/ 292894 h 295275"/>
                    <a:gd name="connsiteX2" fmla="*/ 147161 w 161925"/>
                    <a:gd name="connsiteY2" fmla="*/ 234791 h 295275"/>
                    <a:gd name="connsiteX3" fmla="*/ 161449 w 161925"/>
                    <a:gd name="connsiteY3" fmla="*/ 7144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1925" h="295275">
                      <a:moveTo>
                        <a:pt x="20479" y="64294"/>
                      </a:moveTo>
                      <a:lnTo>
                        <a:pt x="7144" y="292894"/>
                      </a:lnTo>
                      <a:lnTo>
                        <a:pt x="147161" y="234791"/>
                      </a:lnTo>
                      <a:lnTo>
                        <a:pt x="161449" y="71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3730BE77-DDF2-4EDA-8BAB-6EB3F2E18A25}"/>
                    </a:ext>
                  </a:extLst>
                </p:cNvPr>
                <p:cNvSpPr/>
                <p:nvPr/>
              </p:nvSpPr>
              <p:spPr>
                <a:xfrm>
                  <a:off x="5299710" y="2435943"/>
                  <a:ext cx="771525" cy="295275"/>
                </a:xfrm>
                <a:custGeom>
                  <a:avLst/>
                  <a:gdLst>
                    <a:gd name="connsiteX0" fmla="*/ 764381 w 771525"/>
                    <a:gd name="connsiteY0" fmla="*/ 250708 h 295275"/>
                    <a:gd name="connsiteX1" fmla="*/ 7144 w 771525"/>
                    <a:gd name="connsiteY1" fmla="*/ 37347 h 295275"/>
                    <a:gd name="connsiteX2" fmla="*/ 10954 w 771525"/>
                    <a:gd name="connsiteY2" fmla="*/ 288808 h 295275"/>
                    <a:gd name="connsiteX3" fmla="*/ 723424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64381" y="250708"/>
                      </a:moveTo>
                      <a:cubicBezTo>
                        <a:pt x="764381" y="250708"/>
                        <a:pt x="349091" y="-95050"/>
                        <a:pt x="7144" y="37347"/>
                      </a:cubicBezTo>
                      <a:lnTo>
                        <a:pt x="10954" y="288808"/>
                      </a:lnTo>
                      <a:cubicBezTo>
                        <a:pt x="10954" y="288808"/>
                        <a:pt x="544354" y="107833"/>
                        <a:pt x="723424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5B245F88-F3F0-4DEF-BAD8-4D93FD0512EF}"/>
                    </a:ext>
                  </a:extLst>
                </p:cNvPr>
                <p:cNvSpPr/>
                <p:nvPr/>
              </p:nvSpPr>
              <p:spPr>
                <a:xfrm>
                  <a:off x="5638800" y="2642359"/>
                  <a:ext cx="1171575" cy="114300"/>
                </a:xfrm>
                <a:custGeom>
                  <a:avLst/>
                  <a:gdLst>
                    <a:gd name="connsiteX0" fmla="*/ 1164431 w 1171575"/>
                    <a:gd name="connsiteY0" fmla="*/ 51911 h 114300"/>
                    <a:gd name="connsiteX1" fmla="*/ 168116 w 1171575"/>
                    <a:gd name="connsiteY1" fmla="*/ 7144 h 114300"/>
                    <a:gd name="connsiteX2" fmla="*/ 7144 w 1171575"/>
                    <a:gd name="connsiteY2" fmla="*/ 58579 h 114300"/>
                    <a:gd name="connsiteX3" fmla="*/ 1023461 w 1171575"/>
                    <a:gd name="connsiteY3" fmla="*/ 109061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1575" h="114300">
                      <a:moveTo>
                        <a:pt x="1164431" y="51911"/>
                      </a:moveTo>
                      <a:lnTo>
                        <a:pt x="168116" y="7144"/>
                      </a:lnTo>
                      <a:lnTo>
                        <a:pt x="7144" y="58579"/>
                      </a:lnTo>
                      <a:lnTo>
                        <a:pt x="1023461" y="10906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61E4606E-96C7-4238-95B8-7D52612E23C8}"/>
                    </a:ext>
                  </a:extLst>
                </p:cNvPr>
                <p:cNvSpPr/>
                <p:nvPr/>
              </p:nvSpPr>
              <p:spPr>
                <a:xfrm>
                  <a:off x="5468303" y="2057444"/>
                  <a:ext cx="666750" cy="638175"/>
                </a:xfrm>
                <a:custGeom>
                  <a:avLst/>
                  <a:gdLst>
                    <a:gd name="connsiteX0" fmla="*/ 7144 w 666750"/>
                    <a:gd name="connsiteY0" fmla="*/ 332026 h 638175"/>
                    <a:gd name="connsiteX1" fmla="*/ 565309 w 666750"/>
                    <a:gd name="connsiteY1" fmla="*/ 635874 h 638175"/>
                    <a:gd name="connsiteX2" fmla="*/ 668179 w 666750"/>
                    <a:gd name="connsiteY2" fmla="*/ 607299 h 638175"/>
                    <a:gd name="connsiteX3" fmla="*/ 227171 w 666750"/>
                    <a:gd name="connsiteY3" fmla="*/ 321549 h 638175"/>
                    <a:gd name="connsiteX4" fmla="*/ 227171 w 666750"/>
                    <a:gd name="connsiteY4" fmla="*/ 321549 h 638175"/>
                    <a:gd name="connsiteX5" fmla="*/ 366236 w 666750"/>
                    <a:gd name="connsiteY5" fmla="*/ 71041 h 638175"/>
                    <a:gd name="connsiteX6" fmla="*/ 366236 w 666750"/>
                    <a:gd name="connsiteY6" fmla="*/ 71041 h 638175"/>
                    <a:gd name="connsiteX7" fmla="*/ 326231 w 666750"/>
                    <a:gd name="connsiteY7" fmla="*/ 10081 h 638175"/>
                    <a:gd name="connsiteX8" fmla="*/ 199549 w 666750"/>
                    <a:gd name="connsiteY8" fmla="*/ 60564 h 638175"/>
                    <a:gd name="connsiteX9" fmla="*/ 70009 w 666750"/>
                    <a:gd name="connsiteY9" fmla="*/ 185341 h 638175"/>
                    <a:gd name="connsiteX10" fmla="*/ 7144 w 666750"/>
                    <a:gd name="connsiteY10" fmla="*/ 332026 h 63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750" h="638175">
                      <a:moveTo>
                        <a:pt x="7144" y="332026"/>
                      </a:moveTo>
                      <a:cubicBezTo>
                        <a:pt x="7144" y="332026"/>
                        <a:pt x="260509" y="625396"/>
                        <a:pt x="565309" y="635874"/>
                      </a:cubicBezTo>
                      <a:cubicBezTo>
                        <a:pt x="635794" y="628254"/>
                        <a:pt x="668179" y="607299"/>
                        <a:pt x="668179" y="607299"/>
                      </a:cubicBezTo>
                      <a:lnTo>
                        <a:pt x="227171" y="321549"/>
                      </a:lnTo>
                      <a:lnTo>
                        <a:pt x="227171" y="321549"/>
                      </a:lnTo>
                      <a:cubicBezTo>
                        <a:pt x="249079" y="226299"/>
                        <a:pt x="296704" y="139621"/>
                        <a:pt x="366236" y="71041"/>
                      </a:cubicBezTo>
                      <a:lnTo>
                        <a:pt x="366236" y="71041"/>
                      </a:lnTo>
                      <a:cubicBezTo>
                        <a:pt x="394811" y="42466"/>
                        <a:pt x="364331" y="-5159"/>
                        <a:pt x="326231" y="10081"/>
                      </a:cubicBezTo>
                      <a:lnTo>
                        <a:pt x="199549" y="60564"/>
                      </a:lnTo>
                      <a:lnTo>
                        <a:pt x="70009" y="185341"/>
                      </a:lnTo>
                      <a:lnTo>
                        <a:pt x="7144" y="33202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ABDE5B57-529E-4139-B1E8-9073D0843785}"/>
                    </a:ext>
                  </a:extLst>
                </p:cNvPr>
                <p:cNvSpPr/>
                <p:nvPr/>
              </p:nvSpPr>
              <p:spPr>
                <a:xfrm>
                  <a:off x="5468303" y="1982180"/>
                  <a:ext cx="704850" cy="704850"/>
                </a:xfrm>
                <a:custGeom>
                  <a:avLst/>
                  <a:gdLst>
                    <a:gd name="connsiteX0" fmla="*/ 636746 w 704850"/>
                    <a:gd name="connsiteY0" fmla="*/ 703518 h 704850"/>
                    <a:gd name="connsiteX1" fmla="*/ 388144 w 704850"/>
                    <a:gd name="connsiteY1" fmla="*/ 256796 h 704850"/>
                    <a:gd name="connsiteX2" fmla="*/ 363379 w 704850"/>
                    <a:gd name="connsiteY2" fmla="*/ 239651 h 704850"/>
                    <a:gd name="connsiteX3" fmla="*/ 173831 w 704850"/>
                    <a:gd name="connsiteY3" fmla="*/ 264416 h 704850"/>
                    <a:gd name="connsiteX4" fmla="*/ 7144 w 704850"/>
                    <a:gd name="connsiteY4" fmla="*/ 406338 h 704850"/>
                    <a:gd name="connsiteX5" fmla="*/ 70009 w 704850"/>
                    <a:gd name="connsiteY5" fmla="*/ 260606 h 704850"/>
                    <a:gd name="connsiteX6" fmla="*/ 147161 w 704850"/>
                    <a:gd name="connsiteY6" fmla="*/ 151068 h 704850"/>
                    <a:gd name="connsiteX7" fmla="*/ 147161 w 704850"/>
                    <a:gd name="connsiteY7" fmla="*/ 151068 h 704850"/>
                    <a:gd name="connsiteX8" fmla="*/ 367189 w 704850"/>
                    <a:gd name="connsiteY8" fmla="*/ 12003 h 704850"/>
                    <a:gd name="connsiteX9" fmla="*/ 441484 w 704850"/>
                    <a:gd name="connsiteY9" fmla="*/ 8193 h 704850"/>
                    <a:gd name="connsiteX10" fmla="*/ 511969 w 704850"/>
                    <a:gd name="connsiteY10" fmla="*/ 51056 h 704850"/>
                    <a:gd name="connsiteX11" fmla="*/ 702469 w 704850"/>
                    <a:gd name="connsiteY11" fmla="*/ 660656 h 704850"/>
                    <a:gd name="connsiteX12" fmla="*/ 636746 w 704850"/>
                    <a:gd name="connsiteY12" fmla="*/ 703518 h 70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4850" h="704850">
                      <a:moveTo>
                        <a:pt x="636746" y="703518"/>
                      </a:moveTo>
                      <a:lnTo>
                        <a:pt x="388144" y="256796"/>
                      </a:lnTo>
                      <a:cubicBezTo>
                        <a:pt x="383381" y="247271"/>
                        <a:pt x="373856" y="241556"/>
                        <a:pt x="363379" y="239651"/>
                      </a:cubicBezTo>
                      <a:cubicBezTo>
                        <a:pt x="331946" y="234888"/>
                        <a:pt x="259556" y="230126"/>
                        <a:pt x="173831" y="264416"/>
                      </a:cubicBezTo>
                      <a:cubicBezTo>
                        <a:pt x="57626" y="310136"/>
                        <a:pt x="7144" y="406338"/>
                        <a:pt x="7144" y="406338"/>
                      </a:cubicBezTo>
                      <a:lnTo>
                        <a:pt x="70009" y="260606"/>
                      </a:lnTo>
                      <a:cubicBezTo>
                        <a:pt x="88106" y="218696"/>
                        <a:pt x="113824" y="181548"/>
                        <a:pt x="147161" y="151068"/>
                      </a:cubicBezTo>
                      <a:lnTo>
                        <a:pt x="147161" y="151068"/>
                      </a:lnTo>
                      <a:cubicBezTo>
                        <a:pt x="208121" y="92966"/>
                        <a:pt x="284321" y="26291"/>
                        <a:pt x="367189" y="12003"/>
                      </a:cubicBezTo>
                      <a:lnTo>
                        <a:pt x="441484" y="8193"/>
                      </a:lnTo>
                      <a:cubicBezTo>
                        <a:pt x="471964" y="2478"/>
                        <a:pt x="502444" y="20576"/>
                        <a:pt x="511969" y="51056"/>
                      </a:cubicBezTo>
                      <a:lnTo>
                        <a:pt x="702469" y="660656"/>
                      </a:lnTo>
                      <a:lnTo>
                        <a:pt x="636746" y="7035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D0C913DA-52E4-4DB1-9313-62FA92C1EB0D}"/>
                    </a:ext>
                  </a:extLst>
                </p:cNvPr>
                <p:cNvSpPr/>
                <p:nvPr/>
              </p:nvSpPr>
              <p:spPr>
                <a:xfrm>
                  <a:off x="6178176" y="2431374"/>
                  <a:ext cx="735107" cy="281337"/>
                </a:xfrm>
                <a:custGeom>
                  <a:avLst/>
                  <a:gdLst>
                    <a:gd name="connsiteX0" fmla="*/ 7144 w 771525"/>
                    <a:gd name="connsiteY0" fmla="*/ 250708 h 295275"/>
                    <a:gd name="connsiteX1" fmla="*/ 764381 w 771525"/>
                    <a:gd name="connsiteY1" fmla="*/ 37347 h 295275"/>
                    <a:gd name="connsiteX2" fmla="*/ 760571 w 771525"/>
                    <a:gd name="connsiteY2" fmla="*/ 288808 h 295275"/>
                    <a:gd name="connsiteX3" fmla="*/ 48101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144" y="250708"/>
                      </a:moveTo>
                      <a:cubicBezTo>
                        <a:pt x="7144" y="250708"/>
                        <a:pt x="422434" y="-95050"/>
                        <a:pt x="764381" y="37347"/>
                      </a:cubicBezTo>
                      <a:lnTo>
                        <a:pt x="760571" y="288808"/>
                      </a:lnTo>
                      <a:cubicBezTo>
                        <a:pt x="760571" y="288808"/>
                        <a:pt x="227171" y="107832"/>
                        <a:pt x="48101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11C75F57-1F54-4608-B291-E633363D2DA5}"/>
                    </a:ext>
                  </a:extLst>
                </p:cNvPr>
                <p:cNvSpPr/>
                <p:nvPr/>
              </p:nvSpPr>
              <p:spPr>
                <a:xfrm>
                  <a:off x="6130290" y="2000754"/>
                  <a:ext cx="600075" cy="676275"/>
                </a:xfrm>
                <a:custGeom>
                  <a:avLst/>
                  <a:gdLst>
                    <a:gd name="connsiteX0" fmla="*/ 595789 w 600075"/>
                    <a:gd name="connsiteY0" fmla="*/ 255366 h 676275"/>
                    <a:gd name="connsiteX1" fmla="*/ 113824 w 600075"/>
                    <a:gd name="connsiteY1" fmla="*/ 669704 h 676275"/>
                    <a:gd name="connsiteX2" fmla="*/ 7144 w 600075"/>
                    <a:gd name="connsiteY2" fmla="*/ 663989 h 676275"/>
                    <a:gd name="connsiteX3" fmla="*/ 378619 w 600075"/>
                    <a:gd name="connsiteY3" fmla="*/ 291561 h 676275"/>
                    <a:gd name="connsiteX4" fmla="*/ 378619 w 600075"/>
                    <a:gd name="connsiteY4" fmla="*/ 291561 h 676275"/>
                    <a:gd name="connsiteX5" fmla="*/ 190024 w 600075"/>
                    <a:gd name="connsiteY5" fmla="*/ 76296 h 676275"/>
                    <a:gd name="connsiteX6" fmla="*/ 190024 w 600075"/>
                    <a:gd name="connsiteY6" fmla="*/ 76296 h 676275"/>
                    <a:gd name="connsiteX7" fmla="*/ 216694 w 600075"/>
                    <a:gd name="connsiteY7" fmla="*/ 7716 h 676275"/>
                    <a:gd name="connsiteX8" fmla="*/ 349091 w 600075"/>
                    <a:gd name="connsiteY8" fmla="*/ 29624 h 676275"/>
                    <a:gd name="connsiteX9" fmla="*/ 502444 w 600075"/>
                    <a:gd name="connsiteY9" fmla="*/ 125826 h 676275"/>
                    <a:gd name="connsiteX10" fmla="*/ 595789 w 600075"/>
                    <a:gd name="connsiteY10" fmla="*/ 255366 h 67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0075" h="676275">
                      <a:moveTo>
                        <a:pt x="595789" y="255366"/>
                      </a:moveTo>
                      <a:cubicBezTo>
                        <a:pt x="595789" y="255366"/>
                        <a:pt x="410051" y="595409"/>
                        <a:pt x="113824" y="669704"/>
                      </a:cubicBezTo>
                      <a:cubicBezTo>
                        <a:pt x="43339" y="677324"/>
                        <a:pt x="7144" y="663989"/>
                        <a:pt x="7144" y="663989"/>
                      </a:cubicBezTo>
                      <a:lnTo>
                        <a:pt x="378619" y="291561"/>
                      </a:lnTo>
                      <a:lnTo>
                        <a:pt x="378619" y="291561"/>
                      </a:lnTo>
                      <a:cubicBezTo>
                        <a:pt x="337661" y="202979"/>
                        <a:pt x="271939" y="128684"/>
                        <a:pt x="190024" y="76296"/>
                      </a:cubicBezTo>
                      <a:lnTo>
                        <a:pt x="190024" y="76296"/>
                      </a:lnTo>
                      <a:cubicBezTo>
                        <a:pt x="155734" y="54389"/>
                        <a:pt x="176689" y="1049"/>
                        <a:pt x="216694" y="7716"/>
                      </a:cubicBezTo>
                      <a:lnTo>
                        <a:pt x="349091" y="29624"/>
                      </a:lnTo>
                      <a:lnTo>
                        <a:pt x="502444" y="125826"/>
                      </a:lnTo>
                      <a:lnTo>
                        <a:pt x="595789" y="25536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0853F52D-A2A4-4820-B888-892EF9F69FE5}"/>
                    </a:ext>
                  </a:extLst>
                </p:cNvPr>
                <p:cNvSpPr/>
                <p:nvPr/>
              </p:nvSpPr>
              <p:spPr>
                <a:xfrm>
                  <a:off x="6092190" y="1965836"/>
                  <a:ext cx="638175" cy="714375"/>
                </a:xfrm>
                <a:custGeom>
                  <a:avLst/>
                  <a:gdLst>
                    <a:gd name="connsiteX0" fmla="*/ 80486 w 638175"/>
                    <a:gd name="connsiteY0" fmla="*/ 712242 h 714375"/>
                    <a:gd name="connsiteX1" fmla="*/ 229076 w 638175"/>
                    <a:gd name="connsiteY1" fmla="*/ 223609 h 714375"/>
                    <a:gd name="connsiteX2" fmla="*/ 250031 w 638175"/>
                    <a:gd name="connsiteY2" fmla="*/ 201702 h 714375"/>
                    <a:gd name="connsiteX3" fmla="*/ 440531 w 638175"/>
                    <a:gd name="connsiteY3" fmla="*/ 186462 h 714375"/>
                    <a:gd name="connsiteX4" fmla="*/ 632936 w 638175"/>
                    <a:gd name="connsiteY4" fmla="*/ 290284 h 714375"/>
                    <a:gd name="connsiteX5" fmla="*/ 540544 w 638175"/>
                    <a:gd name="connsiteY5" fmla="*/ 160744 h 714375"/>
                    <a:gd name="connsiteX6" fmla="*/ 442436 w 638175"/>
                    <a:gd name="connsiteY6" fmla="*/ 69304 h 714375"/>
                    <a:gd name="connsiteX7" fmla="*/ 442436 w 638175"/>
                    <a:gd name="connsiteY7" fmla="*/ 69304 h 714375"/>
                    <a:gd name="connsiteX8" fmla="*/ 204311 w 638175"/>
                    <a:gd name="connsiteY8" fmla="*/ 7392 h 714375"/>
                    <a:gd name="connsiteX9" fmla="*/ 129064 w 638175"/>
                    <a:gd name="connsiteY9" fmla="*/ 10249 h 714375"/>
                    <a:gd name="connsiteX10" fmla="*/ 69056 w 638175"/>
                    <a:gd name="connsiteY10" fmla="*/ 66447 h 714375"/>
                    <a:gd name="connsiteX11" fmla="*/ 7144 w 638175"/>
                    <a:gd name="connsiteY11" fmla="*/ 683667 h 714375"/>
                    <a:gd name="connsiteX12" fmla="*/ 80486 w 638175"/>
                    <a:gd name="connsiteY12" fmla="*/ 712242 h 71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8175" h="714375">
                      <a:moveTo>
                        <a:pt x="80486" y="712242"/>
                      </a:moveTo>
                      <a:lnTo>
                        <a:pt x="229076" y="223609"/>
                      </a:lnTo>
                      <a:cubicBezTo>
                        <a:pt x="231934" y="213132"/>
                        <a:pt x="239554" y="205512"/>
                        <a:pt x="250031" y="201702"/>
                      </a:cubicBezTo>
                      <a:cubicBezTo>
                        <a:pt x="279559" y="190272"/>
                        <a:pt x="349091" y="171222"/>
                        <a:pt x="440531" y="186462"/>
                      </a:cubicBezTo>
                      <a:cubicBezTo>
                        <a:pt x="564356" y="207417"/>
                        <a:pt x="632936" y="290284"/>
                        <a:pt x="632936" y="290284"/>
                      </a:cubicBezTo>
                      <a:lnTo>
                        <a:pt x="540544" y="160744"/>
                      </a:lnTo>
                      <a:cubicBezTo>
                        <a:pt x="513874" y="123597"/>
                        <a:pt x="480536" y="93117"/>
                        <a:pt x="442436" y="69304"/>
                      </a:cubicBezTo>
                      <a:lnTo>
                        <a:pt x="442436" y="69304"/>
                      </a:lnTo>
                      <a:cubicBezTo>
                        <a:pt x="370999" y="26442"/>
                        <a:pt x="288131" y="4534"/>
                        <a:pt x="204311" y="7392"/>
                      </a:cubicBezTo>
                      <a:lnTo>
                        <a:pt x="129064" y="10249"/>
                      </a:lnTo>
                      <a:cubicBezTo>
                        <a:pt x="97631" y="11202"/>
                        <a:pt x="71914" y="35967"/>
                        <a:pt x="69056" y="66447"/>
                      </a:cubicBezTo>
                      <a:lnTo>
                        <a:pt x="7144" y="683667"/>
                      </a:lnTo>
                      <a:lnTo>
                        <a:pt x="80486" y="71224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675C73CE-E02D-474A-98D9-6B51A506A001}"/>
                    </a:ext>
                  </a:extLst>
                </p:cNvPr>
                <p:cNvSpPr/>
                <p:nvPr/>
              </p:nvSpPr>
              <p:spPr>
                <a:xfrm>
                  <a:off x="6641929" y="2460152"/>
                  <a:ext cx="326714" cy="462845"/>
                </a:xfrm>
                <a:custGeom>
                  <a:avLst/>
                  <a:gdLst>
                    <a:gd name="connsiteX0" fmla="*/ 277654 w 342900"/>
                    <a:gd name="connsiteY0" fmla="*/ 7144 h 485775"/>
                    <a:gd name="connsiteX1" fmla="*/ 7144 w 342900"/>
                    <a:gd name="connsiteY1" fmla="*/ 296704 h 485775"/>
                    <a:gd name="connsiteX2" fmla="*/ 154781 w 342900"/>
                    <a:gd name="connsiteY2" fmla="*/ 484346 h 485775"/>
                    <a:gd name="connsiteX3" fmla="*/ 337661 w 342900"/>
                    <a:gd name="connsiteY3" fmla="*/ 301466 h 485775"/>
                    <a:gd name="connsiteX4" fmla="*/ 277654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277654" y="7144"/>
                      </a:moveTo>
                      <a:cubicBezTo>
                        <a:pt x="277654" y="7144"/>
                        <a:pt x="263366" y="139541"/>
                        <a:pt x="7144" y="296704"/>
                      </a:cubicBezTo>
                      <a:lnTo>
                        <a:pt x="154781" y="484346"/>
                      </a:lnTo>
                      <a:cubicBezTo>
                        <a:pt x="154781" y="484346"/>
                        <a:pt x="290989" y="442436"/>
                        <a:pt x="337661" y="301466"/>
                      </a:cubicBezTo>
                      <a:lnTo>
                        <a:pt x="27765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E69A8170-96BA-405F-8DB4-16CD6A6D5D01}"/>
                    </a:ext>
                  </a:extLst>
                </p:cNvPr>
                <p:cNvSpPr/>
                <p:nvPr/>
              </p:nvSpPr>
              <p:spPr>
                <a:xfrm>
                  <a:off x="6641929" y="2735136"/>
                  <a:ext cx="598976" cy="381167"/>
                </a:xfrm>
                <a:custGeom>
                  <a:avLst/>
                  <a:gdLst>
                    <a:gd name="connsiteX0" fmla="*/ 7144 w 628650"/>
                    <a:gd name="connsiteY0" fmla="*/ 7144 h 400050"/>
                    <a:gd name="connsiteX1" fmla="*/ 332899 w 628650"/>
                    <a:gd name="connsiteY1" fmla="*/ 111919 h 400050"/>
                    <a:gd name="connsiteX2" fmla="*/ 625316 w 628650"/>
                    <a:gd name="connsiteY2" fmla="*/ 128111 h 400050"/>
                    <a:gd name="connsiteX3" fmla="*/ 536734 w 628650"/>
                    <a:gd name="connsiteY3" fmla="*/ 252889 h 400050"/>
                    <a:gd name="connsiteX4" fmla="*/ 596741 w 628650"/>
                    <a:gd name="connsiteY4" fmla="*/ 398621 h 400050"/>
                    <a:gd name="connsiteX5" fmla="*/ 360521 w 628650"/>
                    <a:gd name="connsiteY5" fmla="*/ 383381 h 400050"/>
                    <a:gd name="connsiteX6" fmla="*/ 122396 w 628650"/>
                    <a:gd name="connsiteY6" fmla="*/ 314801 h 400050"/>
                    <a:gd name="connsiteX7" fmla="*/ 7144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7144" y="7144"/>
                      </a:moveTo>
                      <a:cubicBezTo>
                        <a:pt x="7144" y="7144"/>
                        <a:pt x="110966" y="119539"/>
                        <a:pt x="332899" y="111919"/>
                      </a:cubicBezTo>
                      <a:cubicBezTo>
                        <a:pt x="554831" y="104299"/>
                        <a:pt x="625316" y="128111"/>
                        <a:pt x="625316" y="128111"/>
                      </a:cubicBezTo>
                      <a:lnTo>
                        <a:pt x="536734" y="252889"/>
                      </a:lnTo>
                      <a:lnTo>
                        <a:pt x="596741" y="398621"/>
                      </a:lnTo>
                      <a:cubicBezTo>
                        <a:pt x="596741" y="398621"/>
                        <a:pt x="496729" y="373856"/>
                        <a:pt x="360521" y="383381"/>
                      </a:cubicBezTo>
                      <a:cubicBezTo>
                        <a:pt x="224314" y="393859"/>
                        <a:pt x="122396" y="314801"/>
                        <a:pt x="122396" y="314801"/>
                      </a:cubicBez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2C9A095E-A630-41EF-AA59-EAA3F891726C}"/>
                    </a:ext>
                  </a:extLst>
                </p:cNvPr>
                <p:cNvSpPr/>
                <p:nvPr/>
              </p:nvSpPr>
              <p:spPr>
                <a:xfrm>
                  <a:off x="5239703" y="2466147"/>
                  <a:ext cx="342900" cy="485775"/>
                </a:xfrm>
                <a:custGeom>
                  <a:avLst/>
                  <a:gdLst>
                    <a:gd name="connsiteX0" fmla="*/ 67151 w 342900"/>
                    <a:gd name="connsiteY0" fmla="*/ 7144 h 485775"/>
                    <a:gd name="connsiteX1" fmla="*/ 337661 w 342900"/>
                    <a:gd name="connsiteY1" fmla="*/ 296704 h 485775"/>
                    <a:gd name="connsiteX2" fmla="*/ 190024 w 342900"/>
                    <a:gd name="connsiteY2" fmla="*/ 484346 h 485775"/>
                    <a:gd name="connsiteX3" fmla="*/ 7144 w 342900"/>
                    <a:gd name="connsiteY3" fmla="*/ 301466 h 485775"/>
                    <a:gd name="connsiteX4" fmla="*/ 67151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67151" y="7144"/>
                      </a:moveTo>
                      <a:cubicBezTo>
                        <a:pt x="67151" y="7144"/>
                        <a:pt x="81439" y="139541"/>
                        <a:pt x="337661" y="296704"/>
                      </a:cubicBezTo>
                      <a:lnTo>
                        <a:pt x="190024" y="484346"/>
                      </a:lnTo>
                      <a:cubicBezTo>
                        <a:pt x="190024" y="484346"/>
                        <a:pt x="53816" y="442436"/>
                        <a:pt x="7144" y="301466"/>
                      </a:cubicBezTo>
                      <a:lnTo>
                        <a:pt x="67151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BDAA1AAF-5E2E-453C-ADDE-90396A885A85}"/>
                    </a:ext>
                  </a:extLst>
                </p:cNvPr>
                <p:cNvSpPr/>
                <p:nvPr/>
              </p:nvSpPr>
              <p:spPr>
                <a:xfrm>
                  <a:off x="4951095" y="2755707"/>
                  <a:ext cx="628650" cy="400050"/>
                </a:xfrm>
                <a:custGeom>
                  <a:avLst/>
                  <a:gdLst>
                    <a:gd name="connsiteX0" fmla="*/ 625316 w 628650"/>
                    <a:gd name="connsiteY0" fmla="*/ 7144 h 400050"/>
                    <a:gd name="connsiteX1" fmla="*/ 299561 w 628650"/>
                    <a:gd name="connsiteY1" fmla="*/ 111919 h 400050"/>
                    <a:gd name="connsiteX2" fmla="*/ 7144 w 628650"/>
                    <a:gd name="connsiteY2" fmla="*/ 128111 h 400050"/>
                    <a:gd name="connsiteX3" fmla="*/ 95726 w 628650"/>
                    <a:gd name="connsiteY3" fmla="*/ 252889 h 400050"/>
                    <a:gd name="connsiteX4" fmla="*/ 35719 w 628650"/>
                    <a:gd name="connsiteY4" fmla="*/ 397669 h 400050"/>
                    <a:gd name="connsiteX5" fmla="*/ 271939 w 628650"/>
                    <a:gd name="connsiteY5" fmla="*/ 382429 h 400050"/>
                    <a:gd name="connsiteX6" fmla="*/ 510064 w 628650"/>
                    <a:gd name="connsiteY6" fmla="*/ 313849 h 400050"/>
                    <a:gd name="connsiteX7" fmla="*/ 625316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625316" y="7144"/>
                      </a:moveTo>
                      <a:cubicBezTo>
                        <a:pt x="625316" y="7144"/>
                        <a:pt x="521494" y="119539"/>
                        <a:pt x="299561" y="111919"/>
                      </a:cubicBezTo>
                      <a:cubicBezTo>
                        <a:pt x="76676" y="104299"/>
                        <a:pt x="7144" y="128111"/>
                        <a:pt x="7144" y="128111"/>
                      </a:cubicBezTo>
                      <a:lnTo>
                        <a:pt x="95726" y="252889"/>
                      </a:lnTo>
                      <a:lnTo>
                        <a:pt x="35719" y="397669"/>
                      </a:lnTo>
                      <a:cubicBezTo>
                        <a:pt x="35719" y="397669"/>
                        <a:pt x="135731" y="372904"/>
                        <a:pt x="271939" y="382429"/>
                      </a:cubicBezTo>
                      <a:cubicBezTo>
                        <a:pt x="408146" y="392906"/>
                        <a:pt x="510064" y="313849"/>
                        <a:pt x="510064" y="313849"/>
                      </a:cubicBezTo>
                      <a:lnTo>
                        <a:pt x="625316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65B95573-E621-4D63-9F64-9A0B97486215}"/>
                  </a:ext>
                </a:extLst>
              </p:cNvPr>
              <p:cNvSpPr/>
              <p:nvPr userDrawn="1"/>
            </p:nvSpPr>
            <p:spPr>
              <a:xfrm>
                <a:off x="3432274" y="4329223"/>
                <a:ext cx="4995230" cy="1032073"/>
              </a:xfrm>
              <a:custGeom>
                <a:avLst/>
                <a:gdLst>
                  <a:gd name="connsiteX0" fmla="*/ 0 w 1651379"/>
                  <a:gd name="connsiteY0" fmla="*/ 13648 h 341194"/>
                  <a:gd name="connsiteX1" fmla="*/ 818866 w 1651379"/>
                  <a:gd name="connsiteY1" fmla="*/ 0 h 341194"/>
                  <a:gd name="connsiteX2" fmla="*/ 1651379 w 1651379"/>
                  <a:gd name="connsiteY2" fmla="*/ 272955 h 341194"/>
                  <a:gd name="connsiteX3" fmla="*/ 928048 w 1651379"/>
                  <a:gd name="connsiteY3" fmla="*/ 341194 h 341194"/>
                  <a:gd name="connsiteX4" fmla="*/ 0 w 1651379"/>
                  <a:gd name="connsiteY4" fmla="*/ 13648 h 34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79" h="341194">
                    <a:moveTo>
                      <a:pt x="0" y="13648"/>
                    </a:moveTo>
                    <a:lnTo>
                      <a:pt x="818866" y="0"/>
                    </a:lnTo>
                    <a:lnTo>
                      <a:pt x="1651379" y="272955"/>
                    </a:lnTo>
                    <a:lnTo>
                      <a:pt x="928048" y="341194"/>
                    </a:lnTo>
                    <a:lnTo>
                      <a:pt x="0" y="13648"/>
                    </a:lnTo>
                    <a:close/>
                  </a:path>
                </a:pathLst>
              </a:custGeom>
              <a:solidFill>
                <a:schemeClr val="accent3">
                  <a:alpha val="34000"/>
                </a:schemeClr>
              </a:solidFill>
              <a:ln>
                <a:noFill/>
              </a:ln>
              <a:effectLst>
                <a:softEdge rad="3175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6002715E-6354-40CA-BF91-4F1A04C4C680}"/>
                  </a:ext>
                </a:extLst>
              </p:cNvPr>
              <p:cNvGrpSpPr/>
              <p:nvPr userDrawn="1"/>
            </p:nvGrpSpPr>
            <p:grpSpPr>
              <a:xfrm rot="18787131">
                <a:off x="5609235" y="1777210"/>
                <a:ext cx="1314496" cy="931783"/>
                <a:chOff x="9344861" y="193880"/>
                <a:chExt cx="1861937" cy="1319838"/>
              </a:xfrm>
              <a:solidFill>
                <a:schemeClr val="accent1"/>
              </a:solidFill>
            </p:grpSpPr>
            <p:sp>
              <p:nvSpPr>
                <p:cNvPr id="75" name="Cross 74">
                  <a:extLst>
                    <a:ext uri="{FF2B5EF4-FFF2-40B4-BE49-F238E27FC236}">
                      <a16:creationId xmlns:a16="http://schemas.microsoft.com/office/drawing/2014/main" id="{552FCE66-17AF-491A-955B-C256F997453C}"/>
                    </a:ext>
                  </a:extLst>
                </p:cNvPr>
                <p:cNvSpPr/>
                <p:nvPr/>
              </p:nvSpPr>
              <p:spPr>
                <a:xfrm rot="1642289">
                  <a:off x="10008369" y="683612"/>
                  <a:ext cx="296040" cy="296040"/>
                </a:xfrm>
                <a:prstGeom prst="plus">
                  <a:avLst>
                    <a:gd name="adj" fmla="val 43777"/>
                  </a:avLst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" name="Isosceles Triangle 75">
                  <a:extLst>
                    <a:ext uri="{FF2B5EF4-FFF2-40B4-BE49-F238E27FC236}">
                      <a16:creationId xmlns:a16="http://schemas.microsoft.com/office/drawing/2014/main" id="{BE6D8C07-3E83-434D-9A21-11BF0945300E}"/>
                    </a:ext>
                  </a:extLst>
                </p:cNvPr>
                <p:cNvSpPr/>
                <p:nvPr/>
              </p:nvSpPr>
              <p:spPr>
                <a:xfrm rot="12056913">
                  <a:off x="10955596" y="1154109"/>
                  <a:ext cx="251202" cy="216553"/>
                </a:xfrm>
                <a:prstGeom prst="triangle">
                  <a:avLst/>
                </a:prstGeom>
                <a:grpFill/>
                <a:ln w="317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" name="Oval 76">
                  <a:extLst>
                    <a:ext uri="{FF2B5EF4-FFF2-40B4-BE49-F238E27FC236}">
                      <a16:creationId xmlns:a16="http://schemas.microsoft.com/office/drawing/2014/main" id="{CB926D95-479D-4728-B57F-0973A709F600}"/>
                    </a:ext>
                  </a:extLst>
                </p:cNvPr>
                <p:cNvSpPr/>
                <p:nvPr/>
              </p:nvSpPr>
              <p:spPr>
                <a:xfrm>
                  <a:off x="9691612" y="193880"/>
                  <a:ext cx="213463" cy="213463"/>
                </a:xfrm>
                <a:prstGeom prst="ellipse">
                  <a:avLst/>
                </a:prstGeom>
                <a:grpFill/>
                <a:ln w="317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cxnSp>
              <p:nvCxnSpPr>
                <p:cNvPr id="78" name="Straight Connector 77">
                  <a:extLst>
                    <a:ext uri="{FF2B5EF4-FFF2-40B4-BE49-F238E27FC236}">
                      <a16:creationId xmlns:a16="http://schemas.microsoft.com/office/drawing/2014/main" id="{5A9763E2-8870-4F43-8FD7-430D128DC6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344861" y="466136"/>
                  <a:ext cx="346751" cy="688800"/>
                </a:xfrm>
                <a:prstGeom prst="line">
                  <a:avLst/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Straight Connector 78">
                  <a:extLst>
                    <a:ext uri="{FF2B5EF4-FFF2-40B4-BE49-F238E27FC236}">
                      <a16:creationId xmlns:a16="http://schemas.microsoft.com/office/drawing/2014/main" id="{6D5AE3FF-4B88-46E1-B48B-0A144129D04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497261" y="1008316"/>
                  <a:ext cx="388703" cy="299020"/>
                </a:xfrm>
                <a:prstGeom prst="line">
                  <a:avLst/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" name="Straight Connector 79">
                  <a:extLst>
                    <a:ext uri="{FF2B5EF4-FFF2-40B4-BE49-F238E27FC236}">
                      <a16:creationId xmlns:a16="http://schemas.microsoft.com/office/drawing/2014/main" id="{FB49DA87-4763-42C8-90D1-D2B951345C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9600888" y="1262384"/>
                  <a:ext cx="1291312" cy="251334"/>
                </a:xfrm>
                <a:prstGeom prst="line">
                  <a:avLst/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pic>
            <p:nvPicPr>
              <p:cNvPr id="23" name="Graphic 22">
                <a:extLst>
                  <a:ext uri="{FF2B5EF4-FFF2-40B4-BE49-F238E27FC236}">
                    <a16:creationId xmlns:a16="http://schemas.microsoft.com/office/drawing/2014/main" id="{4EF6636A-EBA1-425E-B701-5E27B9F40CDE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5587901">
                <a:off x="6930330" y="2633398"/>
                <a:ext cx="385569" cy="485071"/>
              </a:xfrm>
              <a:prstGeom prst="rect">
                <a:avLst/>
              </a:prstGeom>
            </p:spPr>
          </p:pic>
          <p:sp>
            <p:nvSpPr>
              <p:cNvPr id="24" name="Star: 5 Points 23">
                <a:extLst>
                  <a:ext uri="{FF2B5EF4-FFF2-40B4-BE49-F238E27FC236}">
                    <a16:creationId xmlns:a16="http://schemas.microsoft.com/office/drawing/2014/main" id="{5B030274-55E8-4B14-BEA7-399E48FF9897}"/>
                  </a:ext>
                </a:extLst>
              </p:cNvPr>
              <p:cNvSpPr/>
              <p:nvPr userDrawn="1"/>
            </p:nvSpPr>
            <p:spPr>
              <a:xfrm rot="1627316">
                <a:off x="6815721" y="2379371"/>
                <a:ext cx="284451" cy="284451"/>
              </a:xfrm>
              <a:prstGeom prst="star5">
                <a:avLst/>
              </a:prstGeom>
              <a:solidFill>
                <a:schemeClr val="accent1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60964258-E228-4066-9AC9-407C46524DE0}"/>
                  </a:ext>
                </a:extLst>
              </p:cNvPr>
              <p:cNvGrpSpPr/>
              <p:nvPr userDrawn="1"/>
            </p:nvGrpSpPr>
            <p:grpSpPr>
              <a:xfrm>
                <a:off x="5317670" y="2427798"/>
                <a:ext cx="332386" cy="332386"/>
                <a:chOff x="1048578" y="3959359"/>
                <a:chExt cx="332386" cy="332386"/>
              </a:xfrm>
            </p:grpSpPr>
            <p:sp>
              <p:nvSpPr>
                <p:cNvPr id="73" name="Star: 4 Points 72">
                  <a:extLst>
                    <a:ext uri="{FF2B5EF4-FFF2-40B4-BE49-F238E27FC236}">
                      <a16:creationId xmlns:a16="http://schemas.microsoft.com/office/drawing/2014/main" id="{BFC810CD-C525-44D4-B0F7-3FDFA6A8374C}"/>
                    </a:ext>
                  </a:extLst>
                </p:cNvPr>
                <p:cNvSpPr/>
                <p:nvPr/>
              </p:nvSpPr>
              <p:spPr>
                <a:xfrm rot="20117376">
                  <a:off x="1048578" y="3959359"/>
                  <a:ext cx="332386" cy="332386"/>
                </a:xfrm>
                <a:prstGeom prst="star4">
                  <a:avLst>
                    <a:gd name="adj" fmla="val 4612"/>
                  </a:avLst>
                </a:prstGeom>
                <a:solidFill>
                  <a:schemeClr val="accent1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" name="Star: 4 Points 73">
                  <a:extLst>
                    <a:ext uri="{FF2B5EF4-FFF2-40B4-BE49-F238E27FC236}">
                      <a16:creationId xmlns:a16="http://schemas.microsoft.com/office/drawing/2014/main" id="{087B2710-2FF5-4013-B6F3-1AB49332579E}"/>
                    </a:ext>
                  </a:extLst>
                </p:cNvPr>
                <p:cNvSpPr/>
                <p:nvPr/>
              </p:nvSpPr>
              <p:spPr>
                <a:xfrm rot="1637580">
                  <a:off x="1108539" y="4019320"/>
                  <a:ext cx="212464" cy="212464"/>
                </a:xfrm>
                <a:prstGeom prst="star4">
                  <a:avLst>
                    <a:gd name="adj" fmla="val 4612"/>
                  </a:avLst>
                </a:prstGeom>
                <a:solidFill>
                  <a:schemeClr val="accent1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pic>
            <p:nvPicPr>
              <p:cNvPr id="26" name="Graphic 25">
                <a:extLst>
                  <a:ext uri="{FF2B5EF4-FFF2-40B4-BE49-F238E27FC236}">
                    <a16:creationId xmlns:a16="http://schemas.microsoft.com/office/drawing/2014/main" id="{1D5A6288-4AA9-4E47-8EED-4A503DFCCD64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9278089">
                <a:off x="4911944" y="2322837"/>
                <a:ext cx="293473" cy="369208"/>
              </a:xfrm>
              <a:prstGeom prst="rect">
                <a:avLst/>
              </a:prstGeom>
            </p:spPr>
          </p:pic>
          <p:sp>
            <p:nvSpPr>
              <p:cNvPr id="27" name="Cross 26">
                <a:extLst>
                  <a:ext uri="{FF2B5EF4-FFF2-40B4-BE49-F238E27FC236}">
                    <a16:creationId xmlns:a16="http://schemas.microsoft.com/office/drawing/2014/main" id="{0BE7A9E0-1720-4A61-AE04-3314C9776BFF}"/>
                  </a:ext>
                </a:extLst>
              </p:cNvPr>
              <p:cNvSpPr/>
              <p:nvPr userDrawn="1"/>
            </p:nvSpPr>
            <p:spPr>
              <a:xfrm rot="972147">
                <a:off x="4397777" y="2216250"/>
                <a:ext cx="296040" cy="296040"/>
              </a:xfrm>
              <a:prstGeom prst="plus">
                <a:avLst>
                  <a:gd name="adj" fmla="val 43777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" name="Isosceles Triangle 27">
                <a:extLst>
                  <a:ext uri="{FF2B5EF4-FFF2-40B4-BE49-F238E27FC236}">
                    <a16:creationId xmlns:a16="http://schemas.microsoft.com/office/drawing/2014/main" id="{7A539FB5-3598-4165-9AB8-1CC961342588}"/>
                  </a:ext>
                </a:extLst>
              </p:cNvPr>
              <p:cNvSpPr/>
              <p:nvPr userDrawn="1"/>
            </p:nvSpPr>
            <p:spPr>
              <a:xfrm rot="11386771">
                <a:off x="7509344" y="2530188"/>
                <a:ext cx="251202" cy="216553"/>
              </a:xfrm>
              <a:prstGeom prst="triangle">
                <a:avLst/>
              </a:prstGeom>
              <a:solidFill>
                <a:schemeClr val="accent1"/>
              </a:solidFill>
              <a:ln w="317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049DD7FC-11EC-45D7-BE17-DD40B3E11FA7}"/>
                  </a:ext>
                </a:extLst>
              </p:cNvPr>
              <p:cNvSpPr/>
              <p:nvPr userDrawn="1"/>
            </p:nvSpPr>
            <p:spPr>
              <a:xfrm rot="20929858">
                <a:off x="4368405" y="1804401"/>
                <a:ext cx="213463" cy="213463"/>
              </a:xfrm>
              <a:prstGeom prst="ellipse">
                <a:avLst/>
              </a:prstGeom>
              <a:solidFill>
                <a:schemeClr val="accent1"/>
              </a:solidFill>
              <a:ln w="317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0" name="Star: 5 Points 29">
                <a:extLst>
                  <a:ext uri="{FF2B5EF4-FFF2-40B4-BE49-F238E27FC236}">
                    <a16:creationId xmlns:a16="http://schemas.microsoft.com/office/drawing/2014/main" id="{16FCEC70-45C1-446C-9E82-22E4B5052404}"/>
                  </a:ext>
                </a:extLst>
              </p:cNvPr>
              <p:cNvSpPr/>
              <p:nvPr userDrawn="1"/>
            </p:nvSpPr>
            <p:spPr>
              <a:xfrm rot="957174">
                <a:off x="4809288" y="1964002"/>
                <a:ext cx="225212" cy="225212"/>
              </a:xfrm>
              <a:prstGeom prst="star5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2FD63268-A39C-4E64-9B39-DC462D04B17C}"/>
                  </a:ext>
                </a:extLst>
              </p:cNvPr>
              <p:cNvGrpSpPr/>
              <p:nvPr userDrawn="1"/>
            </p:nvGrpSpPr>
            <p:grpSpPr>
              <a:xfrm rot="20929858">
                <a:off x="7406465" y="2016830"/>
                <a:ext cx="332386" cy="332386"/>
                <a:chOff x="1048578" y="3959359"/>
                <a:chExt cx="332386" cy="332386"/>
              </a:xfrm>
              <a:solidFill>
                <a:schemeClr val="accent1"/>
              </a:solidFill>
            </p:grpSpPr>
            <p:sp>
              <p:nvSpPr>
                <p:cNvPr id="71" name="Star: 4 Points 70">
                  <a:extLst>
                    <a:ext uri="{FF2B5EF4-FFF2-40B4-BE49-F238E27FC236}">
                      <a16:creationId xmlns:a16="http://schemas.microsoft.com/office/drawing/2014/main" id="{5B3F1260-6BC4-4280-86E4-9AA83FF00AD9}"/>
                    </a:ext>
                  </a:extLst>
                </p:cNvPr>
                <p:cNvSpPr/>
                <p:nvPr/>
              </p:nvSpPr>
              <p:spPr>
                <a:xfrm rot="20117376">
                  <a:off x="1048578" y="3959359"/>
                  <a:ext cx="332386" cy="332386"/>
                </a:xfrm>
                <a:prstGeom prst="star4">
                  <a:avLst>
                    <a:gd name="adj" fmla="val 4612"/>
                  </a:avLst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" name="Star: 4 Points 71">
                  <a:extLst>
                    <a:ext uri="{FF2B5EF4-FFF2-40B4-BE49-F238E27FC236}">
                      <a16:creationId xmlns:a16="http://schemas.microsoft.com/office/drawing/2014/main" id="{08BC49DB-8080-4A23-B919-E76F1B11C1BC}"/>
                    </a:ext>
                  </a:extLst>
                </p:cNvPr>
                <p:cNvSpPr/>
                <p:nvPr/>
              </p:nvSpPr>
              <p:spPr>
                <a:xfrm rot="1637580">
                  <a:off x="1108539" y="4019320"/>
                  <a:ext cx="212464" cy="212464"/>
                </a:xfrm>
                <a:prstGeom prst="star4">
                  <a:avLst>
                    <a:gd name="adj" fmla="val 4612"/>
                  </a:avLst>
                </a:prstGeom>
                <a:grpFill/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134EC674-8B53-4266-AB0B-F48BB7DFAB50}"/>
                  </a:ext>
                </a:extLst>
              </p:cNvPr>
              <p:cNvGrpSpPr/>
              <p:nvPr userDrawn="1"/>
            </p:nvGrpSpPr>
            <p:grpSpPr>
              <a:xfrm>
                <a:off x="5388532" y="2723308"/>
                <a:ext cx="1001490" cy="350342"/>
                <a:chOff x="310710" y="2650415"/>
                <a:chExt cx="1530822" cy="535511"/>
              </a:xfrm>
            </p:grpSpPr>
            <p:sp>
              <p:nvSpPr>
                <p:cNvPr id="64" name="Cross 63">
                  <a:extLst>
                    <a:ext uri="{FF2B5EF4-FFF2-40B4-BE49-F238E27FC236}">
                      <a16:creationId xmlns:a16="http://schemas.microsoft.com/office/drawing/2014/main" id="{5956F28E-F638-4CCD-8C3F-D03978264EDD}"/>
                    </a:ext>
                  </a:extLst>
                </p:cNvPr>
                <p:cNvSpPr/>
                <p:nvPr/>
              </p:nvSpPr>
              <p:spPr>
                <a:xfrm rot="4156166">
                  <a:off x="310711" y="2772973"/>
                  <a:ext cx="296040" cy="296042"/>
                </a:xfrm>
                <a:prstGeom prst="plus">
                  <a:avLst>
                    <a:gd name="adj" fmla="val 43777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" name="Isosceles Triangle 64">
                  <a:extLst>
                    <a:ext uri="{FF2B5EF4-FFF2-40B4-BE49-F238E27FC236}">
                      <a16:creationId xmlns:a16="http://schemas.microsoft.com/office/drawing/2014/main" id="{CBF7D3BE-9DCE-49B1-A6E1-00F60AB43DCD}"/>
                    </a:ext>
                  </a:extLst>
                </p:cNvPr>
                <p:cNvSpPr/>
                <p:nvPr/>
              </p:nvSpPr>
              <p:spPr>
                <a:xfrm rot="12056913">
                  <a:off x="1056453" y="2942577"/>
                  <a:ext cx="251202" cy="216553"/>
                </a:xfrm>
                <a:prstGeom prst="triangl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" name="Oval 65">
                  <a:extLst>
                    <a:ext uri="{FF2B5EF4-FFF2-40B4-BE49-F238E27FC236}">
                      <a16:creationId xmlns:a16="http://schemas.microsoft.com/office/drawing/2014/main" id="{37561D12-711D-4F2E-8D7C-4A1FF96C7D5E}"/>
                    </a:ext>
                  </a:extLst>
                </p:cNvPr>
                <p:cNvSpPr/>
                <p:nvPr/>
              </p:nvSpPr>
              <p:spPr>
                <a:xfrm>
                  <a:off x="1346528" y="2972463"/>
                  <a:ext cx="213463" cy="213463"/>
                </a:xfrm>
                <a:prstGeom prst="ellips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" name="Star: 5 Points 66">
                  <a:extLst>
                    <a:ext uri="{FF2B5EF4-FFF2-40B4-BE49-F238E27FC236}">
                      <a16:creationId xmlns:a16="http://schemas.microsoft.com/office/drawing/2014/main" id="{2CEF11C5-0AC5-4A2F-8DE1-782A0AD3AEC3}"/>
                    </a:ext>
                  </a:extLst>
                </p:cNvPr>
                <p:cNvSpPr/>
                <p:nvPr/>
              </p:nvSpPr>
              <p:spPr>
                <a:xfrm rot="1627316">
                  <a:off x="1616320" y="2885786"/>
                  <a:ext cx="225212" cy="225212"/>
                </a:xfrm>
                <a:prstGeom prst="star5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8" name="Group 67">
                  <a:extLst>
                    <a:ext uri="{FF2B5EF4-FFF2-40B4-BE49-F238E27FC236}">
                      <a16:creationId xmlns:a16="http://schemas.microsoft.com/office/drawing/2014/main" id="{A1A6E326-D098-4ACC-9650-0D2377DC1876}"/>
                    </a:ext>
                  </a:extLst>
                </p:cNvPr>
                <p:cNvGrpSpPr/>
                <p:nvPr/>
              </p:nvGrpSpPr>
              <p:grpSpPr>
                <a:xfrm>
                  <a:off x="1319570" y="2650415"/>
                  <a:ext cx="332386" cy="332386"/>
                  <a:chOff x="1048578" y="3959359"/>
                  <a:chExt cx="332386" cy="332386"/>
                </a:xfrm>
                <a:solidFill>
                  <a:schemeClr val="accent1"/>
                </a:solidFill>
              </p:grpSpPr>
              <p:sp>
                <p:nvSpPr>
                  <p:cNvPr id="69" name="Star: 4 Points 68">
                    <a:extLst>
                      <a:ext uri="{FF2B5EF4-FFF2-40B4-BE49-F238E27FC236}">
                        <a16:creationId xmlns:a16="http://schemas.microsoft.com/office/drawing/2014/main" id="{AA582742-5AB3-4A0F-89C8-44242E61DC1B}"/>
                      </a:ext>
                    </a:extLst>
                  </p:cNvPr>
                  <p:cNvSpPr/>
                  <p:nvPr/>
                </p:nvSpPr>
                <p:spPr>
                  <a:xfrm rot="20117376">
                    <a:off x="1048578" y="3959359"/>
                    <a:ext cx="332386" cy="332386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0" name="Star: 4 Points 69">
                    <a:extLst>
                      <a:ext uri="{FF2B5EF4-FFF2-40B4-BE49-F238E27FC236}">
                        <a16:creationId xmlns:a16="http://schemas.microsoft.com/office/drawing/2014/main" id="{4D87869B-722C-4C9F-8ED7-7471BA6326CA}"/>
                      </a:ext>
                    </a:extLst>
                  </p:cNvPr>
                  <p:cNvSpPr/>
                  <p:nvPr/>
                </p:nvSpPr>
                <p:spPr>
                  <a:xfrm rot="1637580">
                    <a:off x="1108539" y="4019320"/>
                    <a:ext cx="212464" cy="212464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3" name="Group 32">
                <a:extLst>
                  <a:ext uri="{FF2B5EF4-FFF2-40B4-BE49-F238E27FC236}">
                    <a16:creationId xmlns:a16="http://schemas.microsoft.com/office/drawing/2014/main" id="{D7040A2F-7048-4908-BB27-CF2CFC50E7DA}"/>
                  </a:ext>
                </a:extLst>
              </p:cNvPr>
              <p:cNvGrpSpPr/>
              <p:nvPr userDrawn="1"/>
            </p:nvGrpSpPr>
            <p:grpSpPr>
              <a:xfrm>
                <a:off x="5537419" y="2672833"/>
                <a:ext cx="513615" cy="350346"/>
                <a:chOff x="1056453" y="2650415"/>
                <a:chExt cx="785079" cy="535511"/>
              </a:xfrm>
            </p:grpSpPr>
            <p:sp>
              <p:nvSpPr>
                <p:cNvPr id="57" name="Cross 56">
                  <a:extLst>
                    <a:ext uri="{FF2B5EF4-FFF2-40B4-BE49-F238E27FC236}">
                      <a16:creationId xmlns:a16="http://schemas.microsoft.com/office/drawing/2014/main" id="{AAE48DC5-7F60-4979-9FC1-6F7E3C86F436}"/>
                    </a:ext>
                  </a:extLst>
                </p:cNvPr>
                <p:cNvSpPr/>
                <p:nvPr/>
              </p:nvSpPr>
              <p:spPr>
                <a:xfrm rot="1642289">
                  <a:off x="1377764" y="2790642"/>
                  <a:ext cx="296040" cy="296041"/>
                </a:xfrm>
                <a:prstGeom prst="plus">
                  <a:avLst>
                    <a:gd name="adj" fmla="val 43777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" name="Isosceles Triangle 57">
                  <a:extLst>
                    <a:ext uri="{FF2B5EF4-FFF2-40B4-BE49-F238E27FC236}">
                      <a16:creationId xmlns:a16="http://schemas.microsoft.com/office/drawing/2014/main" id="{FD3B2177-9477-45A8-B96F-8877DD93BB3C}"/>
                    </a:ext>
                  </a:extLst>
                </p:cNvPr>
                <p:cNvSpPr/>
                <p:nvPr/>
              </p:nvSpPr>
              <p:spPr>
                <a:xfrm rot="12056913">
                  <a:off x="1056453" y="2942577"/>
                  <a:ext cx="251202" cy="216553"/>
                </a:xfrm>
                <a:prstGeom prst="triangl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" name="Oval 58">
                  <a:extLst>
                    <a:ext uri="{FF2B5EF4-FFF2-40B4-BE49-F238E27FC236}">
                      <a16:creationId xmlns:a16="http://schemas.microsoft.com/office/drawing/2014/main" id="{6BBEB3C6-6B40-47EC-8291-60FE2E87ED9E}"/>
                    </a:ext>
                  </a:extLst>
                </p:cNvPr>
                <p:cNvSpPr/>
                <p:nvPr/>
              </p:nvSpPr>
              <p:spPr>
                <a:xfrm>
                  <a:off x="1346528" y="2972463"/>
                  <a:ext cx="213463" cy="213463"/>
                </a:xfrm>
                <a:prstGeom prst="ellips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" name="Star: 5 Points 59">
                  <a:extLst>
                    <a:ext uri="{FF2B5EF4-FFF2-40B4-BE49-F238E27FC236}">
                      <a16:creationId xmlns:a16="http://schemas.microsoft.com/office/drawing/2014/main" id="{6C5F5B51-6036-4E89-89C7-B1EBFF389842}"/>
                    </a:ext>
                  </a:extLst>
                </p:cNvPr>
                <p:cNvSpPr/>
                <p:nvPr/>
              </p:nvSpPr>
              <p:spPr>
                <a:xfrm rot="1627316">
                  <a:off x="1616320" y="2885786"/>
                  <a:ext cx="225212" cy="225212"/>
                </a:xfrm>
                <a:prstGeom prst="star5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1" name="Group 60">
                  <a:extLst>
                    <a:ext uri="{FF2B5EF4-FFF2-40B4-BE49-F238E27FC236}">
                      <a16:creationId xmlns:a16="http://schemas.microsoft.com/office/drawing/2014/main" id="{A7AA37F7-3118-4BF5-96AD-4F1E6EE5AC71}"/>
                    </a:ext>
                  </a:extLst>
                </p:cNvPr>
                <p:cNvGrpSpPr/>
                <p:nvPr/>
              </p:nvGrpSpPr>
              <p:grpSpPr>
                <a:xfrm>
                  <a:off x="1319570" y="2650415"/>
                  <a:ext cx="332386" cy="332386"/>
                  <a:chOff x="1048578" y="3959359"/>
                  <a:chExt cx="332386" cy="332386"/>
                </a:xfrm>
                <a:solidFill>
                  <a:schemeClr val="accent1"/>
                </a:solidFill>
              </p:grpSpPr>
              <p:sp>
                <p:nvSpPr>
                  <p:cNvPr id="62" name="Star: 4 Points 61">
                    <a:extLst>
                      <a:ext uri="{FF2B5EF4-FFF2-40B4-BE49-F238E27FC236}">
                        <a16:creationId xmlns:a16="http://schemas.microsoft.com/office/drawing/2014/main" id="{0A6E3D45-E508-45DF-818C-B538A41DDBC4}"/>
                      </a:ext>
                    </a:extLst>
                  </p:cNvPr>
                  <p:cNvSpPr/>
                  <p:nvPr/>
                </p:nvSpPr>
                <p:spPr>
                  <a:xfrm rot="20117376">
                    <a:off x="1048578" y="3959359"/>
                    <a:ext cx="332386" cy="332386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" name="Star: 4 Points 62">
                    <a:extLst>
                      <a:ext uri="{FF2B5EF4-FFF2-40B4-BE49-F238E27FC236}">
                        <a16:creationId xmlns:a16="http://schemas.microsoft.com/office/drawing/2014/main" id="{F11101CA-8177-4D32-8A4F-8413ABF01C5D}"/>
                      </a:ext>
                    </a:extLst>
                  </p:cNvPr>
                  <p:cNvSpPr/>
                  <p:nvPr/>
                </p:nvSpPr>
                <p:spPr>
                  <a:xfrm rot="1637580">
                    <a:off x="1108539" y="4019320"/>
                    <a:ext cx="212464" cy="212464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4" name="Group 33">
                <a:extLst>
                  <a:ext uri="{FF2B5EF4-FFF2-40B4-BE49-F238E27FC236}">
                    <a16:creationId xmlns:a16="http://schemas.microsoft.com/office/drawing/2014/main" id="{06F246E1-B2D6-4B8D-84AD-7F437D90B0AC}"/>
                  </a:ext>
                </a:extLst>
              </p:cNvPr>
              <p:cNvGrpSpPr/>
              <p:nvPr userDrawn="1"/>
            </p:nvGrpSpPr>
            <p:grpSpPr>
              <a:xfrm>
                <a:off x="6276693" y="2717375"/>
                <a:ext cx="513615" cy="522481"/>
                <a:chOff x="1056453" y="2650415"/>
                <a:chExt cx="785079" cy="798631"/>
              </a:xfrm>
            </p:grpSpPr>
            <p:sp>
              <p:nvSpPr>
                <p:cNvPr id="50" name="Cross 49">
                  <a:extLst>
                    <a:ext uri="{FF2B5EF4-FFF2-40B4-BE49-F238E27FC236}">
                      <a16:creationId xmlns:a16="http://schemas.microsoft.com/office/drawing/2014/main" id="{6598B3BA-F3F1-4F59-8C7B-04153549DE36}"/>
                    </a:ext>
                  </a:extLst>
                </p:cNvPr>
                <p:cNvSpPr/>
                <p:nvPr/>
              </p:nvSpPr>
              <p:spPr>
                <a:xfrm rot="1642289">
                  <a:off x="1358692" y="3153006"/>
                  <a:ext cx="296040" cy="296040"/>
                </a:xfrm>
                <a:prstGeom prst="plus">
                  <a:avLst>
                    <a:gd name="adj" fmla="val 43777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" name="Isosceles Triangle 50">
                  <a:extLst>
                    <a:ext uri="{FF2B5EF4-FFF2-40B4-BE49-F238E27FC236}">
                      <a16:creationId xmlns:a16="http://schemas.microsoft.com/office/drawing/2014/main" id="{14509195-FE78-416B-A279-13C7146952AC}"/>
                    </a:ext>
                  </a:extLst>
                </p:cNvPr>
                <p:cNvSpPr/>
                <p:nvPr/>
              </p:nvSpPr>
              <p:spPr>
                <a:xfrm rot="12056913">
                  <a:off x="1056453" y="2942577"/>
                  <a:ext cx="251202" cy="216553"/>
                </a:xfrm>
                <a:prstGeom prst="triangl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" name="Oval 51">
                  <a:extLst>
                    <a:ext uri="{FF2B5EF4-FFF2-40B4-BE49-F238E27FC236}">
                      <a16:creationId xmlns:a16="http://schemas.microsoft.com/office/drawing/2014/main" id="{57D17006-7176-46F4-85FD-0B14E72879B7}"/>
                    </a:ext>
                  </a:extLst>
                </p:cNvPr>
                <p:cNvSpPr/>
                <p:nvPr/>
              </p:nvSpPr>
              <p:spPr>
                <a:xfrm>
                  <a:off x="1346528" y="2972463"/>
                  <a:ext cx="213463" cy="213463"/>
                </a:xfrm>
                <a:prstGeom prst="ellips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" name="Star: 5 Points 52">
                  <a:extLst>
                    <a:ext uri="{FF2B5EF4-FFF2-40B4-BE49-F238E27FC236}">
                      <a16:creationId xmlns:a16="http://schemas.microsoft.com/office/drawing/2014/main" id="{BF9527CA-500D-4078-9A32-54EB551FC91D}"/>
                    </a:ext>
                  </a:extLst>
                </p:cNvPr>
                <p:cNvSpPr/>
                <p:nvPr/>
              </p:nvSpPr>
              <p:spPr>
                <a:xfrm rot="1627316">
                  <a:off x="1616320" y="2885786"/>
                  <a:ext cx="225212" cy="225212"/>
                </a:xfrm>
                <a:prstGeom prst="star5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4" name="Group 53">
                  <a:extLst>
                    <a:ext uri="{FF2B5EF4-FFF2-40B4-BE49-F238E27FC236}">
                      <a16:creationId xmlns:a16="http://schemas.microsoft.com/office/drawing/2014/main" id="{6CBE08DD-E7F2-4E69-9962-F290F72FC648}"/>
                    </a:ext>
                  </a:extLst>
                </p:cNvPr>
                <p:cNvGrpSpPr/>
                <p:nvPr/>
              </p:nvGrpSpPr>
              <p:grpSpPr>
                <a:xfrm>
                  <a:off x="1319570" y="2650415"/>
                  <a:ext cx="332386" cy="332386"/>
                  <a:chOff x="1048578" y="3959359"/>
                  <a:chExt cx="332386" cy="332386"/>
                </a:xfrm>
                <a:solidFill>
                  <a:schemeClr val="accent1"/>
                </a:solidFill>
              </p:grpSpPr>
              <p:sp>
                <p:nvSpPr>
                  <p:cNvPr id="55" name="Star: 4 Points 54">
                    <a:extLst>
                      <a:ext uri="{FF2B5EF4-FFF2-40B4-BE49-F238E27FC236}">
                        <a16:creationId xmlns:a16="http://schemas.microsoft.com/office/drawing/2014/main" id="{DB9AE97C-C72A-4F16-8B73-A03AF13D37C5}"/>
                      </a:ext>
                    </a:extLst>
                  </p:cNvPr>
                  <p:cNvSpPr/>
                  <p:nvPr/>
                </p:nvSpPr>
                <p:spPr>
                  <a:xfrm rot="20117376">
                    <a:off x="1048578" y="3959359"/>
                    <a:ext cx="332386" cy="332386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" name="Star: 4 Points 55">
                    <a:extLst>
                      <a:ext uri="{FF2B5EF4-FFF2-40B4-BE49-F238E27FC236}">
                        <a16:creationId xmlns:a16="http://schemas.microsoft.com/office/drawing/2014/main" id="{97F3D584-C36F-401A-8F68-3EA7A4AAD316}"/>
                      </a:ext>
                    </a:extLst>
                  </p:cNvPr>
                  <p:cNvSpPr/>
                  <p:nvPr/>
                </p:nvSpPr>
                <p:spPr>
                  <a:xfrm rot="1637580">
                    <a:off x="1108539" y="4019320"/>
                    <a:ext cx="212464" cy="212464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35" name="Group 34">
                <a:extLst>
                  <a:ext uri="{FF2B5EF4-FFF2-40B4-BE49-F238E27FC236}">
                    <a16:creationId xmlns:a16="http://schemas.microsoft.com/office/drawing/2014/main" id="{AB1470CE-1EA3-42FA-A8FE-E8E3198708A7}"/>
                  </a:ext>
                </a:extLst>
              </p:cNvPr>
              <p:cNvGrpSpPr/>
              <p:nvPr userDrawn="1"/>
            </p:nvGrpSpPr>
            <p:grpSpPr>
              <a:xfrm rot="10960927">
                <a:off x="6101705" y="2840905"/>
                <a:ext cx="411328" cy="418428"/>
                <a:chOff x="1056453" y="2650415"/>
                <a:chExt cx="785079" cy="798631"/>
              </a:xfrm>
            </p:grpSpPr>
            <p:sp>
              <p:nvSpPr>
                <p:cNvPr id="43" name="Cross 42">
                  <a:extLst>
                    <a:ext uri="{FF2B5EF4-FFF2-40B4-BE49-F238E27FC236}">
                      <a16:creationId xmlns:a16="http://schemas.microsoft.com/office/drawing/2014/main" id="{B31803B5-9E6F-4FBF-8C41-6AC1E446DD52}"/>
                    </a:ext>
                  </a:extLst>
                </p:cNvPr>
                <p:cNvSpPr/>
                <p:nvPr/>
              </p:nvSpPr>
              <p:spPr>
                <a:xfrm rot="1642289">
                  <a:off x="1358692" y="3153006"/>
                  <a:ext cx="296040" cy="296040"/>
                </a:xfrm>
                <a:prstGeom prst="plus">
                  <a:avLst>
                    <a:gd name="adj" fmla="val 43777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" name="Isosceles Triangle 43">
                  <a:extLst>
                    <a:ext uri="{FF2B5EF4-FFF2-40B4-BE49-F238E27FC236}">
                      <a16:creationId xmlns:a16="http://schemas.microsoft.com/office/drawing/2014/main" id="{CD64A6E4-DD09-41EE-A718-AEC68B8B0C06}"/>
                    </a:ext>
                  </a:extLst>
                </p:cNvPr>
                <p:cNvSpPr/>
                <p:nvPr/>
              </p:nvSpPr>
              <p:spPr>
                <a:xfrm rot="12056913">
                  <a:off x="1056453" y="2942577"/>
                  <a:ext cx="251202" cy="216553"/>
                </a:xfrm>
                <a:prstGeom prst="triangl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" name="Oval 44">
                  <a:extLst>
                    <a:ext uri="{FF2B5EF4-FFF2-40B4-BE49-F238E27FC236}">
                      <a16:creationId xmlns:a16="http://schemas.microsoft.com/office/drawing/2014/main" id="{92F853C0-BB13-46D2-B9F7-85E63FBF1A95}"/>
                    </a:ext>
                  </a:extLst>
                </p:cNvPr>
                <p:cNvSpPr/>
                <p:nvPr/>
              </p:nvSpPr>
              <p:spPr>
                <a:xfrm>
                  <a:off x="1346528" y="2972463"/>
                  <a:ext cx="213463" cy="213463"/>
                </a:xfrm>
                <a:prstGeom prst="ellipse">
                  <a:avLst/>
                </a:prstGeom>
                <a:solidFill>
                  <a:schemeClr val="accent1"/>
                </a:solidFill>
                <a:ln w="317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" name="Star: 5 Points 45">
                  <a:extLst>
                    <a:ext uri="{FF2B5EF4-FFF2-40B4-BE49-F238E27FC236}">
                      <a16:creationId xmlns:a16="http://schemas.microsoft.com/office/drawing/2014/main" id="{BE66CC98-F9ED-401F-A9AD-4CC804FA2EB0}"/>
                    </a:ext>
                  </a:extLst>
                </p:cNvPr>
                <p:cNvSpPr/>
                <p:nvPr/>
              </p:nvSpPr>
              <p:spPr>
                <a:xfrm rot="1627316">
                  <a:off x="1616320" y="2885786"/>
                  <a:ext cx="225212" cy="225212"/>
                </a:xfrm>
                <a:prstGeom prst="star5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3C2181B8-24FD-4733-A893-D77D1DAE8C3F}"/>
                    </a:ext>
                  </a:extLst>
                </p:cNvPr>
                <p:cNvGrpSpPr/>
                <p:nvPr/>
              </p:nvGrpSpPr>
              <p:grpSpPr>
                <a:xfrm>
                  <a:off x="1319570" y="2650415"/>
                  <a:ext cx="332386" cy="332386"/>
                  <a:chOff x="1048578" y="3959359"/>
                  <a:chExt cx="332386" cy="332386"/>
                </a:xfrm>
                <a:solidFill>
                  <a:schemeClr val="accent1"/>
                </a:solidFill>
              </p:grpSpPr>
              <p:sp>
                <p:nvSpPr>
                  <p:cNvPr id="48" name="Star: 4 Points 47">
                    <a:extLst>
                      <a:ext uri="{FF2B5EF4-FFF2-40B4-BE49-F238E27FC236}">
                        <a16:creationId xmlns:a16="http://schemas.microsoft.com/office/drawing/2014/main" id="{D897276E-4372-4346-BB30-4A5C55C69D9C}"/>
                      </a:ext>
                    </a:extLst>
                  </p:cNvPr>
                  <p:cNvSpPr/>
                  <p:nvPr/>
                </p:nvSpPr>
                <p:spPr>
                  <a:xfrm rot="20117376">
                    <a:off x="1048578" y="3959359"/>
                    <a:ext cx="332386" cy="332386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" name="Star: 4 Points 48">
                    <a:extLst>
                      <a:ext uri="{FF2B5EF4-FFF2-40B4-BE49-F238E27FC236}">
                        <a16:creationId xmlns:a16="http://schemas.microsoft.com/office/drawing/2014/main" id="{B0B869D7-4591-4B3E-8D10-535DDE70D7BD}"/>
                      </a:ext>
                    </a:extLst>
                  </p:cNvPr>
                  <p:cNvSpPr/>
                  <p:nvPr/>
                </p:nvSpPr>
                <p:spPr>
                  <a:xfrm rot="1637580">
                    <a:off x="1108539" y="4019320"/>
                    <a:ext cx="212464" cy="212464"/>
                  </a:xfrm>
                  <a:prstGeom prst="star4">
                    <a:avLst>
                      <a:gd name="adj" fmla="val 4612"/>
                    </a:avLst>
                  </a:prstGeom>
                  <a:grpFill/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36" name="Cross 35">
                <a:extLst>
                  <a:ext uri="{FF2B5EF4-FFF2-40B4-BE49-F238E27FC236}">
                    <a16:creationId xmlns:a16="http://schemas.microsoft.com/office/drawing/2014/main" id="{0BCBA57D-7A82-4353-903F-A95E5D1AC542}"/>
                  </a:ext>
                </a:extLst>
              </p:cNvPr>
              <p:cNvSpPr/>
              <p:nvPr userDrawn="1"/>
            </p:nvSpPr>
            <p:spPr>
              <a:xfrm rot="972147">
                <a:off x="7925083" y="1848125"/>
                <a:ext cx="296040" cy="296040"/>
              </a:xfrm>
              <a:prstGeom prst="plus">
                <a:avLst>
                  <a:gd name="adj" fmla="val 43777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37" name="Graphic 36">
                <a:extLst>
                  <a:ext uri="{FF2B5EF4-FFF2-40B4-BE49-F238E27FC236}">
                    <a16:creationId xmlns:a16="http://schemas.microsoft.com/office/drawing/2014/main" id="{4DE0AA64-8FF8-46EE-977A-5FBBF44DF2C7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 rot="3630290">
                <a:off x="7369006" y="1543987"/>
                <a:ext cx="271649" cy="341752"/>
              </a:xfrm>
              <a:prstGeom prst="rect">
                <a:avLst/>
              </a:prstGeom>
            </p:spPr>
          </p:pic>
          <p:sp>
            <p:nvSpPr>
              <p:cNvPr id="38" name="Isosceles Triangle 37">
                <a:extLst>
                  <a:ext uri="{FF2B5EF4-FFF2-40B4-BE49-F238E27FC236}">
                    <a16:creationId xmlns:a16="http://schemas.microsoft.com/office/drawing/2014/main" id="{CF7D88C5-8171-433A-A2D0-53E0F0807859}"/>
                  </a:ext>
                </a:extLst>
              </p:cNvPr>
              <p:cNvSpPr/>
              <p:nvPr userDrawn="1"/>
            </p:nvSpPr>
            <p:spPr>
              <a:xfrm rot="13544808">
                <a:off x="5286376" y="2098586"/>
                <a:ext cx="197795" cy="170513"/>
              </a:xfrm>
              <a:prstGeom prst="triangle">
                <a:avLst/>
              </a:prstGeom>
              <a:solidFill>
                <a:schemeClr val="accent1"/>
              </a:solidFill>
              <a:ln w="317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Rectangle: Rounded Corners 38">
                <a:extLst>
                  <a:ext uri="{FF2B5EF4-FFF2-40B4-BE49-F238E27FC236}">
                    <a16:creationId xmlns:a16="http://schemas.microsoft.com/office/drawing/2014/main" id="{D2A8631D-741A-4F8C-ACE8-509612B8A8D4}"/>
                  </a:ext>
                </a:extLst>
              </p:cNvPr>
              <p:cNvSpPr/>
              <p:nvPr userDrawn="1"/>
            </p:nvSpPr>
            <p:spPr>
              <a:xfrm rot="17991226">
                <a:off x="7115635" y="2172255"/>
                <a:ext cx="279152" cy="58463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Rectangle: Rounded Corners 39">
                <a:extLst>
                  <a:ext uri="{FF2B5EF4-FFF2-40B4-BE49-F238E27FC236}">
                    <a16:creationId xmlns:a16="http://schemas.microsoft.com/office/drawing/2014/main" id="{11238854-96A8-4F09-A659-59A548D9F4A8}"/>
                  </a:ext>
                </a:extLst>
              </p:cNvPr>
              <p:cNvSpPr/>
              <p:nvPr userDrawn="1"/>
            </p:nvSpPr>
            <p:spPr>
              <a:xfrm rot="14433381">
                <a:off x="5194396" y="2637676"/>
                <a:ext cx="279152" cy="58463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: Rounded Corners 40">
                <a:extLst>
                  <a:ext uri="{FF2B5EF4-FFF2-40B4-BE49-F238E27FC236}">
                    <a16:creationId xmlns:a16="http://schemas.microsoft.com/office/drawing/2014/main" id="{FA811FD9-52D3-4FFB-A138-73F5FEDB16F9}"/>
                  </a:ext>
                </a:extLst>
              </p:cNvPr>
              <p:cNvSpPr/>
              <p:nvPr userDrawn="1"/>
            </p:nvSpPr>
            <p:spPr>
              <a:xfrm rot="16376739">
                <a:off x="6109918" y="1972098"/>
                <a:ext cx="279152" cy="58463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: Rounded Corners 41">
                <a:extLst>
                  <a:ext uri="{FF2B5EF4-FFF2-40B4-BE49-F238E27FC236}">
                    <a16:creationId xmlns:a16="http://schemas.microsoft.com/office/drawing/2014/main" id="{48D362F2-E262-40D9-97E5-E7033F0F8AC0}"/>
                  </a:ext>
                </a:extLst>
              </p:cNvPr>
              <p:cNvSpPr/>
              <p:nvPr userDrawn="1"/>
            </p:nvSpPr>
            <p:spPr>
              <a:xfrm rot="14433381">
                <a:off x="4693092" y="1536641"/>
                <a:ext cx="279152" cy="58463"/>
              </a:xfrm>
              <a:prstGeom prst="roundRect">
                <a:avLst>
                  <a:gd name="adj" fmla="val 50000"/>
                </a:avLst>
              </a:prstGeom>
              <a:solidFill>
                <a:schemeClr val="accent2">
                  <a:alpha val="5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8222421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724" name="Freeform: Shape 723">
            <a:extLst>
              <a:ext uri="{FF2B5EF4-FFF2-40B4-BE49-F238E27FC236}">
                <a16:creationId xmlns:a16="http://schemas.microsoft.com/office/drawing/2014/main" id="{CD5FBD84-F185-4C63-B10A-11317CDC22D3}"/>
              </a:ext>
            </a:extLst>
          </p:cNvPr>
          <p:cNvSpPr/>
          <p:nvPr/>
        </p:nvSpPr>
        <p:spPr>
          <a:xfrm>
            <a:off x="4193805" y="5788813"/>
            <a:ext cx="1304925" cy="1304925"/>
          </a:xfrm>
          <a:custGeom>
            <a:avLst/>
            <a:gdLst>
              <a:gd name="connsiteX0" fmla="*/ 335518 w 1304925"/>
              <a:gd name="connsiteY0" fmla="*/ 1217533 h 1304925"/>
              <a:gd name="connsiteX1" fmla="*/ 298371 w 1304925"/>
              <a:gd name="connsiteY1" fmla="*/ 1194673 h 1304925"/>
              <a:gd name="connsiteX2" fmla="*/ 243126 w 1304925"/>
              <a:gd name="connsiteY2" fmla="*/ 1153716 h 1304925"/>
              <a:gd name="connsiteX3" fmla="*/ 175498 w 1304925"/>
              <a:gd name="connsiteY3" fmla="*/ 1088946 h 1304925"/>
              <a:gd name="connsiteX4" fmla="*/ 136446 w 1304925"/>
              <a:gd name="connsiteY4" fmla="*/ 1041321 h 1304925"/>
              <a:gd name="connsiteX5" fmla="*/ 104061 w 1304925"/>
              <a:gd name="connsiteY5" fmla="*/ 993696 h 1304925"/>
              <a:gd name="connsiteX6" fmla="*/ 79296 w 1304925"/>
              <a:gd name="connsiteY6" fmla="*/ 950833 h 1304925"/>
              <a:gd name="connsiteX7" fmla="*/ 55483 w 1304925"/>
              <a:gd name="connsiteY7" fmla="*/ 900351 h 1304925"/>
              <a:gd name="connsiteX8" fmla="*/ 38338 w 1304925"/>
              <a:gd name="connsiteY8" fmla="*/ 852726 h 1304925"/>
              <a:gd name="connsiteX9" fmla="*/ 23098 w 1304925"/>
              <a:gd name="connsiteY9" fmla="*/ 798433 h 1304925"/>
              <a:gd name="connsiteX10" fmla="*/ 8811 w 1304925"/>
              <a:gd name="connsiteY10" fmla="*/ 695563 h 1304925"/>
              <a:gd name="connsiteX11" fmla="*/ 9763 w 1304925"/>
              <a:gd name="connsiteY11" fmla="*/ 600313 h 1304925"/>
              <a:gd name="connsiteX12" fmla="*/ 17383 w 1304925"/>
              <a:gd name="connsiteY12" fmla="*/ 544116 h 1304925"/>
              <a:gd name="connsiteX13" fmla="*/ 27861 w 1304925"/>
              <a:gd name="connsiteY13" fmla="*/ 493633 h 1304925"/>
              <a:gd name="connsiteX14" fmla="*/ 44053 w 1304925"/>
              <a:gd name="connsiteY14" fmla="*/ 440293 h 1304925"/>
              <a:gd name="connsiteX15" fmla="*/ 62151 w 1304925"/>
              <a:gd name="connsiteY15" fmla="*/ 393621 h 1304925"/>
              <a:gd name="connsiteX16" fmla="*/ 86916 w 1304925"/>
              <a:gd name="connsiteY16" fmla="*/ 344091 h 1304925"/>
              <a:gd name="connsiteX17" fmla="*/ 111681 w 1304925"/>
              <a:gd name="connsiteY17" fmla="*/ 302181 h 1304925"/>
              <a:gd name="connsiteX18" fmla="*/ 145018 w 1304925"/>
              <a:gd name="connsiteY18" fmla="*/ 256460 h 1304925"/>
              <a:gd name="connsiteX19" fmla="*/ 208836 w 1304925"/>
              <a:gd name="connsiteY19" fmla="*/ 185976 h 1304925"/>
              <a:gd name="connsiteX20" fmla="*/ 251698 w 1304925"/>
              <a:gd name="connsiteY20" fmla="*/ 148828 h 1304925"/>
              <a:gd name="connsiteX21" fmla="*/ 286941 w 1304925"/>
              <a:gd name="connsiteY21" fmla="*/ 122158 h 1304925"/>
              <a:gd name="connsiteX22" fmla="*/ 337423 w 1304925"/>
              <a:gd name="connsiteY22" fmla="*/ 90725 h 1304925"/>
              <a:gd name="connsiteX23" fmla="*/ 370761 w 1304925"/>
              <a:gd name="connsiteY23" fmla="*/ 73581 h 1304925"/>
              <a:gd name="connsiteX24" fmla="*/ 404098 w 1304925"/>
              <a:gd name="connsiteY24" fmla="*/ 58341 h 1304925"/>
              <a:gd name="connsiteX25" fmla="*/ 432673 w 1304925"/>
              <a:gd name="connsiteY25" fmla="*/ 46910 h 1304925"/>
              <a:gd name="connsiteX26" fmla="*/ 480298 w 1304925"/>
              <a:gd name="connsiteY26" fmla="*/ 31671 h 1304925"/>
              <a:gd name="connsiteX27" fmla="*/ 504111 w 1304925"/>
              <a:gd name="connsiteY27" fmla="*/ 25956 h 1304925"/>
              <a:gd name="connsiteX28" fmla="*/ 548878 w 1304925"/>
              <a:gd name="connsiteY28" fmla="*/ 16431 h 1304925"/>
              <a:gd name="connsiteX29" fmla="*/ 601266 w 1304925"/>
              <a:gd name="connsiteY29" fmla="*/ 9763 h 1304925"/>
              <a:gd name="connsiteX30" fmla="*/ 630793 w 1304925"/>
              <a:gd name="connsiteY30" fmla="*/ 7858 h 1304925"/>
              <a:gd name="connsiteX31" fmla="*/ 672703 w 1304925"/>
              <a:gd name="connsiteY31" fmla="*/ 7858 h 1304925"/>
              <a:gd name="connsiteX32" fmla="*/ 731758 w 1304925"/>
              <a:gd name="connsiteY32" fmla="*/ 12621 h 1304925"/>
              <a:gd name="connsiteX33" fmla="*/ 766048 w 1304925"/>
              <a:gd name="connsiteY33" fmla="*/ 17383 h 1304925"/>
              <a:gd name="connsiteX34" fmla="*/ 785098 w 1304925"/>
              <a:gd name="connsiteY34" fmla="*/ 21193 h 1304925"/>
              <a:gd name="connsiteX35" fmla="*/ 828913 w 1304925"/>
              <a:gd name="connsiteY35" fmla="*/ 31671 h 1304925"/>
              <a:gd name="connsiteX36" fmla="*/ 857488 w 1304925"/>
              <a:gd name="connsiteY36" fmla="*/ 40243 h 1304925"/>
              <a:gd name="connsiteX37" fmla="*/ 889873 w 1304925"/>
              <a:gd name="connsiteY37" fmla="*/ 51673 h 1304925"/>
              <a:gd name="connsiteX38" fmla="*/ 923211 w 1304925"/>
              <a:gd name="connsiteY38" fmla="*/ 65960 h 1304925"/>
              <a:gd name="connsiteX39" fmla="*/ 973693 w 1304925"/>
              <a:gd name="connsiteY39" fmla="*/ 91678 h 1304925"/>
              <a:gd name="connsiteX40" fmla="*/ 655558 w 1304925"/>
              <a:gd name="connsiteY40" fmla="*/ 32623 h 1304925"/>
              <a:gd name="connsiteX41" fmla="*/ 973693 w 1304925"/>
              <a:gd name="connsiteY41" fmla="*/ 91678 h 1304925"/>
              <a:gd name="connsiteX42" fmla="*/ 973693 w 1304925"/>
              <a:gd name="connsiteY42" fmla="*/ 91678 h 1304925"/>
              <a:gd name="connsiteX43" fmla="*/ 1047036 w 1304925"/>
              <a:gd name="connsiteY43" fmla="*/ 140256 h 1304925"/>
              <a:gd name="connsiteX44" fmla="*/ 1093708 w 1304925"/>
              <a:gd name="connsiteY44" fmla="*/ 179308 h 1304925"/>
              <a:gd name="connsiteX45" fmla="*/ 1127046 w 1304925"/>
              <a:gd name="connsiteY45" fmla="*/ 212646 h 1304925"/>
              <a:gd name="connsiteX46" fmla="*/ 1165146 w 1304925"/>
              <a:gd name="connsiteY46" fmla="*/ 257413 h 1304925"/>
              <a:gd name="connsiteX47" fmla="*/ 1193721 w 1304925"/>
              <a:gd name="connsiteY47" fmla="*/ 297418 h 1304925"/>
              <a:gd name="connsiteX48" fmla="*/ 1223248 w 1304925"/>
              <a:gd name="connsiteY48" fmla="*/ 345996 h 1304925"/>
              <a:gd name="connsiteX49" fmla="*/ 1245156 w 1304925"/>
              <a:gd name="connsiteY49" fmla="*/ 390763 h 1304925"/>
              <a:gd name="connsiteX50" fmla="*/ 1266111 w 1304925"/>
              <a:gd name="connsiteY50" fmla="*/ 443151 h 1304925"/>
              <a:gd name="connsiteX51" fmla="*/ 1280398 w 1304925"/>
              <a:gd name="connsiteY51" fmla="*/ 491728 h 1304925"/>
              <a:gd name="connsiteX52" fmla="*/ 1291828 w 1304925"/>
              <a:gd name="connsiteY52" fmla="*/ 546973 h 1304925"/>
              <a:gd name="connsiteX53" fmla="*/ 1298496 w 1304925"/>
              <a:gd name="connsiteY53" fmla="*/ 598408 h 1304925"/>
              <a:gd name="connsiteX54" fmla="*/ 1301353 w 1304925"/>
              <a:gd name="connsiteY54" fmla="*/ 655558 h 1304925"/>
              <a:gd name="connsiteX55" fmla="*/ 1292781 w 1304925"/>
              <a:gd name="connsiteY55" fmla="*/ 760333 h 1304925"/>
              <a:gd name="connsiteX56" fmla="*/ 1279446 w 1304925"/>
              <a:gd name="connsiteY56" fmla="*/ 821293 h 1304925"/>
              <a:gd name="connsiteX57" fmla="*/ 1264206 w 1304925"/>
              <a:gd name="connsiteY57" fmla="*/ 869871 h 1304925"/>
              <a:gd name="connsiteX58" fmla="*/ 1243251 w 1304925"/>
              <a:gd name="connsiteY58" fmla="*/ 921305 h 1304925"/>
              <a:gd name="connsiteX59" fmla="*/ 1221343 w 1304925"/>
              <a:gd name="connsiteY59" fmla="*/ 966073 h 1304925"/>
              <a:gd name="connsiteX60" fmla="*/ 1192768 w 1304925"/>
              <a:gd name="connsiteY60" fmla="*/ 1012746 h 1304925"/>
              <a:gd name="connsiteX61" fmla="*/ 1127998 w 1304925"/>
              <a:gd name="connsiteY61" fmla="*/ 1094660 h 1304925"/>
              <a:gd name="connsiteX62" fmla="*/ 1051798 w 1304925"/>
              <a:gd name="connsiteY62" fmla="*/ 1165146 h 1304925"/>
              <a:gd name="connsiteX63" fmla="*/ 1016556 w 1304925"/>
              <a:gd name="connsiteY63" fmla="*/ 1190863 h 1304925"/>
              <a:gd name="connsiteX64" fmla="*/ 966073 w 1304925"/>
              <a:gd name="connsiteY64" fmla="*/ 1222296 h 1304925"/>
              <a:gd name="connsiteX65" fmla="*/ 892731 w 1304925"/>
              <a:gd name="connsiteY65" fmla="*/ 1256585 h 1304925"/>
              <a:gd name="connsiteX66" fmla="*/ 846058 w 1304925"/>
              <a:gd name="connsiteY66" fmla="*/ 1272778 h 1304925"/>
              <a:gd name="connsiteX67" fmla="*/ 799386 w 1304925"/>
              <a:gd name="connsiteY67" fmla="*/ 1285160 h 1304925"/>
              <a:gd name="connsiteX68" fmla="*/ 741283 w 1304925"/>
              <a:gd name="connsiteY68" fmla="*/ 1295638 h 1304925"/>
              <a:gd name="connsiteX69" fmla="*/ 678418 w 1304925"/>
              <a:gd name="connsiteY69" fmla="*/ 1301353 h 1304925"/>
              <a:gd name="connsiteX70" fmla="*/ 622221 w 1304925"/>
              <a:gd name="connsiteY70" fmla="*/ 1301353 h 1304925"/>
              <a:gd name="connsiteX71" fmla="*/ 561261 w 1304925"/>
              <a:gd name="connsiteY71" fmla="*/ 1295638 h 1304925"/>
              <a:gd name="connsiteX72" fmla="*/ 525066 w 1304925"/>
              <a:gd name="connsiteY72" fmla="*/ 1288971 h 1304925"/>
              <a:gd name="connsiteX73" fmla="*/ 503158 w 1304925"/>
              <a:gd name="connsiteY73" fmla="*/ 1284208 h 1304925"/>
              <a:gd name="connsiteX74" fmla="*/ 452676 w 1304925"/>
              <a:gd name="connsiteY74" fmla="*/ 1269921 h 1304925"/>
              <a:gd name="connsiteX75" fmla="*/ 386953 w 1304925"/>
              <a:gd name="connsiteY75" fmla="*/ 1244203 h 1304925"/>
              <a:gd name="connsiteX76" fmla="*/ 335518 w 1304925"/>
              <a:gd name="connsiteY76" fmla="*/ 1217533 h 130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304925" h="1304925">
                <a:moveTo>
                  <a:pt x="335518" y="1217533"/>
                </a:moveTo>
                <a:cubicBezTo>
                  <a:pt x="324088" y="1210866"/>
                  <a:pt x="309801" y="1202293"/>
                  <a:pt x="298371" y="1194673"/>
                </a:cubicBezTo>
                <a:cubicBezTo>
                  <a:pt x="281226" y="1183243"/>
                  <a:pt x="259318" y="1167051"/>
                  <a:pt x="243126" y="1153716"/>
                </a:cubicBezTo>
                <a:cubicBezTo>
                  <a:pt x="221218" y="1135618"/>
                  <a:pt x="194548" y="1108948"/>
                  <a:pt x="175498" y="1088946"/>
                </a:cubicBezTo>
                <a:cubicBezTo>
                  <a:pt x="162163" y="1075610"/>
                  <a:pt x="146923" y="1056560"/>
                  <a:pt x="136446" y="1041321"/>
                </a:cubicBezTo>
                <a:cubicBezTo>
                  <a:pt x="126921" y="1027033"/>
                  <a:pt x="113586" y="1008935"/>
                  <a:pt x="104061" y="993696"/>
                </a:cubicBezTo>
                <a:cubicBezTo>
                  <a:pt x="96441" y="981313"/>
                  <a:pt x="86916" y="964168"/>
                  <a:pt x="79296" y="950833"/>
                </a:cubicBezTo>
                <a:cubicBezTo>
                  <a:pt x="71676" y="935593"/>
                  <a:pt x="62151" y="915591"/>
                  <a:pt x="55483" y="900351"/>
                </a:cubicBezTo>
                <a:cubicBezTo>
                  <a:pt x="49768" y="886063"/>
                  <a:pt x="43101" y="867013"/>
                  <a:pt x="38338" y="852726"/>
                </a:cubicBezTo>
                <a:cubicBezTo>
                  <a:pt x="32623" y="836533"/>
                  <a:pt x="26908" y="815578"/>
                  <a:pt x="23098" y="798433"/>
                </a:cubicBezTo>
                <a:cubicBezTo>
                  <a:pt x="17383" y="767953"/>
                  <a:pt x="10716" y="726996"/>
                  <a:pt x="8811" y="695563"/>
                </a:cubicBezTo>
                <a:cubicBezTo>
                  <a:pt x="6906" y="666988"/>
                  <a:pt x="5953" y="628888"/>
                  <a:pt x="9763" y="600313"/>
                </a:cubicBezTo>
                <a:cubicBezTo>
                  <a:pt x="11668" y="583168"/>
                  <a:pt x="13573" y="560308"/>
                  <a:pt x="17383" y="544116"/>
                </a:cubicBezTo>
                <a:cubicBezTo>
                  <a:pt x="20241" y="528876"/>
                  <a:pt x="24051" y="508873"/>
                  <a:pt x="27861" y="493633"/>
                </a:cubicBezTo>
                <a:cubicBezTo>
                  <a:pt x="31671" y="477441"/>
                  <a:pt x="38338" y="455533"/>
                  <a:pt x="44053" y="440293"/>
                </a:cubicBezTo>
                <a:cubicBezTo>
                  <a:pt x="49768" y="426006"/>
                  <a:pt x="56436" y="406956"/>
                  <a:pt x="62151" y="393621"/>
                </a:cubicBezTo>
                <a:cubicBezTo>
                  <a:pt x="68818" y="378381"/>
                  <a:pt x="78343" y="358378"/>
                  <a:pt x="86916" y="344091"/>
                </a:cubicBezTo>
                <a:cubicBezTo>
                  <a:pt x="93583" y="330756"/>
                  <a:pt x="104061" y="314563"/>
                  <a:pt x="111681" y="302181"/>
                </a:cubicBezTo>
                <a:cubicBezTo>
                  <a:pt x="121206" y="287893"/>
                  <a:pt x="133588" y="268843"/>
                  <a:pt x="145018" y="256460"/>
                </a:cubicBezTo>
                <a:cubicBezTo>
                  <a:pt x="163116" y="234553"/>
                  <a:pt x="187881" y="205978"/>
                  <a:pt x="208836" y="185976"/>
                </a:cubicBezTo>
                <a:cubicBezTo>
                  <a:pt x="221218" y="174546"/>
                  <a:pt x="238363" y="159306"/>
                  <a:pt x="251698" y="148828"/>
                </a:cubicBezTo>
                <a:cubicBezTo>
                  <a:pt x="262176" y="140256"/>
                  <a:pt x="276463" y="129778"/>
                  <a:pt x="286941" y="122158"/>
                </a:cubicBezTo>
                <a:cubicBezTo>
                  <a:pt x="302181" y="112633"/>
                  <a:pt x="322183" y="99298"/>
                  <a:pt x="337423" y="90725"/>
                </a:cubicBezTo>
                <a:cubicBezTo>
                  <a:pt x="346948" y="85010"/>
                  <a:pt x="360283" y="78343"/>
                  <a:pt x="370761" y="73581"/>
                </a:cubicBezTo>
                <a:cubicBezTo>
                  <a:pt x="380286" y="68818"/>
                  <a:pt x="394573" y="63103"/>
                  <a:pt x="404098" y="58341"/>
                </a:cubicBezTo>
                <a:cubicBezTo>
                  <a:pt x="412671" y="54531"/>
                  <a:pt x="424101" y="50721"/>
                  <a:pt x="432673" y="46910"/>
                </a:cubicBezTo>
                <a:cubicBezTo>
                  <a:pt x="446961" y="41196"/>
                  <a:pt x="466011" y="35481"/>
                  <a:pt x="480298" y="31671"/>
                </a:cubicBezTo>
                <a:cubicBezTo>
                  <a:pt x="486966" y="29766"/>
                  <a:pt x="496491" y="26908"/>
                  <a:pt x="504111" y="25956"/>
                </a:cubicBezTo>
                <a:cubicBezTo>
                  <a:pt x="517446" y="23098"/>
                  <a:pt x="535543" y="19288"/>
                  <a:pt x="548878" y="16431"/>
                </a:cubicBezTo>
                <a:cubicBezTo>
                  <a:pt x="559356" y="14525"/>
                  <a:pt x="583168" y="11668"/>
                  <a:pt x="601266" y="9763"/>
                </a:cubicBezTo>
                <a:cubicBezTo>
                  <a:pt x="606981" y="9763"/>
                  <a:pt x="621268" y="7858"/>
                  <a:pt x="630793" y="7858"/>
                </a:cubicBezTo>
                <a:cubicBezTo>
                  <a:pt x="651748" y="6906"/>
                  <a:pt x="652701" y="6906"/>
                  <a:pt x="672703" y="7858"/>
                </a:cubicBezTo>
                <a:cubicBezTo>
                  <a:pt x="673656" y="7858"/>
                  <a:pt x="700326" y="8810"/>
                  <a:pt x="731758" y="12621"/>
                </a:cubicBezTo>
                <a:cubicBezTo>
                  <a:pt x="744141" y="14525"/>
                  <a:pt x="744141" y="14525"/>
                  <a:pt x="766048" y="17383"/>
                </a:cubicBezTo>
                <a:cubicBezTo>
                  <a:pt x="771763" y="18335"/>
                  <a:pt x="779383" y="19288"/>
                  <a:pt x="785098" y="21193"/>
                </a:cubicBezTo>
                <a:cubicBezTo>
                  <a:pt x="798433" y="24050"/>
                  <a:pt x="815578" y="27860"/>
                  <a:pt x="828913" y="31671"/>
                </a:cubicBezTo>
                <a:cubicBezTo>
                  <a:pt x="837486" y="33575"/>
                  <a:pt x="848916" y="37385"/>
                  <a:pt x="857488" y="40243"/>
                </a:cubicBezTo>
                <a:cubicBezTo>
                  <a:pt x="867013" y="43100"/>
                  <a:pt x="880348" y="47863"/>
                  <a:pt x="889873" y="51673"/>
                </a:cubicBezTo>
                <a:cubicBezTo>
                  <a:pt x="900351" y="55483"/>
                  <a:pt x="912733" y="61198"/>
                  <a:pt x="923211" y="65960"/>
                </a:cubicBezTo>
                <a:cubicBezTo>
                  <a:pt x="938451" y="72628"/>
                  <a:pt x="958453" y="83106"/>
                  <a:pt x="973693" y="91678"/>
                </a:cubicBezTo>
                <a:cubicBezTo>
                  <a:pt x="882253" y="40243"/>
                  <a:pt x="772716" y="17383"/>
                  <a:pt x="655558" y="32623"/>
                </a:cubicBezTo>
                <a:cubicBezTo>
                  <a:pt x="772716" y="16431"/>
                  <a:pt x="882253" y="39291"/>
                  <a:pt x="973693" y="91678"/>
                </a:cubicBezTo>
                <a:lnTo>
                  <a:pt x="973693" y="91678"/>
                </a:lnTo>
                <a:cubicBezTo>
                  <a:pt x="996553" y="105013"/>
                  <a:pt x="1026081" y="124063"/>
                  <a:pt x="1047036" y="140256"/>
                </a:cubicBezTo>
                <a:cubicBezTo>
                  <a:pt x="1061323" y="151685"/>
                  <a:pt x="1080373" y="166926"/>
                  <a:pt x="1093708" y="179308"/>
                </a:cubicBezTo>
                <a:cubicBezTo>
                  <a:pt x="1104186" y="188833"/>
                  <a:pt x="1117521" y="202168"/>
                  <a:pt x="1127046" y="212646"/>
                </a:cubicBezTo>
                <a:cubicBezTo>
                  <a:pt x="1139428" y="225981"/>
                  <a:pt x="1154668" y="244078"/>
                  <a:pt x="1165146" y="257413"/>
                </a:cubicBezTo>
                <a:cubicBezTo>
                  <a:pt x="1174671" y="268843"/>
                  <a:pt x="1185148" y="285035"/>
                  <a:pt x="1193721" y="297418"/>
                </a:cubicBezTo>
                <a:cubicBezTo>
                  <a:pt x="1203246" y="311706"/>
                  <a:pt x="1214676" y="330756"/>
                  <a:pt x="1223248" y="345996"/>
                </a:cubicBezTo>
                <a:cubicBezTo>
                  <a:pt x="1230868" y="359331"/>
                  <a:pt x="1238488" y="377428"/>
                  <a:pt x="1245156" y="390763"/>
                </a:cubicBezTo>
                <a:cubicBezTo>
                  <a:pt x="1252776" y="406003"/>
                  <a:pt x="1260396" y="426958"/>
                  <a:pt x="1266111" y="443151"/>
                </a:cubicBezTo>
                <a:cubicBezTo>
                  <a:pt x="1270873" y="457438"/>
                  <a:pt x="1276588" y="477441"/>
                  <a:pt x="1280398" y="491728"/>
                </a:cubicBezTo>
                <a:cubicBezTo>
                  <a:pt x="1285161" y="507921"/>
                  <a:pt x="1289923" y="529828"/>
                  <a:pt x="1291828" y="546973"/>
                </a:cubicBezTo>
                <a:cubicBezTo>
                  <a:pt x="1293733" y="562213"/>
                  <a:pt x="1297543" y="583168"/>
                  <a:pt x="1298496" y="598408"/>
                </a:cubicBezTo>
                <a:cubicBezTo>
                  <a:pt x="1299448" y="615553"/>
                  <a:pt x="1301353" y="638413"/>
                  <a:pt x="1301353" y="655558"/>
                </a:cubicBezTo>
                <a:cubicBezTo>
                  <a:pt x="1301353" y="686991"/>
                  <a:pt x="1297543" y="728901"/>
                  <a:pt x="1292781" y="760333"/>
                </a:cubicBezTo>
                <a:cubicBezTo>
                  <a:pt x="1289923" y="779383"/>
                  <a:pt x="1285161" y="803196"/>
                  <a:pt x="1279446" y="821293"/>
                </a:cubicBezTo>
                <a:cubicBezTo>
                  <a:pt x="1274683" y="835581"/>
                  <a:pt x="1269921" y="855583"/>
                  <a:pt x="1264206" y="869871"/>
                </a:cubicBezTo>
                <a:cubicBezTo>
                  <a:pt x="1258491" y="885110"/>
                  <a:pt x="1250871" y="906066"/>
                  <a:pt x="1243251" y="921305"/>
                </a:cubicBezTo>
                <a:cubicBezTo>
                  <a:pt x="1236583" y="934641"/>
                  <a:pt x="1228011" y="952738"/>
                  <a:pt x="1221343" y="966073"/>
                </a:cubicBezTo>
                <a:cubicBezTo>
                  <a:pt x="1213723" y="980360"/>
                  <a:pt x="1202293" y="999410"/>
                  <a:pt x="1192768" y="1012746"/>
                </a:cubicBezTo>
                <a:cubicBezTo>
                  <a:pt x="1166098" y="1052751"/>
                  <a:pt x="1139428" y="1082278"/>
                  <a:pt x="1127998" y="1094660"/>
                </a:cubicBezTo>
                <a:cubicBezTo>
                  <a:pt x="1111806" y="1111805"/>
                  <a:pt x="1087993" y="1136571"/>
                  <a:pt x="1051798" y="1165146"/>
                </a:cubicBezTo>
                <a:cubicBezTo>
                  <a:pt x="1041321" y="1173718"/>
                  <a:pt x="1027033" y="1184196"/>
                  <a:pt x="1016556" y="1190863"/>
                </a:cubicBezTo>
                <a:cubicBezTo>
                  <a:pt x="1001316" y="1200388"/>
                  <a:pt x="981313" y="1212771"/>
                  <a:pt x="966073" y="1222296"/>
                </a:cubicBezTo>
                <a:cubicBezTo>
                  <a:pt x="940356" y="1236583"/>
                  <a:pt x="901303" y="1253728"/>
                  <a:pt x="892731" y="1256585"/>
                </a:cubicBezTo>
                <a:cubicBezTo>
                  <a:pt x="878443" y="1262301"/>
                  <a:pt x="860346" y="1268968"/>
                  <a:pt x="846058" y="1272778"/>
                </a:cubicBezTo>
                <a:cubicBezTo>
                  <a:pt x="831771" y="1276588"/>
                  <a:pt x="813673" y="1282303"/>
                  <a:pt x="799386" y="1285160"/>
                </a:cubicBezTo>
                <a:cubicBezTo>
                  <a:pt x="772716" y="1290876"/>
                  <a:pt x="751761" y="1294685"/>
                  <a:pt x="741283" y="1295638"/>
                </a:cubicBezTo>
                <a:cubicBezTo>
                  <a:pt x="715566" y="1299448"/>
                  <a:pt x="698421" y="1300401"/>
                  <a:pt x="678418" y="1301353"/>
                </a:cubicBezTo>
                <a:cubicBezTo>
                  <a:pt x="661273" y="1302305"/>
                  <a:pt x="639366" y="1302305"/>
                  <a:pt x="622221" y="1301353"/>
                </a:cubicBezTo>
                <a:cubicBezTo>
                  <a:pt x="606028" y="1300401"/>
                  <a:pt x="586978" y="1299448"/>
                  <a:pt x="561261" y="1295638"/>
                </a:cubicBezTo>
                <a:cubicBezTo>
                  <a:pt x="547926" y="1293733"/>
                  <a:pt x="541258" y="1292780"/>
                  <a:pt x="525066" y="1288971"/>
                </a:cubicBezTo>
                <a:cubicBezTo>
                  <a:pt x="518398" y="1288018"/>
                  <a:pt x="509826" y="1285160"/>
                  <a:pt x="503158" y="1284208"/>
                </a:cubicBezTo>
                <a:cubicBezTo>
                  <a:pt x="477441" y="1278493"/>
                  <a:pt x="452676" y="1269921"/>
                  <a:pt x="452676" y="1269921"/>
                </a:cubicBezTo>
                <a:cubicBezTo>
                  <a:pt x="427911" y="1261348"/>
                  <a:pt x="417433" y="1257538"/>
                  <a:pt x="386953" y="1244203"/>
                </a:cubicBezTo>
                <a:cubicBezTo>
                  <a:pt x="369808" y="1235630"/>
                  <a:pt x="349806" y="1226105"/>
                  <a:pt x="335518" y="1217533"/>
                </a:cubicBezTo>
                <a:close/>
              </a:path>
            </a:pathLst>
          </a:custGeom>
          <a:noFill/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65" name="Group 764">
            <a:extLst>
              <a:ext uri="{FF2B5EF4-FFF2-40B4-BE49-F238E27FC236}">
                <a16:creationId xmlns:a16="http://schemas.microsoft.com/office/drawing/2014/main" id="{FE33783D-8903-4D42-A452-0B05A44D1687}"/>
              </a:ext>
            </a:extLst>
          </p:cNvPr>
          <p:cNvGrpSpPr/>
          <p:nvPr/>
        </p:nvGrpSpPr>
        <p:grpSpPr>
          <a:xfrm>
            <a:off x="7487167" y="1781790"/>
            <a:ext cx="1527524" cy="4500237"/>
            <a:chOff x="7487167" y="1781790"/>
            <a:chExt cx="1527524" cy="4500237"/>
          </a:xfrm>
        </p:grpSpPr>
        <p:grpSp>
          <p:nvGrpSpPr>
            <p:cNvPr id="764" name="Group 763">
              <a:extLst>
                <a:ext uri="{FF2B5EF4-FFF2-40B4-BE49-F238E27FC236}">
                  <a16:creationId xmlns:a16="http://schemas.microsoft.com/office/drawing/2014/main" id="{01EC3181-A03F-4645-9295-572D47E24360}"/>
                </a:ext>
              </a:extLst>
            </p:cNvPr>
            <p:cNvGrpSpPr/>
            <p:nvPr/>
          </p:nvGrpSpPr>
          <p:grpSpPr>
            <a:xfrm>
              <a:off x="7487167" y="4544404"/>
              <a:ext cx="1527524" cy="1737623"/>
              <a:chOff x="7775428" y="2281285"/>
              <a:chExt cx="2336800" cy="2658208"/>
            </a:xfrm>
          </p:grpSpPr>
          <p:sp>
            <p:nvSpPr>
              <p:cNvPr id="762" name="Oval 761">
                <a:extLst>
                  <a:ext uri="{FF2B5EF4-FFF2-40B4-BE49-F238E27FC236}">
                    <a16:creationId xmlns:a16="http://schemas.microsoft.com/office/drawing/2014/main" id="{00D8B352-4A3E-4AE6-ABBD-535E94BBB10F}"/>
                  </a:ext>
                </a:extLst>
              </p:cNvPr>
              <p:cNvSpPr/>
              <p:nvPr/>
            </p:nvSpPr>
            <p:spPr>
              <a:xfrm>
                <a:off x="8816433" y="2281285"/>
                <a:ext cx="248448" cy="248448"/>
              </a:xfrm>
              <a:prstGeom prst="ellipse">
                <a:avLst/>
              </a:prstGeom>
              <a:noFill/>
              <a:ln w="60325">
                <a:solidFill>
                  <a:schemeClr val="accent1">
                    <a:shade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1" name="Rectangle: Rounded Corners 760">
                <a:extLst>
                  <a:ext uri="{FF2B5EF4-FFF2-40B4-BE49-F238E27FC236}">
                    <a16:creationId xmlns:a16="http://schemas.microsoft.com/office/drawing/2014/main" id="{4204D7A9-07E0-437B-81DB-E4BDA696051C}"/>
                  </a:ext>
                </a:extLst>
              </p:cNvPr>
              <p:cNvSpPr/>
              <p:nvPr/>
            </p:nvSpPr>
            <p:spPr>
              <a:xfrm>
                <a:off x="8732597" y="2447636"/>
                <a:ext cx="422462" cy="291741"/>
              </a:xfrm>
              <a:prstGeom prst="round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9" name="Oval 758">
                <a:extLst>
                  <a:ext uri="{FF2B5EF4-FFF2-40B4-BE49-F238E27FC236}">
                    <a16:creationId xmlns:a16="http://schemas.microsoft.com/office/drawing/2014/main" id="{9D2E909B-DE20-439B-9C87-1A71D67A72E4}"/>
                  </a:ext>
                </a:extLst>
              </p:cNvPr>
              <p:cNvSpPr/>
              <p:nvPr/>
            </p:nvSpPr>
            <p:spPr>
              <a:xfrm>
                <a:off x="7775428" y="2602693"/>
                <a:ext cx="2336800" cy="2336800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0" name="Oval 759">
                <a:extLst>
                  <a:ext uri="{FF2B5EF4-FFF2-40B4-BE49-F238E27FC236}">
                    <a16:creationId xmlns:a16="http://schemas.microsoft.com/office/drawing/2014/main" id="{1BC69878-B5CD-4ABD-94CC-7754D8D4A245}"/>
                  </a:ext>
                </a:extLst>
              </p:cNvPr>
              <p:cNvSpPr/>
              <p:nvPr/>
            </p:nvSpPr>
            <p:spPr>
              <a:xfrm>
                <a:off x="7912112" y="2739377"/>
                <a:ext cx="2063433" cy="2063433"/>
              </a:xfrm>
              <a:prstGeom prst="ellipse">
                <a:avLst/>
              </a:prstGeom>
              <a:noFill/>
              <a:ln w="25400">
                <a:solidFill>
                  <a:schemeClr val="bg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63" name="Rectangle 762">
              <a:extLst>
                <a:ext uri="{FF2B5EF4-FFF2-40B4-BE49-F238E27FC236}">
                  <a16:creationId xmlns:a16="http://schemas.microsoft.com/office/drawing/2014/main" id="{6E0FD9D3-7ECA-454D-B2C1-EF71E837A8AD}"/>
                </a:ext>
              </a:extLst>
            </p:cNvPr>
            <p:cNvSpPr/>
            <p:nvPr/>
          </p:nvSpPr>
          <p:spPr>
            <a:xfrm>
              <a:off x="8230383" y="1781790"/>
              <a:ext cx="57878" cy="2804025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766" name="Graphic 765">
            <a:extLst>
              <a:ext uri="{FF2B5EF4-FFF2-40B4-BE49-F238E27FC236}">
                <a16:creationId xmlns:a16="http://schemas.microsoft.com/office/drawing/2014/main" id="{0E3191E6-679D-4C5B-A006-3BF451B2810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838960" y="2178420"/>
            <a:ext cx="1181100" cy="1485900"/>
          </a:xfrm>
          <a:prstGeom prst="rect">
            <a:avLst/>
          </a:prstGeom>
        </p:spPr>
      </p:pic>
      <p:grpSp>
        <p:nvGrpSpPr>
          <p:cNvPr id="794" name="Group 793">
            <a:extLst>
              <a:ext uri="{FF2B5EF4-FFF2-40B4-BE49-F238E27FC236}">
                <a16:creationId xmlns:a16="http://schemas.microsoft.com/office/drawing/2014/main" id="{1D1AA12B-98B1-4B90-84FC-F3EE4113733B}"/>
              </a:ext>
            </a:extLst>
          </p:cNvPr>
          <p:cNvGrpSpPr/>
          <p:nvPr/>
        </p:nvGrpSpPr>
        <p:grpSpPr>
          <a:xfrm>
            <a:off x="9099358" y="2140404"/>
            <a:ext cx="2289810" cy="2926328"/>
            <a:chOff x="9099358" y="2140404"/>
            <a:chExt cx="2289810" cy="2926328"/>
          </a:xfrm>
        </p:grpSpPr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3C24A517-B42C-4D72-9C86-22A45589BFF8}"/>
                </a:ext>
              </a:extLst>
            </p:cNvPr>
            <p:cNvSpPr/>
            <p:nvPr/>
          </p:nvSpPr>
          <p:spPr>
            <a:xfrm>
              <a:off x="9388918" y="3672618"/>
              <a:ext cx="1676400" cy="314325"/>
            </a:xfrm>
            <a:custGeom>
              <a:avLst/>
              <a:gdLst>
                <a:gd name="connsiteX0" fmla="*/ 7144 w 1676400"/>
                <a:gd name="connsiteY0" fmla="*/ 167164 h 314325"/>
                <a:gd name="connsiteX1" fmla="*/ 800576 w 1676400"/>
                <a:gd name="connsiteY1" fmla="*/ 7144 h 314325"/>
                <a:gd name="connsiteX2" fmla="*/ 1678781 w 1676400"/>
                <a:gd name="connsiteY2" fmla="*/ 138589 h 314325"/>
                <a:gd name="connsiteX3" fmla="*/ 987266 w 1676400"/>
                <a:gd name="connsiteY3" fmla="*/ 310991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6400" h="314325">
                  <a:moveTo>
                    <a:pt x="7144" y="167164"/>
                  </a:moveTo>
                  <a:lnTo>
                    <a:pt x="800576" y="7144"/>
                  </a:lnTo>
                  <a:lnTo>
                    <a:pt x="1678781" y="138589"/>
                  </a:lnTo>
                  <a:lnTo>
                    <a:pt x="987266" y="310991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85480598-C2E6-432C-8078-9FDB81DC5B6B}"/>
                </a:ext>
              </a:extLst>
            </p:cNvPr>
            <p:cNvSpPr/>
            <p:nvPr/>
          </p:nvSpPr>
          <p:spPr>
            <a:xfrm>
              <a:off x="10182351" y="3672618"/>
              <a:ext cx="885825" cy="1171575"/>
            </a:xfrm>
            <a:custGeom>
              <a:avLst/>
              <a:gdLst>
                <a:gd name="connsiteX0" fmla="*/ 7144 w 885825"/>
                <a:gd name="connsiteY0" fmla="*/ 7144 h 1171575"/>
                <a:gd name="connsiteX1" fmla="*/ 29051 w 885825"/>
                <a:gd name="connsiteY1" fmla="*/ 1033939 h 1171575"/>
                <a:gd name="connsiteX2" fmla="*/ 792956 w 885825"/>
                <a:gd name="connsiteY2" fmla="*/ 1164431 h 1171575"/>
                <a:gd name="connsiteX3" fmla="*/ 885349 w 885825"/>
                <a:gd name="connsiteY3" fmla="*/ 138589 h 117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825" h="1171575">
                  <a:moveTo>
                    <a:pt x="7144" y="7144"/>
                  </a:moveTo>
                  <a:lnTo>
                    <a:pt x="29051" y="1033939"/>
                  </a:lnTo>
                  <a:lnTo>
                    <a:pt x="792956" y="1164431"/>
                  </a:lnTo>
                  <a:lnTo>
                    <a:pt x="885349" y="13858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0234557E-BBE5-493A-8256-B9C70C3B312A}"/>
                </a:ext>
              </a:extLst>
            </p:cNvPr>
            <p:cNvSpPr/>
            <p:nvPr/>
          </p:nvSpPr>
          <p:spPr>
            <a:xfrm>
              <a:off x="9388918" y="3828482"/>
              <a:ext cx="990600" cy="1238250"/>
            </a:xfrm>
            <a:custGeom>
              <a:avLst/>
              <a:gdLst>
                <a:gd name="connsiteX0" fmla="*/ 987266 w 990600"/>
                <a:gd name="connsiteY0" fmla="*/ 1231106 h 1238250"/>
                <a:gd name="connsiteX1" fmla="*/ 121444 w 990600"/>
                <a:gd name="connsiteY1" fmla="*/ 1030129 h 1238250"/>
                <a:gd name="connsiteX2" fmla="*/ 7144 w 990600"/>
                <a:gd name="connsiteY2" fmla="*/ 7144 h 1238250"/>
                <a:gd name="connsiteX3" fmla="*/ 987266 w 990600"/>
                <a:gd name="connsiteY3" fmla="*/ 150971 h 123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0600" h="1238250">
                  <a:moveTo>
                    <a:pt x="987266" y="1231106"/>
                  </a:moveTo>
                  <a:lnTo>
                    <a:pt x="121444" y="1030129"/>
                  </a:lnTo>
                  <a:lnTo>
                    <a:pt x="7144" y="7144"/>
                  </a:lnTo>
                  <a:lnTo>
                    <a:pt x="987266" y="15097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8647A3B-5F59-4EFF-8999-1EED58EFE6EF}"/>
                </a:ext>
              </a:extLst>
            </p:cNvPr>
            <p:cNvSpPr/>
            <p:nvPr/>
          </p:nvSpPr>
          <p:spPr>
            <a:xfrm>
              <a:off x="10376184" y="3807051"/>
              <a:ext cx="691515" cy="1252883"/>
            </a:xfrm>
            <a:custGeom>
              <a:avLst/>
              <a:gdLst>
                <a:gd name="connsiteX0" fmla="*/ 11906 w 704850"/>
                <a:gd name="connsiteY0" fmla="*/ 1255871 h 1257300"/>
                <a:gd name="connsiteX1" fmla="*/ 7144 w 704850"/>
                <a:gd name="connsiteY1" fmla="*/ 179546 h 1257300"/>
                <a:gd name="connsiteX2" fmla="*/ 698659 w 704850"/>
                <a:gd name="connsiteY2" fmla="*/ 7144 h 1257300"/>
                <a:gd name="connsiteX3" fmla="*/ 611029 w 704850"/>
                <a:gd name="connsiteY3" fmla="*/ 1030129 h 1257300"/>
                <a:gd name="connsiteX0" fmla="*/ 116984 w 691515"/>
                <a:gd name="connsiteY0" fmla="*/ 1277821 h 1277821"/>
                <a:gd name="connsiteX1" fmla="*/ 0 w 691515"/>
                <a:gd name="connsiteY1" fmla="*/ 172402 h 1277821"/>
                <a:gd name="connsiteX2" fmla="*/ 691515 w 691515"/>
                <a:gd name="connsiteY2" fmla="*/ 0 h 1277821"/>
                <a:gd name="connsiteX3" fmla="*/ 603885 w 691515"/>
                <a:gd name="connsiteY3" fmla="*/ 1022985 h 1277821"/>
                <a:gd name="connsiteX0" fmla="*/ 606 w 691515"/>
                <a:gd name="connsiteY0" fmla="*/ 1252883 h 1252883"/>
                <a:gd name="connsiteX1" fmla="*/ 0 w 691515"/>
                <a:gd name="connsiteY1" fmla="*/ 172402 h 1252883"/>
                <a:gd name="connsiteX2" fmla="*/ 691515 w 691515"/>
                <a:gd name="connsiteY2" fmla="*/ 0 h 1252883"/>
                <a:gd name="connsiteX3" fmla="*/ 603885 w 691515"/>
                <a:gd name="connsiteY3" fmla="*/ 1022985 h 12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1515" h="1252883">
                  <a:moveTo>
                    <a:pt x="606" y="1252883"/>
                  </a:moveTo>
                  <a:lnTo>
                    <a:pt x="0" y="172402"/>
                  </a:lnTo>
                  <a:lnTo>
                    <a:pt x="691515" y="0"/>
                  </a:lnTo>
                  <a:lnTo>
                    <a:pt x="603885" y="1022985"/>
                  </a:lnTo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FA7CDAD8-8A24-41A3-A136-6D9BA914E159}"/>
                </a:ext>
              </a:extLst>
            </p:cNvPr>
            <p:cNvSpPr/>
            <p:nvPr/>
          </p:nvSpPr>
          <p:spPr>
            <a:xfrm>
              <a:off x="10630978" y="3843722"/>
              <a:ext cx="266700" cy="1114425"/>
            </a:xfrm>
            <a:custGeom>
              <a:avLst/>
              <a:gdLst>
                <a:gd name="connsiteX0" fmla="*/ 7144 w 266700"/>
                <a:gd name="connsiteY0" fmla="*/ 1115854 h 1114425"/>
                <a:gd name="connsiteX1" fmla="*/ 190024 w 266700"/>
                <a:gd name="connsiteY1" fmla="*/ 1048226 h 1114425"/>
                <a:gd name="connsiteX2" fmla="*/ 261461 w 266700"/>
                <a:gd name="connsiteY2" fmla="*/ 7144 h 1114425"/>
                <a:gd name="connsiteX3" fmla="*/ 52864 w 266700"/>
                <a:gd name="connsiteY3" fmla="*/ 60484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700" h="1114425">
                  <a:moveTo>
                    <a:pt x="7144" y="1115854"/>
                  </a:moveTo>
                  <a:lnTo>
                    <a:pt x="190024" y="1048226"/>
                  </a:lnTo>
                  <a:lnTo>
                    <a:pt x="261461" y="7144"/>
                  </a:lnTo>
                  <a:lnTo>
                    <a:pt x="52864" y="6048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84C6DD04-1649-4D39-A3B6-74DF34C19A38}"/>
                </a:ext>
              </a:extLst>
            </p:cNvPr>
            <p:cNvSpPr/>
            <p:nvPr/>
          </p:nvSpPr>
          <p:spPr>
            <a:xfrm>
              <a:off x="9663238" y="3868487"/>
              <a:ext cx="342900" cy="1104900"/>
            </a:xfrm>
            <a:custGeom>
              <a:avLst/>
              <a:gdLst>
                <a:gd name="connsiteX0" fmla="*/ 118586 w 342900"/>
                <a:gd name="connsiteY0" fmla="*/ 1052989 h 1104900"/>
                <a:gd name="connsiteX1" fmla="*/ 7144 w 342900"/>
                <a:gd name="connsiteY1" fmla="*/ 7144 h 1104900"/>
                <a:gd name="connsiteX2" fmla="*/ 255746 w 342900"/>
                <a:gd name="connsiteY2" fmla="*/ 43339 h 1104900"/>
                <a:gd name="connsiteX3" fmla="*/ 344329 w 342900"/>
                <a:gd name="connsiteY3" fmla="*/ 1103471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900" h="1104900">
                  <a:moveTo>
                    <a:pt x="118586" y="1052989"/>
                  </a:moveTo>
                  <a:lnTo>
                    <a:pt x="7144" y="7144"/>
                  </a:lnTo>
                  <a:lnTo>
                    <a:pt x="255746" y="43339"/>
                  </a:lnTo>
                  <a:lnTo>
                    <a:pt x="344329" y="1103471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84C71002-4E23-4E94-BD1F-DBE4FACB2E74}"/>
                </a:ext>
              </a:extLst>
            </p:cNvPr>
            <p:cNvSpPr/>
            <p:nvPr/>
          </p:nvSpPr>
          <p:spPr>
            <a:xfrm>
              <a:off x="10485246" y="2790257"/>
              <a:ext cx="657225" cy="485775"/>
            </a:xfrm>
            <a:custGeom>
              <a:avLst/>
              <a:gdLst>
                <a:gd name="connsiteX0" fmla="*/ 654844 w 657225"/>
                <a:gd name="connsiteY0" fmla="*/ 7144 h 485775"/>
                <a:gd name="connsiteX1" fmla="*/ 7144 w 657225"/>
                <a:gd name="connsiteY1" fmla="*/ 253841 h 485775"/>
                <a:gd name="connsiteX2" fmla="*/ 19526 w 657225"/>
                <a:gd name="connsiteY2" fmla="*/ 487204 h 485775"/>
                <a:gd name="connsiteX3" fmla="*/ 644366 w 657225"/>
                <a:gd name="connsiteY3" fmla="*/ 225266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7225" h="485775">
                  <a:moveTo>
                    <a:pt x="654844" y="7144"/>
                  </a:moveTo>
                  <a:lnTo>
                    <a:pt x="7144" y="253841"/>
                  </a:lnTo>
                  <a:lnTo>
                    <a:pt x="19526" y="487204"/>
                  </a:lnTo>
                  <a:lnTo>
                    <a:pt x="644366" y="225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FCB661C4-5D66-4503-8F33-CD7BD04C43F0}"/>
                </a:ext>
              </a:extLst>
            </p:cNvPr>
            <p:cNvSpPr/>
            <p:nvPr/>
          </p:nvSpPr>
          <p:spPr>
            <a:xfrm>
              <a:off x="9368916" y="2730250"/>
              <a:ext cx="1771650" cy="314325"/>
            </a:xfrm>
            <a:custGeom>
              <a:avLst/>
              <a:gdLst>
                <a:gd name="connsiteX0" fmla="*/ 1771174 w 1771650"/>
                <a:gd name="connsiteY0" fmla="*/ 67151 h 314325"/>
                <a:gd name="connsiteX1" fmla="*/ 1092041 w 1771650"/>
                <a:gd name="connsiteY1" fmla="*/ 21431 h 314325"/>
                <a:gd name="connsiteX2" fmla="*/ 865346 w 1771650"/>
                <a:gd name="connsiteY2" fmla="*/ 7144 h 314325"/>
                <a:gd name="connsiteX3" fmla="*/ 7144 w 1771650"/>
                <a:gd name="connsiteY3" fmla="*/ 276701 h 314325"/>
                <a:gd name="connsiteX4" fmla="*/ 1123474 w 1771650"/>
                <a:gd name="connsiteY4" fmla="*/ 313849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650" h="314325">
                  <a:moveTo>
                    <a:pt x="1771174" y="67151"/>
                  </a:moveTo>
                  <a:lnTo>
                    <a:pt x="1092041" y="21431"/>
                  </a:lnTo>
                  <a:lnTo>
                    <a:pt x="865346" y="7144"/>
                  </a:lnTo>
                  <a:lnTo>
                    <a:pt x="7144" y="276701"/>
                  </a:lnTo>
                  <a:lnTo>
                    <a:pt x="1123474" y="313849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A8A3691C-0430-4AEB-B950-40A2DD237C5A}"/>
                </a:ext>
              </a:extLst>
            </p:cNvPr>
            <p:cNvSpPr/>
            <p:nvPr/>
          </p:nvSpPr>
          <p:spPr>
            <a:xfrm>
              <a:off x="9368916" y="2999807"/>
              <a:ext cx="1143000" cy="276225"/>
            </a:xfrm>
            <a:custGeom>
              <a:avLst/>
              <a:gdLst>
                <a:gd name="connsiteX0" fmla="*/ 56674 w 1143000"/>
                <a:gd name="connsiteY0" fmla="*/ 213836 h 276225"/>
                <a:gd name="connsiteX1" fmla="*/ 1135856 w 1143000"/>
                <a:gd name="connsiteY1" fmla="*/ 277654 h 276225"/>
                <a:gd name="connsiteX2" fmla="*/ 1123474 w 1143000"/>
                <a:gd name="connsiteY2" fmla="*/ 44291 h 276225"/>
                <a:gd name="connsiteX3" fmla="*/ 7144 w 1143000"/>
                <a:gd name="connsiteY3" fmla="*/ 7144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0" h="276225">
                  <a:moveTo>
                    <a:pt x="56674" y="213836"/>
                  </a:moveTo>
                  <a:lnTo>
                    <a:pt x="1135856" y="277654"/>
                  </a:lnTo>
                  <a:lnTo>
                    <a:pt x="1123474" y="44291"/>
                  </a:lnTo>
                  <a:lnTo>
                    <a:pt x="7144" y="714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6A748B4A-B80D-428F-8AAB-1C62BD355B0E}"/>
                </a:ext>
              </a:extLst>
            </p:cNvPr>
            <p:cNvSpPr/>
            <p:nvPr/>
          </p:nvSpPr>
          <p:spPr>
            <a:xfrm>
              <a:off x="9636568" y="3008380"/>
              <a:ext cx="285750" cy="238125"/>
            </a:xfrm>
            <a:custGeom>
              <a:avLst/>
              <a:gdLst>
                <a:gd name="connsiteX0" fmla="*/ 7144 w 285750"/>
                <a:gd name="connsiteY0" fmla="*/ 7144 h 238125"/>
                <a:gd name="connsiteX1" fmla="*/ 232886 w 285750"/>
                <a:gd name="connsiteY1" fmla="*/ 17621 h 238125"/>
                <a:gd name="connsiteX2" fmla="*/ 281464 w 285750"/>
                <a:gd name="connsiteY2" fmla="*/ 234791 h 238125"/>
                <a:gd name="connsiteX3" fmla="*/ 81439 w 285750"/>
                <a:gd name="connsiteY3" fmla="*/ 222409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0" h="238125">
                  <a:moveTo>
                    <a:pt x="7144" y="7144"/>
                  </a:moveTo>
                  <a:lnTo>
                    <a:pt x="232886" y="17621"/>
                  </a:lnTo>
                  <a:lnTo>
                    <a:pt x="281464" y="234791"/>
                  </a:lnTo>
                  <a:lnTo>
                    <a:pt x="81439" y="222409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FC7D0BF8-DE72-48D4-9191-5B4CEB4BEC43}"/>
                </a:ext>
              </a:extLst>
            </p:cNvPr>
            <p:cNvSpPr/>
            <p:nvPr/>
          </p:nvSpPr>
          <p:spPr>
            <a:xfrm>
              <a:off x="9636568" y="2744537"/>
              <a:ext cx="1019175" cy="285750"/>
            </a:xfrm>
            <a:custGeom>
              <a:avLst/>
              <a:gdLst>
                <a:gd name="connsiteX0" fmla="*/ 7144 w 1019175"/>
                <a:gd name="connsiteY0" fmla="*/ 270986 h 285750"/>
                <a:gd name="connsiteX1" fmla="*/ 824389 w 1019175"/>
                <a:gd name="connsiteY1" fmla="*/ 7144 h 285750"/>
                <a:gd name="connsiteX2" fmla="*/ 1013936 w 1019175"/>
                <a:gd name="connsiteY2" fmla="*/ 20479 h 285750"/>
                <a:gd name="connsiteX3" fmla="*/ 232886 w 1019175"/>
                <a:gd name="connsiteY3" fmla="*/ 281464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9175" h="285750">
                  <a:moveTo>
                    <a:pt x="7144" y="270986"/>
                  </a:moveTo>
                  <a:lnTo>
                    <a:pt x="824389" y="7144"/>
                  </a:lnTo>
                  <a:lnTo>
                    <a:pt x="1013936" y="20479"/>
                  </a:lnTo>
                  <a:lnTo>
                    <a:pt x="232886" y="28146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85E75DFB-72D2-45FB-BE03-C73CEE640C61}"/>
                </a:ext>
              </a:extLst>
            </p:cNvPr>
            <p:cNvSpPr/>
            <p:nvPr/>
          </p:nvSpPr>
          <p:spPr>
            <a:xfrm>
              <a:off x="10790046" y="2861695"/>
              <a:ext cx="161925" cy="295275"/>
            </a:xfrm>
            <a:custGeom>
              <a:avLst/>
              <a:gdLst>
                <a:gd name="connsiteX0" fmla="*/ 20479 w 161925"/>
                <a:gd name="connsiteY0" fmla="*/ 64294 h 295275"/>
                <a:gd name="connsiteX1" fmla="*/ 7144 w 161925"/>
                <a:gd name="connsiteY1" fmla="*/ 292894 h 295275"/>
                <a:gd name="connsiteX2" fmla="*/ 147161 w 161925"/>
                <a:gd name="connsiteY2" fmla="*/ 234791 h 295275"/>
                <a:gd name="connsiteX3" fmla="*/ 161449 w 161925"/>
                <a:gd name="connsiteY3" fmla="*/ 7144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5" h="295275">
                  <a:moveTo>
                    <a:pt x="20479" y="64294"/>
                  </a:moveTo>
                  <a:lnTo>
                    <a:pt x="7144" y="292894"/>
                  </a:lnTo>
                  <a:lnTo>
                    <a:pt x="147161" y="234791"/>
                  </a:lnTo>
                  <a:lnTo>
                    <a:pt x="161449" y="714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1A80ADA9-67E9-4DC1-9FD6-7FCE8DA2F937}"/>
                </a:ext>
              </a:extLst>
            </p:cNvPr>
            <p:cNvSpPr/>
            <p:nvPr/>
          </p:nvSpPr>
          <p:spPr>
            <a:xfrm>
              <a:off x="9447973" y="2610511"/>
              <a:ext cx="771525" cy="295275"/>
            </a:xfrm>
            <a:custGeom>
              <a:avLst/>
              <a:gdLst>
                <a:gd name="connsiteX0" fmla="*/ 764381 w 771525"/>
                <a:gd name="connsiteY0" fmla="*/ 250708 h 295275"/>
                <a:gd name="connsiteX1" fmla="*/ 7144 w 771525"/>
                <a:gd name="connsiteY1" fmla="*/ 37347 h 295275"/>
                <a:gd name="connsiteX2" fmla="*/ 10954 w 771525"/>
                <a:gd name="connsiteY2" fmla="*/ 288808 h 295275"/>
                <a:gd name="connsiteX3" fmla="*/ 723424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64381" y="250708"/>
                  </a:moveTo>
                  <a:cubicBezTo>
                    <a:pt x="764381" y="250708"/>
                    <a:pt x="349091" y="-95050"/>
                    <a:pt x="7144" y="37347"/>
                  </a:cubicBezTo>
                  <a:lnTo>
                    <a:pt x="10954" y="288808"/>
                  </a:lnTo>
                  <a:cubicBezTo>
                    <a:pt x="10954" y="288808"/>
                    <a:pt x="544354" y="107833"/>
                    <a:pt x="723424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4F45037F-C854-4867-8BEC-650FF06DC669}"/>
                </a:ext>
              </a:extLst>
            </p:cNvPr>
            <p:cNvSpPr/>
            <p:nvPr/>
          </p:nvSpPr>
          <p:spPr>
            <a:xfrm>
              <a:off x="9787063" y="2816927"/>
              <a:ext cx="1171575" cy="114300"/>
            </a:xfrm>
            <a:custGeom>
              <a:avLst/>
              <a:gdLst>
                <a:gd name="connsiteX0" fmla="*/ 1164431 w 1171575"/>
                <a:gd name="connsiteY0" fmla="*/ 51911 h 114300"/>
                <a:gd name="connsiteX1" fmla="*/ 168116 w 1171575"/>
                <a:gd name="connsiteY1" fmla="*/ 7144 h 114300"/>
                <a:gd name="connsiteX2" fmla="*/ 7144 w 1171575"/>
                <a:gd name="connsiteY2" fmla="*/ 58579 h 114300"/>
                <a:gd name="connsiteX3" fmla="*/ 1023461 w 1171575"/>
                <a:gd name="connsiteY3" fmla="*/ 109061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575" h="114300">
                  <a:moveTo>
                    <a:pt x="1164431" y="51911"/>
                  </a:moveTo>
                  <a:lnTo>
                    <a:pt x="168116" y="7144"/>
                  </a:lnTo>
                  <a:lnTo>
                    <a:pt x="7144" y="58579"/>
                  </a:lnTo>
                  <a:lnTo>
                    <a:pt x="1023461" y="109061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6804B8E4-DAA5-417E-AE62-50CC22487622}"/>
                </a:ext>
              </a:extLst>
            </p:cNvPr>
            <p:cNvSpPr/>
            <p:nvPr/>
          </p:nvSpPr>
          <p:spPr>
            <a:xfrm>
              <a:off x="9616566" y="2232012"/>
              <a:ext cx="666750" cy="638175"/>
            </a:xfrm>
            <a:custGeom>
              <a:avLst/>
              <a:gdLst>
                <a:gd name="connsiteX0" fmla="*/ 7144 w 666750"/>
                <a:gd name="connsiteY0" fmla="*/ 332026 h 638175"/>
                <a:gd name="connsiteX1" fmla="*/ 565309 w 666750"/>
                <a:gd name="connsiteY1" fmla="*/ 635874 h 638175"/>
                <a:gd name="connsiteX2" fmla="*/ 668179 w 666750"/>
                <a:gd name="connsiteY2" fmla="*/ 607299 h 638175"/>
                <a:gd name="connsiteX3" fmla="*/ 227171 w 666750"/>
                <a:gd name="connsiteY3" fmla="*/ 321549 h 638175"/>
                <a:gd name="connsiteX4" fmla="*/ 227171 w 666750"/>
                <a:gd name="connsiteY4" fmla="*/ 321549 h 638175"/>
                <a:gd name="connsiteX5" fmla="*/ 366236 w 666750"/>
                <a:gd name="connsiteY5" fmla="*/ 71041 h 638175"/>
                <a:gd name="connsiteX6" fmla="*/ 366236 w 666750"/>
                <a:gd name="connsiteY6" fmla="*/ 71041 h 638175"/>
                <a:gd name="connsiteX7" fmla="*/ 326231 w 666750"/>
                <a:gd name="connsiteY7" fmla="*/ 10081 h 638175"/>
                <a:gd name="connsiteX8" fmla="*/ 199549 w 666750"/>
                <a:gd name="connsiteY8" fmla="*/ 60564 h 638175"/>
                <a:gd name="connsiteX9" fmla="*/ 70009 w 666750"/>
                <a:gd name="connsiteY9" fmla="*/ 185341 h 638175"/>
                <a:gd name="connsiteX10" fmla="*/ 7144 w 666750"/>
                <a:gd name="connsiteY10" fmla="*/ 332026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6750" h="638175">
                  <a:moveTo>
                    <a:pt x="7144" y="332026"/>
                  </a:moveTo>
                  <a:cubicBezTo>
                    <a:pt x="7144" y="332026"/>
                    <a:pt x="260509" y="625396"/>
                    <a:pt x="565309" y="635874"/>
                  </a:cubicBezTo>
                  <a:cubicBezTo>
                    <a:pt x="635794" y="628254"/>
                    <a:pt x="668179" y="607299"/>
                    <a:pt x="668179" y="607299"/>
                  </a:cubicBezTo>
                  <a:lnTo>
                    <a:pt x="227171" y="321549"/>
                  </a:lnTo>
                  <a:lnTo>
                    <a:pt x="227171" y="321549"/>
                  </a:lnTo>
                  <a:cubicBezTo>
                    <a:pt x="249079" y="226299"/>
                    <a:pt x="296704" y="139621"/>
                    <a:pt x="366236" y="71041"/>
                  </a:cubicBezTo>
                  <a:lnTo>
                    <a:pt x="366236" y="71041"/>
                  </a:lnTo>
                  <a:cubicBezTo>
                    <a:pt x="394811" y="42466"/>
                    <a:pt x="364331" y="-5159"/>
                    <a:pt x="326231" y="10081"/>
                  </a:cubicBezTo>
                  <a:lnTo>
                    <a:pt x="199549" y="60564"/>
                  </a:lnTo>
                  <a:lnTo>
                    <a:pt x="70009" y="185341"/>
                  </a:lnTo>
                  <a:lnTo>
                    <a:pt x="7144" y="33202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90129CD3-B1D4-434C-B959-8EA7EF5B3383}"/>
                </a:ext>
              </a:extLst>
            </p:cNvPr>
            <p:cNvSpPr/>
            <p:nvPr/>
          </p:nvSpPr>
          <p:spPr>
            <a:xfrm>
              <a:off x="9616566" y="2156748"/>
              <a:ext cx="704850" cy="704850"/>
            </a:xfrm>
            <a:custGeom>
              <a:avLst/>
              <a:gdLst>
                <a:gd name="connsiteX0" fmla="*/ 636746 w 704850"/>
                <a:gd name="connsiteY0" fmla="*/ 703518 h 704850"/>
                <a:gd name="connsiteX1" fmla="*/ 388144 w 704850"/>
                <a:gd name="connsiteY1" fmla="*/ 256796 h 704850"/>
                <a:gd name="connsiteX2" fmla="*/ 363379 w 704850"/>
                <a:gd name="connsiteY2" fmla="*/ 239651 h 704850"/>
                <a:gd name="connsiteX3" fmla="*/ 173831 w 704850"/>
                <a:gd name="connsiteY3" fmla="*/ 264416 h 704850"/>
                <a:gd name="connsiteX4" fmla="*/ 7144 w 704850"/>
                <a:gd name="connsiteY4" fmla="*/ 406338 h 704850"/>
                <a:gd name="connsiteX5" fmla="*/ 70009 w 704850"/>
                <a:gd name="connsiteY5" fmla="*/ 260606 h 704850"/>
                <a:gd name="connsiteX6" fmla="*/ 147161 w 704850"/>
                <a:gd name="connsiteY6" fmla="*/ 151068 h 704850"/>
                <a:gd name="connsiteX7" fmla="*/ 147161 w 704850"/>
                <a:gd name="connsiteY7" fmla="*/ 151068 h 704850"/>
                <a:gd name="connsiteX8" fmla="*/ 367189 w 704850"/>
                <a:gd name="connsiteY8" fmla="*/ 12003 h 704850"/>
                <a:gd name="connsiteX9" fmla="*/ 441484 w 704850"/>
                <a:gd name="connsiteY9" fmla="*/ 8193 h 704850"/>
                <a:gd name="connsiteX10" fmla="*/ 511969 w 704850"/>
                <a:gd name="connsiteY10" fmla="*/ 51056 h 704850"/>
                <a:gd name="connsiteX11" fmla="*/ 702469 w 704850"/>
                <a:gd name="connsiteY11" fmla="*/ 660656 h 704850"/>
                <a:gd name="connsiteX12" fmla="*/ 636746 w 704850"/>
                <a:gd name="connsiteY12" fmla="*/ 703518 h 70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4850" h="704850">
                  <a:moveTo>
                    <a:pt x="636746" y="703518"/>
                  </a:moveTo>
                  <a:lnTo>
                    <a:pt x="388144" y="256796"/>
                  </a:lnTo>
                  <a:cubicBezTo>
                    <a:pt x="383381" y="247271"/>
                    <a:pt x="373856" y="241556"/>
                    <a:pt x="363379" y="239651"/>
                  </a:cubicBezTo>
                  <a:cubicBezTo>
                    <a:pt x="331946" y="234888"/>
                    <a:pt x="259556" y="230126"/>
                    <a:pt x="173831" y="264416"/>
                  </a:cubicBezTo>
                  <a:cubicBezTo>
                    <a:pt x="57626" y="310136"/>
                    <a:pt x="7144" y="406338"/>
                    <a:pt x="7144" y="406338"/>
                  </a:cubicBezTo>
                  <a:lnTo>
                    <a:pt x="70009" y="260606"/>
                  </a:lnTo>
                  <a:cubicBezTo>
                    <a:pt x="88106" y="218696"/>
                    <a:pt x="113824" y="181548"/>
                    <a:pt x="147161" y="151068"/>
                  </a:cubicBezTo>
                  <a:lnTo>
                    <a:pt x="147161" y="151068"/>
                  </a:lnTo>
                  <a:cubicBezTo>
                    <a:pt x="208121" y="92966"/>
                    <a:pt x="284321" y="26291"/>
                    <a:pt x="367189" y="12003"/>
                  </a:cubicBezTo>
                  <a:lnTo>
                    <a:pt x="441484" y="8193"/>
                  </a:lnTo>
                  <a:cubicBezTo>
                    <a:pt x="471964" y="2478"/>
                    <a:pt x="502444" y="20576"/>
                    <a:pt x="511969" y="51056"/>
                  </a:cubicBezTo>
                  <a:lnTo>
                    <a:pt x="702469" y="660656"/>
                  </a:lnTo>
                  <a:lnTo>
                    <a:pt x="636746" y="703518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E2D63402-DC29-43E4-B9F3-C7B239BB68FE}"/>
                </a:ext>
              </a:extLst>
            </p:cNvPr>
            <p:cNvSpPr/>
            <p:nvPr/>
          </p:nvSpPr>
          <p:spPr>
            <a:xfrm>
              <a:off x="10326439" y="2605942"/>
              <a:ext cx="735107" cy="281337"/>
            </a:xfrm>
            <a:custGeom>
              <a:avLst/>
              <a:gdLst>
                <a:gd name="connsiteX0" fmla="*/ 7144 w 771525"/>
                <a:gd name="connsiteY0" fmla="*/ 250708 h 295275"/>
                <a:gd name="connsiteX1" fmla="*/ 764381 w 771525"/>
                <a:gd name="connsiteY1" fmla="*/ 37347 h 295275"/>
                <a:gd name="connsiteX2" fmla="*/ 760571 w 771525"/>
                <a:gd name="connsiteY2" fmla="*/ 288808 h 295275"/>
                <a:gd name="connsiteX3" fmla="*/ 48101 w 771525"/>
                <a:gd name="connsiteY3" fmla="*/ 25356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1525" h="295275">
                  <a:moveTo>
                    <a:pt x="7144" y="250708"/>
                  </a:moveTo>
                  <a:cubicBezTo>
                    <a:pt x="7144" y="250708"/>
                    <a:pt x="422434" y="-95050"/>
                    <a:pt x="764381" y="37347"/>
                  </a:cubicBezTo>
                  <a:lnTo>
                    <a:pt x="760571" y="288808"/>
                  </a:lnTo>
                  <a:cubicBezTo>
                    <a:pt x="760571" y="288808"/>
                    <a:pt x="227171" y="107832"/>
                    <a:pt x="48101" y="253565"/>
                  </a:cubicBezTo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112D068D-B005-4726-97A1-0706AB731F27}"/>
                </a:ext>
              </a:extLst>
            </p:cNvPr>
            <p:cNvSpPr/>
            <p:nvPr/>
          </p:nvSpPr>
          <p:spPr>
            <a:xfrm>
              <a:off x="10278553" y="2175322"/>
              <a:ext cx="600075" cy="676275"/>
            </a:xfrm>
            <a:custGeom>
              <a:avLst/>
              <a:gdLst>
                <a:gd name="connsiteX0" fmla="*/ 595789 w 600075"/>
                <a:gd name="connsiteY0" fmla="*/ 255366 h 676275"/>
                <a:gd name="connsiteX1" fmla="*/ 113824 w 600075"/>
                <a:gd name="connsiteY1" fmla="*/ 669704 h 676275"/>
                <a:gd name="connsiteX2" fmla="*/ 7144 w 600075"/>
                <a:gd name="connsiteY2" fmla="*/ 663989 h 676275"/>
                <a:gd name="connsiteX3" fmla="*/ 378619 w 600075"/>
                <a:gd name="connsiteY3" fmla="*/ 291561 h 676275"/>
                <a:gd name="connsiteX4" fmla="*/ 378619 w 600075"/>
                <a:gd name="connsiteY4" fmla="*/ 291561 h 676275"/>
                <a:gd name="connsiteX5" fmla="*/ 190024 w 600075"/>
                <a:gd name="connsiteY5" fmla="*/ 76296 h 676275"/>
                <a:gd name="connsiteX6" fmla="*/ 190024 w 600075"/>
                <a:gd name="connsiteY6" fmla="*/ 76296 h 676275"/>
                <a:gd name="connsiteX7" fmla="*/ 216694 w 600075"/>
                <a:gd name="connsiteY7" fmla="*/ 7716 h 676275"/>
                <a:gd name="connsiteX8" fmla="*/ 349091 w 600075"/>
                <a:gd name="connsiteY8" fmla="*/ 29624 h 676275"/>
                <a:gd name="connsiteX9" fmla="*/ 502444 w 600075"/>
                <a:gd name="connsiteY9" fmla="*/ 125826 h 676275"/>
                <a:gd name="connsiteX10" fmla="*/ 595789 w 600075"/>
                <a:gd name="connsiteY10" fmla="*/ 255366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75" h="676275">
                  <a:moveTo>
                    <a:pt x="595789" y="255366"/>
                  </a:moveTo>
                  <a:cubicBezTo>
                    <a:pt x="595789" y="255366"/>
                    <a:pt x="410051" y="595409"/>
                    <a:pt x="113824" y="669704"/>
                  </a:cubicBezTo>
                  <a:cubicBezTo>
                    <a:pt x="43339" y="677324"/>
                    <a:pt x="7144" y="663989"/>
                    <a:pt x="7144" y="663989"/>
                  </a:cubicBezTo>
                  <a:lnTo>
                    <a:pt x="378619" y="291561"/>
                  </a:lnTo>
                  <a:lnTo>
                    <a:pt x="378619" y="291561"/>
                  </a:lnTo>
                  <a:cubicBezTo>
                    <a:pt x="337661" y="202979"/>
                    <a:pt x="271939" y="128684"/>
                    <a:pt x="190024" y="76296"/>
                  </a:cubicBezTo>
                  <a:lnTo>
                    <a:pt x="190024" y="76296"/>
                  </a:lnTo>
                  <a:cubicBezTo>
                    <a:pt x="155734" y="54389"/>
                    <a:pt x="176689" y="1049"/>
                    <a:pt x="216694" y="7716"/>
                  </a:cubicBezTo>
                  <a:lnTo>
                    <a:pt x="349091" y="29624"/>
                  </a:lnTo>
                  <a:lnTo>
                    <a:pt x="502444" y="125826"/>
                  </a:lnTo>
                  <a:lnTo>
                    <a:pt x="595789" y="255366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998BD610-1AD1-4138-A54D-A60BEE688383}"/>
                </a:ext>
              </a:extLst>
            </p:cNvPr>
            <p:cNvSpPr/>
            <p:nvPr/>
          </p:nvSpPr>
          <p:spPr>
            <a:xfrm>
              <a:off x="10240453" y="2140404"/>
              <a:ext cx="638175" cy="714375"/>
            </a:xfrm>
            <a:custGeom>
              <a:avLst/>
              <a:gdLst>
                <a:gd name="connsiteX0" fmla="*/ 80486 w 638175"/>
                <a:gd name="connsiteY0" fmla="*/ 712242 h 714375"/>
                <a:gd name="connsiteX1" fmla="*/ 229076 w 638175"/>
                <a:gd name="connsiteY1" fmla="*/ 223609 h 714375"/>
                <a:gd name="connsiteX2" fmla="*/ 250031 w 638175"/>
                <a:gd name="connsiteY2" fmla="*/ 201702 h 714375"/>
                <a:gd name="connsiteX3" fmla="*/ 440531 w 638175"/>
                <a:gd name="connsiteY3" fmla="*/ 186462 h 714375"/>
                <a:gd name="connsiteX4" fmla="*/ 632936 w 638175"/>
                <a:gd name="connsiteY4" fmla="*/ 290284 h 714375"/>
                <a:gd name="connsiteX5" fmla="*/ 540544 w 638175"/>
                <a:gd name="connsiteY5" fmla="*/ 160744 h 714375"/>
                <a:gd name="connsiteX6" fmla="*/ 442436 w 638175"/>
                <a:gd name="connsiteY6" fmla="*/ 69304 h 714375"/>
                <a:gd name="connsiteX7" fmla="*/ 442436 w 638175"/>
                <a:gd name="connsiteY7" fmla="*/ 69304 h 714375"/>
                <a:gd name="connsiteX8" fmla="*/ 204311 w 638175"/>
                <a:gd name="connsiteY8" fmla="*/ 7392 h 714375"/>
                <a:gd name="connsiteX9" fmla="*/ 129064 w 638175"/>
                <a:gd name="connsiteY9" fmla="*/ 10249 h 714375"/>
                <a:gd name="connsiteX10" fmla="*/ 69056 w 638175"/>
                <a:gd name="connsiteY10" fmla="*/ 66447 h 714375"/>
                <a:gd name="connsiteX11" fmla="*/ 7144 w 638175"/>
                <a:gd name="connsiteY11" fmla="*/ 683667 h 714375"/>
                <a:gd name="connsiteX12" fmla="*/ 80486 w 638175"/>
                <a:gd name="connsiteY12" fmla="*/ 712242 h 71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8175" h="714375">
                  <a:moveTo>
                    <a:pt x="80486" y="712242"/>
                  </a:moveTo>
                  <a:lnTo>
                    <a:pt x="229076" y="223609"/>
                  </a:lnTo>
                  <a:cubicBezTo>
                    <a:pt x="231934" y="213132"/>
                    <a:pt x="239554" y="205512"/>
                    <a:pt x="250031" y="201702"/>
                  </a:cubicBezTo>
                  <a:cubicBezTo>
                    <a:pt x="279559" y="190272"/>
                    <a:pt x="349091" y="171222"/>
                    <a:pt x="440531" y="186462"/>
                  </a:cubicBezTo>
                  <a:cubicBezTo>
                    <a:pt x="564356" y="207417"/>
                    <a:pt x="632936" y="290284"/>
                    <a:pt x="632936" y="290284"/>
                  </a:cubicBezTo>
                  <a:lnTo>
                    <a:pt x="540544" y="160744"/>
                  </a:lnTo>
                  <a:cubicBezTo>
                    <a:pt x="513874" y="123597"/>
                    <a:pt x="480536" y="93117"/>
                    <a:pt x="442436" y="69304"/>
                  </a:cubicBezTo>
                  <a:lnTo>
                    <a:pt x="442436" y="69304"/>
                  </a:lnTo>
                  <a:cubicBezTo>
                    <a:pt x="370999" y="26442"/>
                    <a:pt x="288131" y="4534"/>
                    <a:pt x="204311" y="7392"/>
                  </a:cubicBezTo>
                  <a:lnTo>
                    <a:pt x="129064" y="10249"/>
                  </a:lnTo>
                  <a:cubicBezTo>
                    <a:pt x="97631" y="11202"/>
                    <a:pt x="71914" y="35967"/>
                    <a:pt x="69056" y="66447"/>
                  </a:cubicBezTo>
                  <a:lnTo>
                    <a:pt x="7144" y="683667"/>
                  </a:lnTo>
                  <a:lnTo>
                    <a:pt x="80486" y="712242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03C1578B-F3C9-4588-8709-F18F9B47B511}"/>
                </a:ext>
              </a:extLst>
            </p:cNvPr>
            <p:cNvSpPr/>
            <p:nvPr/>
          </p:nvSpPr>
          <p:spPr>
            <a:xfrm>
              <a:off x="10790192" y="2634720"/>
              <a:ext cx="326714" cy="462845"/>
            </a:xfrm>
            <a:custGeom>
              <a:avLst/>
              <a:gdLst>
                <a:gd name="connsiteX0" fmla="*/ 277654 w 342900"/>
                <a:gd name="connsiteY0" fmla="*/ 7144 h 485775"/>
                <a:gd name="connsiteX1" fmla="*/ 7144 w 342900"/>
                <a:gd name="connsiteY1" fmla="*/ 296704 h 485775"/>
                <a:gd name="connsiteX2" fmla="*/ 154781 w 342900"/>
                <a:gd name="connsiteY2" fmla="*/ 484346 h 485775"/>
                <a:gd name="connsiteX3" fmla="*/ 337661 w 342900"/>
                <a:gd name="connsiteY3" fmla="*/ 301466 h 485775"/>
                <a:gd name="connsiteX4" fmla="*/ 277654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277654" y="7144"/>
                  </a:moveTo>
                  <a:cubicBezTo>
                    <a:pt x="277654" y="7144"/>
                    <a:pt x="263366" y="139541"/>
                    <a:pt x="7144" y="296704"/>
                  </a:cubicBezTo>
                  <a:lnTo>
                    <a:pt x="154781" y="484346"/>
                  </a:lnTo>
                  <a:cubicBezTo>
                    <a:pt x="154781" y="484346"/>
                    <a:pt x="290989" y="442436"/>
                    <a:pt x="337661" y="301466"/>
                  </a:cubicBezTo>
                  <a:lnTo>
                    <a:pt x="277654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D416A57D-82B8-4834-B905-ABF3D51BD8A6}"/>
                </a:ext>
              </a:extLst>
            </p:cNvPr>
            <p:cNvSpPr/>
            <p:nvPr/>
          </p:nvSpPr>
          <p:spPr>
            <a:xfrm>
              <a:off x="10790192" y="2909704"/>
              <a:ext cx="598976" cy="381167"/>
            </a:xfrm>
            <a:custGeom>
              <a:avLst/>
              <a:gdLst>
                <a:gd name="connsiteX0" fmla="*/ 7144 w 628650"/>
                <a:gd name="connsiteY0" fmla="*/ 7144 h 400050"/>
                <a:gd name="connsiteX1" fmla="*/ 332899 w 628650"/>
                <a:gd name="connsiteY1" fmla="*/ 111919 h 400050"/>
                <a:gd name="connsiteX2" fmla="*/ 625316 w 628650"/>
                <a:gd name="connsiteY2" fmla="*/ 128111 h 400050"/>
                <a:gd name="connsiteX3" fmla="*/ 536734 w 628650"/>
                <a:gd name="connsiteY3" fmla="*/ 252889 h 400050"/>
                <a:gd name="connsiteX4" fmla="*/ 596741 w 628650"/>
                <a:gd name="connsiteY4" fmla="*/ 398621 h 400050"/>
                <a:gd name="connsiteX5" fmla="*/ 360521 w 628650"/>
                <a:gd name="connsiteY5" fmla="*/ 383381 h 400050"/>
                <a:gd name="connsiteX6" fmla="*/ 122396 w 628650"/>
                <a:gd name="connsiteY6" fmla="*/ 314801 h 400050"/>
                <a:gd name="connsiteX7" fmla="*/ 7144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7144" y="7144"/>
                  </a:moveTo>
                  <a:cubicBezTo>
                    <a:pt x="7144" y="7144"/>
                    <a:pt x="110966" y="119539"/>
                    <a:pt x="332899" y="111919"/>
                  </a:cubicBezTo>
                  <a:cubicBezTo>
                    <a:pt x="554831" y="104299"/>
                    <a:pt x="625316" y="128111"/>
                    <a:pt x="625316" y="128111"/>
                  </a:cubicBezTo>
                  <a:lnTo>
                    <a:pt x="536734" y="252889"/>
                  </a:lnTo>
                  <a:lnTo>
                    <a:pt x="596741" y="398621"/>
                  </a:lnTo>
                  <a:cubicBezTo>
                    <a:pt x="596741" y="398621"/>
                    <a:pt x="496729" y="373856"/>
                    <a:pt x="360521" y="383381"/>
                  </a:cubicBezTo>
                  <a:cubicBezTo>
                    <a:pt x="224314" y="393859"/>
                    <a:pt x="122396" y="314801"/>
                    <a:pt x="122396" y="314801"/>
                  </a:cubicBezTo>
                  <a:lnTo>
                    <a:pt x="7144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A1773D5-52B4-47B9-962C-4C390C2D6526}"/>
                </a:ext>
              </a:extLst>
            </p:cNvPr>
            <p:cNvSpPr/>
            <p:nvPr/>
          </p:nvSpPr>
          <p:spPr>
            <a:xfrm>
              <a:off x="9387966" y="2640715"/>
              <a:ext cx="342900" cy="485775"/>
            </a:xfrm>
            <a:custGeom>
              <a:avLst/>
              <a:gdLst>
                <a:gd name="connsiteX0" fmla="*/ 67151 w 342900"/>
                <a:gd name="connsiteY0" fmla="*/ 7144 h 485775"/>
                <a:gd name="connsiteX1" fmla="*/ 337661 w 342900"/>
                <a:gd name="connsiteY1" fmla="*/ 296704 h 485775"/>
                <a:gd name="connsiteX2" fmla="*/ 190024 w 342900"/>
                <a:gd name="connsiteY2" fmla="*/ 484346 h 485775"/>
                <a:gd name="connsiteX3" fmla="*/ 7144 w 342900"/>
                <a:gd name="connsiteY3" fmla="*/ 301466 h 485775"/>
                <a:gd name="connsiteX4" fmla="*/ 67151 w 342900"/>
                <a:gd name="connsiteY4" fmla="*/ 7144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485775">
                  <a:moveTo>
                    <a:pt x="67151" y="7144"/>
                  </a:moveTo>
                  <a:cubicBezTo>
                    <a:pt x="67151" y="7144"/>
                    <a:pt x="81439" y="139541"/>
                    <a:pt x="337661" y="296704"/>
                  </a:cubicBezTo>
                  <a:lnTo>
                    <a:pt x="190024" y="484346"/>
                  </a:lnTo>
                  <a:cubicBezTo>
                    <a:pt x="190024" y="484346"/>
                    <a:pt x="53816" y="442436"/>
                    <a:pt x="7144" y="301466"/>
                  </a:cubicBezTo>
                  <a:lnTo>
                    <a:pt x="67151" y="71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03220083-5294-474D-81F0-BE6FC0501D0D}"/>
                </a:ext>
              </a:extLst>
            </p:cNvPr>
            <p:cNvSpPr/>
            <p:nvPr/>
          </p:nvSpPr>
          <p:spPr>
            <a:xfrm>
              <a:off x="9099358" y="2930275"/>
              <a:ext cx="628650" cy="400050"/>
            </a:xfrm>
            <a:custGeom>
              <a:avLst/>
              <a:gdLst>
                <a:gd name="connsiteX0" fmla="*/ 625316 w 628650"/>
                <a:gd name="connsiteY0" fmla="*/ 7144 h 400050"/>
                <a:gd name="connsiteX1" fmla="*/ 299561 w 628650"/>
                <a:gd name="connsiteY1" fmla="*/ 111919 h 400050"/>
                <a:gd name="connsiteX2" fmla="*/ 7144 w 628650"/>
                <a:gd name="connsiteY2" fmla="*/ 128111 h 400050"/>
                <a:gd name="connsiteX3" fmla="*/ 95726 w 628650"/>
                <a:gd name="connsiteY3" fmla="*/ 252889 h 400050"/>
                <a:gd name="connsiteX4" fmla="*/ 35719 w 628650"/>
                <a:gd name="connsiteY4" fmla="*/ 397669 h 400050"/>
                <a:gd name="connsiteX5" fmla="*/ 271939 w 628650"/>
                <a:gd name="connsiteY5" fmla="*/ 382429 h 400050"/>
                <a:gd name="connsiteX6" fmla="*/ 510064 w 628650"/>
                <a:gd name="connsiteY6" fmla="*/ 313849 h 400050"/>
                <a:gd name="connsiteX7" fmla="*/ 625316 w 628650"/>
                <a:gd name="connsiteY7" fmla="*/ 7144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8650" h="400050">
                  <a:moveTo>
                    <a:pt x="625316" y="7144"/>
                  </a:moveTo>
                  <a:cubicBezTo>
                    <a:pt x="625316" y="7144"/>
                    <a:pt x="521494" y="119539"/>
                    <a:pt x="299561" y="111919"/>
                  </a:cubicBezTo>
                  <a:cubicBezTo>
                    <a:pt x="76676" y="104299"/>
                    <a:pt x="7144" y="128111"/>
                    <a:pt x="7144" y="128111"/>
                  </a:cubicBezTo>
                  <a:lnTo>
                    <a:pt x="95726" y="252889"/>
                  </a:lnTo>
                  <a:lnTo>
                    <a:pt x="35719" y="397669"/>
                  </a:lnTo>
                  <a:cubicBezTo>
                    <a:pt x="35719" y="397669"/>
                    <a:pt x="135731" y="372904"/>
                    <a:pt x="271939" y="382429"/>
                  </a:cubicBezTo>
                  <a:cubicBezTo>
                    <a:pt x="408146" y="392906"/>
                    <a:pt x="510064" y="313849"/>
                    <a:pt x="510064" y="313849"/>
                  </a:cubicBezTo>
                  <a:lnTo>
                    <a:pt x="625316" y="714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9AF631AF-9128-40B8-BC94-29C2EA226000}"/>
              </a:ext>
            </a:extLst>
          </p:cNvPr>
          <p:cNvGrpSpPr/>
          <p:nvPr/>
        </p:nvGrpSpPr>
        <p:grpSpPr>
          <a:xfrm>
            <a:off x="1624192" y="1061061"/>
            <a:ext cx="1304926" cy="5011413"/>
            <a:chOff x="1273601" y="1067931"/>
            <a:chExt cx="1304926" cy="5011413"/>
          </a:xfrm>
        </p:grpSpPr>
        <p:sp>
          <p:nvSpPr>
            <p:cNvPr id="728" name="Oval 727">
              <a:extLst>
                <a:ext uri="{FF2B5EF4-FFF2-40B4-BE49-F238E27FC236}">
                  <a16:creationId xmlns:a16="http://schemas.microsoft.com/office/drawing/2014/main" id="{B20632F2-178A-465C-81BA-1E024ADEEEFC}"/>
                </a:ext>
              </a:extLst>
            </p:cNvPr>
            <p:cNvSpPr/>
            <p:nvPr/>
          </p:nvSpPr>
          <p:spPr>
            <a:xfrm>
              <a:off x="1273601" y="4774418"/>
              <a:ext cx="1304926" cy="130492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726" name="Graphic 725">
              <a:extLst>
                <a:ext uri="{FF2B5EF4-FFF2-40B4-BE49-F238E27FC236}">
                  <a16:creationId xmlns:a16="http://schemas.microsoft.com/office/drawing/2014/main" id="{FB29B671-C74A-4AF4-94EF-E525AE46602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297677" y="4806295"/>
              <a:ext cx="1219200" cy="1266825"/>
            </a:xfrm>
            <a:prstGeom prst="rect">
              <a:avLst/>
            </a:prstGeom>
          </p:spPr>
        </p:pic>
        <p:sp>
          <p:nvSpPr>
            <p:cNvPr id="795" name="Block Arc 794">
              <a:extLst>
                <a:ext uri="{FF2B5EF4-FFF2-40B4-BE49-F238E27FC236}">
                  <a16:creationId xmlns:a16="http://schemas.microsoft.com/office/drawing/2014/main" id="{ADFD63B4-AF69-4415-A574-F7D2E5555D39}"/>
                </a:ext>
              </a:extLst>
            </p:cNvPr>
            <p:cNvSpPr/>
            <p:nvPr/>
          </p:nvSpPr>
          <p:spPr>
            <a:xfrm>
              <a:off x="1779305" y="4610192"/>
              <a:ext cx="293519" cy="293519"/>
            </a:xfrm>
            <a:prstGeom prst="blockArc">
              <a:avLst>
                <a:gd name="adj1" fmla="val 8376411"/>
                <a:gd name="adj2" fmla="val 2778404"/>
                <a:gd name="adj3" fmla="val 20104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02F8316-12DB-4810-A58E-D9ED4FC03EFB}"/>
                </a:ext>
              </a:extLst>
            </p:cNvPr>
            <p:cNvSpPr/>
            <p:nvPr/>
          </p:nvSpPr>
          <p:spPr>
            <a:xfrm>
              <a:off x="1835576" y="1067931"/>
              <a:ext cx="180975" cy="3648075"/>
            </a:xfrm>
            <a:custGeom>
              <a:avLst/>
              <a:gdLst>
                <a:gd name="connsiteX0" fmla="*/ 65246 w 180975"/>
                <a:gd name="connsiteY0" fmla="*/ 7168 h 3648075"/>
                <a:gd name="connsiteX1" fmla="*/ 7144 w 180975"/>
                <a:gd name="connsiteY1" fmla="*/ 65271 h 3648075"/>
                <a:gd name="connsiteX2" fmla="*/ 7144 w 180975"/>
                <a:gd name="connsiteY2" fmla="*/ 3642861 h 3648075"/>
                <a:gd name="connsiteX3" fmla="*/ 7144 w 180975"/>
                <a:gd name="connsiteY3" fmla="*/ 3642861 h 3648075"/>
                <a:gd name="connsiteX4" fmla="*/ 7144 w 180975"/>
                <a:gd name="connsiteY4" fmla="*/ 3642861 h 3648075"/>
                <a:gd name="connsiteX5" fmla="*/ 37624 w 180975"/>
                <a:gd name="connsiteY5" fmla="*/ 3634289 h 3648075"/>
                <a:gd name="connsiteX6" fmla="*/ 90964 w 180975"/>
                <a:gd name="connsiteY6" fmla="*/ 3620954 h 3648075"/>
                <a:gd name="connsiteX7" fmla="*/ 144304 w 180975"/>
                <a:gd name="connsiteY7" fmla="*/ 3634289 h 3648075"/>
                <a:gd name="connsiteX8" fmla="*/ 174784 w 180975"/>
                <a:gd name="connsiteY8" fmla="*/ 3642861 h 3648075"/>
                <a:gd name="connsiteX9" fmla="*/ 174784 w 180975"/>
                <a:gd name="connsiteY9" fmla="*/ 3642861 h 3648075"/>
                <a:gd name="connsiteX10" fmla="*/ 174784 w 180975"/>
                <a:gd name="connsiteY10" fmla="*/ 3642861 h 3648075"/>
                <a:gd name="connsiteX11" fmla="*/ 174784 w 180975"/>
                <a:gd name="connsiteY11" fmla="*/ 65271 h 3648075"/>
                <a:gd name="connsiteX12" fmla="*/ 115729 w 180975"/>
                <a:gd name="connsiteY12" fmla="*/ 7168 h 3648075"/>
                <a:gd name="connsiteX13" fmla="*/ 65246 w 180975"/>
                <a:gd name="connsiteY13" fmla="*/ 7168 h 3648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975" h="3648075">
                  <a:moveTo>
                    <a:pt x="65246" y="7168"/>
                  </a:moveTo>
                  <a:cubicBezTo>
                    <a:pt x="32861" y="7168"/>
                    <a:pt x="7144" y="33838"/>
                    <a:pt x="7144" y="65271"/>
                  </a:cubicBezTo>
                  <a:lnTo>
                    <a:pt x="7144" y="3642861"/>
                  </a:lnTo>
                  <a:lnTo>
                    <a:pt x="7144" y="3642861"/>
                  </a:lnTo>
                  <a:lnTo>
                    <a:pt x="7144" y="3642861"/>
                  </a:lnTo>
                  <a:cubicBezTo>
                    <a:pt x="17621" y="3642861"/>
                    <a:pt x="28099" y="3640004"/>
                    <a:pt x="37624" y="3634289"/>
                  </a:cubicBezTo>
                  <a:cubicBezTo>
                    <a:pt x="52864" y="3625716"/>
                    <a:pt x="70961" y="3620954"/>
                    <a:pt x="90964" y="3620954"/>
                  </a:cubicBezTo>
                  <a:cubicBezTo>
                    <a:pt x="110014" y="3620954"/>
                    <a:pt x="128111" y="3625716"/>
                    <a:pt x="144304" y="3634289"/>
                  </a:cubicBezTo>
                  <a:cubicBezTo>
                    <a:pt x="153829" y="3639051"/>
                    <a:pt x="163354" y="3642861"/>
                    <a:pt x="174784" y="3642861"/>
                  </a:cubicBezTo>
                  <a:lnTo>
                    <a:pt x="174784" y="3642861"/>
                  </a:lnTo>
                  <a:lnTo>
                    <a:pt x="174784" y="3642861"/>
                  </a:lnTo>
                  <a:lnTo>
                    <a:pt x="174784" y="65271"/>
                  </a:lnTo>
                  <a:cubicBezTo>
                    <a:pt x="174784" y="32886"/>
                    <a:pt x="148114" y="6216"/>
                    <a:pt x="115729" y="7168"/>
                  </a:cubicBezTo>
                  <a:lnTo>
                    <a:pt x="65246" y="71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1E46B48-E779-41B1-A79D-64D27BB96B04}"/>
              </a:ext>
            </a:extLst>
          </p:cNvPr>
          <p:cNvGrpSpPr/>
          <p:nvPr/>
        </p:nvGrpSpPr>
        <p:grpSpPr>
          <a:xfrm>
            <a:off x="2950423" y="1061061"/>
            <a:ext cx="1332574" cy="5009047"/>
            <a:chOff x="2950423" y="1061061"/>
            <a:chExt cx="1332574" cy="5009047"/>
          </a:xfrm>
        </p:grpSpPr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BDA95977-8305-4239-803F-5BDEC5848834}"/>
                </a:ext>
              </a:extLst>
            </p:cNvPr>
            <p:cNvSpPr/>
            <p:nvPr/>
          </p:nvSpPr>
          <p:spPr>
            <a:xfrm>
              <a:off x="2978071" y="4765182"/>
              <a:ext cx="1304926" cy="130492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01" name="Group 800">
              <a:extLst>
                <a:ext uri="{FF2B5EF4-FFF2-40B4-BE49-F238E27FC236}">
                  <a16:creationId xmlns:a16="http://schemas.microsoft.com/office/drawing/2014/main" id="{0BC0EF3D-C37F-45FE-AFF8-846A3D29AB52}"/>
                </a:ext>
              </a:extLst>
            </p:cNvPr>
            <p:cNvGrpSpPr/>
            <p:nvPr/>
          </p:nvGrpSpPr>
          <p:grpSpPr>
            <a:xfrm>
              <a:off x="2950423" y="4898499"/>
              <a:ext cx="1208718" cy="1171598"/>
              <a:chOff x="2950423" y="4898499"/>
              <a:chExt cx="1208718" cy="1171598"/>
            </a:xfrm>
            <a:solidFill>
              <a:schemeClr val="accent3"/>
            </a:solidFill>
          </p:grpSpPr>
          <p:sp>
            <p:nvSpPr>
              <p:cNvPr id="748" name="Star: 5 Points 747">
                <a:extLst>
                  <a:ext uri="{FF2B5EF4-FFF2-40B4-BE49-F238E27FC236}">
                    <a16:creationId xmlns:a16="http://schemas.microsoft.com/office/drawing/2014/main" id="{FB2A998C-D11F-4E98-94CA-69E60C8B641B}"/>
                  </a:ext>
                </a:extLst>
              </p:cNvPr>
              <p:cNvSpPr/>
              <p:nvPr/>
            </p:nvSpPr>
            <p:spPr>
              <a:xfrm>
                <a:off x="3334316" y="5086996"/>
                <a:ext cx="588776" cy="588776"/>
              </a:xfrm>
              <a:prstGeom prst="star5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9" name="Star: 5 Points 748">
                <a:extLst>
                  <a:ext uri="{FF2B5EF4-FFF2-40B4-BE49-F238E27FC236}">
                    <a16:creationId xmlns:a16="http://schemas.microsoft.com/office/drawing/2014/main" id="{B5B683A2-033E-4DCE-A089-0F76B5EDA801}"/>
                  </a:ext>
                </a:extLst>
              </p:cNvPr>
              <p:cNvSpPr/>
              <p:nvPr/>
            </p:nvSpPr>
            <p:spPr>
              <a:xfrm>
                <a:off x="3796670" y="4898499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0" name="Star: 5 Points 749">
                <a:extLst>
                  <a:ext uri="{FF2B5EF4-FFF2-40B4-BE49-F238E27FC236}">
                    <a16:creationId xmlns:a16="http://schemas.microsoft.com/office/drawing/2014/main" id="{9C15F5EA-0392-4DE5-83A4-22C5DAA7FE56}"/>
                  </a:ext>
                </a:extLst>
              </p:cNvPr>
              <p:cNvSpPr/>
              <p:nvPr/>
            </p:nvSpPr>
            <p:spPr>
              <a:xfrm rot="2485479" flipH="1">
                <a:off x="3942216" y="5567145"/>
                <a:ext cx="216925" cy="2169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1" name="Star: 5 Points 750">
                <a:extLst>
                  <a:ext uri="{FF2B5EF4-FFF2-40B4-BE49-F238E27FC236}">
                    <a16:creationId xmlns:a16="http://schemas.microsoft.com/office/drawing/2014/main" id="{CC7B94AA-52AC-4A19-93AD-EB82A6A90E5E}"/>
                  </a:ext>
                </a:extLst>
              </p:cNvPr>
              <p:cNvSpPr/>
              <p:nvPr/>
            </p:nvSpPr>
            <p:spPr>
              <a:xfrm>
                <a:off x="2950423" y="5326716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2" name="Star: 5 Points 751">
                <a:extLst>
                  <a:ext uri="{FF2B5EF4-FFF2-40B4-BE49-F238E27FC236}">
                    <a16:creationId xmlns:a16="http://schemas.microsoft.com/office/drawing/2014/main" id="{C32D7719-0523-4A5F-AF9F-A724C9023733}"/>
                  </a:ext>
                </a:extLst>
              </p:cNvPr>
              <p:cNvSpPr/>
              <p:nvPr/>
            </p:nvSpPr>
            <p:spPr>
              <a:xfrm rot="2485479" flipH="1">
                <a:off x="3204910" y="4906396"/>
                <a:ext cx="251225" cy="2512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3" name="Star: 5 Points 752">
                <a:extLst>
                  <a:ext uri="{FF2B5EF4-FFF2-40B4-BE49-F238E27FC236}">
                    <a16:creationId xmlns:a16="http://schemas.microsoft.com/office/drawing/2014/main" id="{C43505E1-8C76-4EBD-951C-5ECAFE046739}"/>
                  </a:ext>
                </a:extLst>
              </p:cNvPr>
              <p:cNvSpPr/>
              <p:nvPr/>
            </p:nvSpPr>
            <p:spPr>
              <a:xfrm rot="17485061">
                <a:off x="3416072" y="5825088"/>
                <a:ext cx="245009" cy="245009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97" name="Block Arc 796">
              <a:extLst>
                <a:ext uri="{FF2B5EF4-FFF2-40B4-BE49-F238E27FC236}">
                  <a16:creationId xmlns:a16="http://schemas.microsoft.com/office/drawing/2014/main" id="{E092536B-A6C0-41CC-9130-5A0773127DA5}"/>
                </a:ext>
              </a:extLst>
            </p:cNvPr>
            <p:cNvSpPr/>
            <p:nvPr/>
          </p:nvSpPr>
          <p:spPr>
            <a:xfrm>
              <a:off x="3483774" y="4601786"/>
              <a:ext cx="293519" cy="293519"/>
            </a:xfrm>
            <a:prstGeom prst="blockArc">
              <a:avLst>
                <a:gd name="adj1" fmla="val 8376411"/>
                <a:gd name="adj2" fmla="val 2778404"/>
                <a:gd name="adj3" fmla="val 20104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FACBD08E-4CAA-4CE1-8B87-8E9EDE64AF8C}"/>
                </a:ext>
              </a:extLst>
            </p:cNvPr>
            <p:cNvSpPr/>
            <p:nvPr/>
          </p:nvSpPr>
          <p:spPr>
            <a:xfrm>
              <a:off x="3538576" y="1061061"/>
              <a:ext cx="180975" cy="3648075"/>
            </a:xfrm>
            <a:custGeom>
              <a:avLst/>
              <a:gdLst>
                <a:gd name="connsiteX0" fmla="*/ 65246 w 180975"/>
                <a:gd name="connsiteY0" fmla="*/ 7168 h 3648075"/>
                <a:gd name="connsiteX1" fmla="*/ 7144 w 180975"/>
                <a:gd name="connsiteY1" fmla="*/ 65271 h 3648075"/>
                <a:gd name="connsiteX2" fmla="*/ 7144 w 180975"/>
                <a:gd name="connsiteY2" fmla="*/ 3642861 h 3648075"/>
                <a:gd name="connsiteX3" fmla="*/ 7144 w 180975"/>
                <a:gd name="connsiteY3" fmla="*/ 3642861 h 3648075"/>
                <a:gd name="connsiteX4" fmla="*/ 7144 w 180975"/>
                <a:gd name="connsiteY4" fmla="*/ 3642861 h 3648075"/>
                <a:gd name="connsiteX5" fmla="*/ 37624 w 180975"/>
                <a:gd name="connsiteY5" fmla="*/ 3634289 h 3648075"/>
                <a:gd name="connsiteX6" fmla="*/ 90964 w 180975"/>
                <a:gd name="connsiteY6" fmla="*/ 3620954 h 3648075"/>
                <a:gd name="connsiteX7" fmla="*/ 144304 w 180975"/>
                <a:gd name="connsiteY7" fmla="*/ 3634289 h 3648075"/>
                <a:gd name="connsiteX8" fmla="*/ 174784 w 180975"/>
                <a:gd name="connsiteY8" fmla="*/ 3642861 h 3648075"/>
                <a:gd name="connsiteX9" fmla="*/ 174784 w 180975"/>
                <a:gd name="connsiteY9" fmla="*/ 3642861 h 3648075"/>
                <a:gd name="connsiteX10" fmla="*/ 174784 w 180975"/>
                <a:gd name="connsiteY10" fmla="*/ 3642861 h 3648075"/>
                <a:gd name="connsiteX11" fmla="*/ 174784 w 180975"/>
                <a:gd name="connsiteY11" fmla="*/ 65271 h 3648075"/>
                <a:gd name="connsiteX12" fmla="*/ 115729 w 180975"/>
                <a:gd name="connsiteY12" fmla="*/ 7168 h 3648075"/>
                <a:gd name="connsiteX13" fmla="*/ 65246 w 180975"/>
                <a:gd name="connsiteY13" fmla="*/ 7168 h 3648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975" h="3648075">
                  <a:moveTo>
                    <a:pt x="65246" y="7168"/>
                  </a:moveTo>
                  <a:cubicBezTo>
                    <a:pt x="32861" y="7168"/>
                    <a:pt x="7144" y="33838"/>
                    <a:pt x="7144" y="65271"/>
                  </a:cubicBezTo>
                  <a:lnTo>
                    <a:pt x="7144" y="3642861"/>
                  </a:lnTo>
                  <a:lnTo>
                    <a:pt x="7144" y="3642861"/>
                  </a:lnTo>
                  <a:lnTo>
                    <a:pt x="7144" y="3642861"/>
                  </a:lnTo>
                  <a:cubicBezTo>
                    <a:pt x="17621" y="3642861"/>
                    <a:pt x="28099" y="3640004"/>
                    <a:pt x="37624" y="3634289"/>
                  </a:cubicBezTo>
                  <a:cubicBezTo>
                    <a:pt x="52864" y="3625716"/>
                    <a:pt x="70961" y="3620954"/>
                    <a:pt x="90964" y="3620954"/>
                  </a:cubicBezTo>
                  <a:cubicBezTo>
                    <a:pt x="110014" y="3620954"/>
                    <a:pt x="128111" y="3625716"/>
                    <a:pt x="144304" y="3634289"/>
                  </a:cubicBezTo>
                  <a:cubicBezTo>
                    <a:pt x="153829" y="3639051"/>
                    <a:pt x="163354" y="3642861"/>
                    <a:pt x="174784" y="3642861"/>
                  </a:cubicBezTo>
                  <a:lnTo>
                    <a:pt x="174784" y="3642861"/>
                  </a:lnTo>
                  <a:lnTo>
                    <a:pt x="174784" y="3642861"/>
                  </a:lnTo>
                  <a:lnTo>
                    <a:pt x="174784" y="65271"/>
                  </a:lnTo>
                  <a:cubicBezTo>
                    <a:pt x="174784" y="32886"/>
                    <a:pt x="148114" y="6216"/>
                    <a:pt x="115729" y="7168"/>
                  </a:cubicBezTo>
                  <a:lnTo>
                    <a:pt x="65246" y="71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EFE5AC16-3CC3-46C0-83C4-8658FABED023}"/>
              </a:ext>
            </a:extLst>
          </p:cNvPr>
          <p:cNvGrpSpPr/>
          <p:nvPr/>
        </p:nvGrpSpPr>
        <p:grpSpPr>
          <a:xfrm>
            <a:off x="4526579" y="1085992"/>
            <a:ext cx="1332574" cy="5009047"/>
            <a:chOff x="4526579" y="1085992"/>
            <a:chExt cx="1332574" cy="5009047"/>
          </a:xfrm>
        </p:grpSpPr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4DE73AF5-5789-4858-8019-49E44A7AC87E}"/>
                </a:ext>
              </a:extLst>
            </p:cNvPr>
            <p:cNvSpPr/>
            <p:nvPr/>
          </p:nvSpPr>
          <p:spPr>
            <a:xfrm>
              <a:off x="4554227" y="4790113"/>
              <a:ext cx="1304926" cy="130492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66CFDA23-7180-493C-A7A7-0985511DD1F1}"/>
                </a:ext>
              </a:extLst>
            </p:cNvPr>
            <p:cNvGrpSpPr/>
            <p:nvPr/>
          </p:nvGrpSpPr>
          <p:grpSpPr>
            <a:xfrm>
              <a:off x="4526579" y="4923430"/>
              <a:ext cx="1208718" cy="1171598"/>
              <a:chOff x="2950423" y="4898499"/>
              <a:chExt cx="1208718" cy="1171598"/>
            </a:xfrm>
            <a:solidFill>
              <a:schemeClr val="bg1"/>
            </a:solidFill>
          </p:grpSpPr>
          <p:sp>
            <p:nvSpPr>
              <p:cNvPr id="804" name="Star: 5 Points 803">
                <a:extLst>
                  <a:ext uri="{FF2B5EF4-FFF2-40B4-BE49-F238E27FC236}">
                    <a16:creationId xmlns:a16="http://schemas.microsoft.com/office/drawing/2014/main" id="{6A561F45-AB15-4D25-B40B-BA530F815ABB}"/>
                  </a:ext>
                </a:extLst>
              </p:cNvPr>
              <p:cNvSpPr/>
              <p:nvPr/>
            </p:nvSpPr>
            <p:spPr>
              <a:xfrm>
                <a:off x="3334316" y="5086996"/>
                <a:ext cx="588776" cy="588776"/>
              </a:xfrm>
              <a:prstGeom prst="star5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5" name="Star: 5 Points 804">
                <a:extLst>
                  <a:ext uri="{FF2B5EF4-FFF2-40B4-BE49-F238E27FC236}">
                    <a16:creationId xmlns:a16="http://schemas.microsoft.com/office/drawing/2014/main" id="{AB01E4F0-8D2D-4ADC-AF3D-B642EC54C206}"/>
                  </a:ext>
                </a:extLst>
              </p:cNvPr>
              <p:cNvSpPr/>
              <p:nvPr/>
            </p:nvSpPr>
            <p:spPr>
              <a:xfrm>
                <a:off x="3796670" y="4898499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6" name="Star: 5 Points 805">
                <a:extLst>
                  <a:ext uri="{FF2B5EF4-FFF2-40B4-BE49-F238E27FC236}">
                    <a16:creationId xmlns:a16="http://schemas.microsoft.com/office/drawing/2014/main" id="{814D390D-9058-4B4D-8959-6711B8D4D17A}"/>
                  </a:ext>
                </a:extLst>
              </p:cNvPr>
              <p:cNvSpPr/>
              <p:nvPr/>
            </p:nvSpPr>
            <p:spPr>
              <a:xfrm rot="2485479" flipH="1">
                <a:off x="3942216" y="5567145"/>
                <a:ext cx="216925" cy="2169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7" name="Star: 5 Points 806">
                <a:extLst>
                  <a:ext uri="{FF2B5EF4-FFF2-40B4-BE49-F238E27FC236}">
                    <a16:creationId xmlns:a16="http://schemas.microsoft.com/office/drawing/2014/main" id="{B963C35C-E03B-4C82-AA7A-2692DC735EA9}"/>
                  </a:ext>
                </a:extLst>
              </p:cNvPr>
              <p:cNvSpPr/>
              <p:nvPr/>
            </p:nvSpPr>
            <p:spPr>
              <a:xfrm>
                <a:off x="2950423" y="5326716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8" name="Star: 5 Points 807">
                <a:extLst>
                  <a:ext uri="{FF2B5EF4-FFF2-40B4-BE49-F238E27FC236}">
                    <a16:creationId xmlns:a16="http://schemas.microsoft.com/office/drawing/2014/main" id="{68D15578-E928-4644-8980-18D45922CC50}"/>
                  </a:ext>
                </a:extLst>
              </p:cNvPr>
              <p:cNvSpPr/>
              <p:nvPr/>
            </p:nvSpPr>
            <p:spPr>
              <a:xfrm rot="2485479" flipH="1">
                <a:off x="3204910" y="4906396"/>
                <a:ext cx="251225" cy="2512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9" name="Star: 5 Points 808">
                <a:extLst>
                  <a:ext uri="{FF2B5EF4-FFF2-40B4-BE49-F238E27FC236}">
                    <a16:creationId xmlns:a16="http://schemas.microsoft.com/office/drawing/2014/main" id="{8531FAFE-5ED8-4046-B730-3C305063856D}"/>
                  </a:ext>
                </a:extLst>
              </p:cNvPr>
              <p:cNvSpPr/>
              <p:nvPr/>
            </p:nvSpPr>
            <p:spPr>
              <a:xfrm rot="17485061">
                <a:off x="3416072" y="5825088"/>
                <a:ext cx="245009" cy="245009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10" name="Block Arc 809">
              <a:extLst>
                <a:ext uri="{FF2B5EF4-FFF2-40B4-BE49-F238E27FC236}">
                  <a16:creationId xmlns:a16="http://schemas.microsoft.com/office/drawing/2014/main" id="{A5C11192-9137-442C-A8BD-ED2CB84AA1D8}"/>
                </a:ext>
              </a:extLst>
            </p:cNvPr>
            <p:cNvSpPr/>
            <p:nvPr/>
          </p:nvSpPr>
          <p:spPr>
            <a:xfrm>
              <a:off x="5059930" y="4626717"/>
              <a:ext cx="293519" cy="293519"/>
            </a:xfrm>
            <a:prstGeom prst="blockArc">
              <a:avLst>
                <a:gd name="adj1" fmla="val 8376411"/>
                <a:gd name="adj2" fmla="val 2778404"/>
                <a:gd name="adj3" fmla="val 20104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271A9AF4-21E3-4063-A609-ADEF3D17D40B}"/>
                </a:ext>
              </a:extLst>
            </p:cNvPr>
            <p:cNvSpPr/>
            <p:nvPr/>
          </p:nvSpPr>
          <p:spPr>
            <a:xfrm>
              <a:off x="5114732" y="1085992"/>
              <a:ext cx="180975" cy="3648075"/>
            </a:xfrm>
            <a:custGeom>
              <a:avLst/>
              <a:gdLst>
                <a:gd name="connsiteX0" fmla="*/ 65246 w 180975"/>
                <a:gd name="connsiteY0" fmla="*/ 7168 h 3648075"/>
                <a:gd name="connsiteX1" fmla="*/ 7144 w 180975"/>
                <a:gd name="connsiteY1" fmla="*/ 65271 h 3648075"/>
                <a:gd name="connsiteX2" fmla="*/ 7144 w 180975"/>
                <a:gd name="connsiteY2" fmla="*/ 3642861 h 3648075"/>
                <a:gd name="connsiteX3" fmla="*/ 7144 w 180975"/>
                <a:gd name="connsiteY3" fmla="*/ 3642861 h 3648075"/>
                <a:gd name="connsiteX4" fmla="*/ 7144 w 180975"/>
                <a:gd name="connsiteY4" fmla="*/ 3642861 h 3648075"/>
                <a:gd name="connsiteX5" fmla="*/ 37624 w 180975"/>
                <a:gd name="connsiteY5" fmla="*/ 3634289 h 3648075"/>
                <a:gd name="connsiteX6" fmla="*/ 90964 w 180975"/>
                <a:gd name="connsiteY6" fmla="*/ 3620954 h 3648075"/>
                <a:gd name="connsiteX7" fmla="*/ 144304 w 180975"/>
                <a:gd name="connsiteY7" fmla="*/ 3634289 h 3648075"/>
                <a:gd name="connsiteX8" fmla="*/ 174784 w 180975"/>
                <a:gd name="connsiteY8" fmla="*/ 3642861 h 3648075"/>
                <a:gd name="connsiteX9" fmla="*/ 174784 w 180975"/>
                <a:gd name="connsiteY9" fmla="*/ 3642861 h 3648075"/>
                <a:gd name="connsiteX10" fmla="*/ 174784 w 180975"/>
                <a:gd name="connsiteY10" fmla="*/ 3642861 h 3648075"/>
                <a:gd name="connsiteX11" fmla="*/ 174784 w 180975"/>
                <a:gd name="connsiteY11" fmla="*/ 65271 h 3648075"/>
                <a:gd name="connsiteX12" fmla="*/ 115729 w 180975"/>
                <a:gd name="connsiteY12" fmla="*/ 7168 h 3648075"/>
                <a:gd name="connsiteX13" fmla="*/ 65246 w 180975"/>
                <a:gd name="connsiteY13" fmla="*/ 7168 h 3648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975" h="3648075">
                  <a:moveTo>
                    <a:pt x="65246" y="7168"/>
                  </a:moveTo>
                  <a:cubicBezTo>
                    <a:pt x="32861" y="7168"/>
                    <a:pt x="7144" y="33838"/>
                    <a:pt x="7144" y="65271"/>
                  </a:cubicBezTo>
                  <a:lnTo>
                    <a:pt x="7144" y="3642861"/>
                  </a:lnTo>
                  <a:lnTo>
                    <a:pt x="7144" y="3642861"/>
                  </a:lnTo>
                  <a:lnTo>
                    <a:pt x="7144" y="3642861"/>
                  </a:lnTo>
                  <a:cubicBezTo>
                    <a:pt x="17621" y="3642861"/>
                    <a:pt x="28099" y="3640004"/>
                    <a:pt x="37624" y="3634289"/>
                  </a:cubicBezTo>
                  <a:cubicBezTo>
                    <a:pt x="52864" y="3625716"/>
                    <a:pt x="70961" y="3620954"/>
                    <a:pt x="90964" y="3620954"/>
                  </a:cubicBezTo>
                  <a:cubicBezTo>
                    <a:pt x="110014" y="3620954"/>
                    <a:pt x="128111" y="3625716"/>
                    <a:pt x="144304" y="3634289"/>
                  </a:cubicBezTo>
                  <a:cubicBezTo>
                    <a:pt x="153829" y="3639051"/>
                    <a:pt x="163354" y="3642861"/>
                    <a:pt x="174784" y="3642861"/>
                  </a:cubicBezTo>
                  <a:lnTo>
                    <a:pt x="174784" y="3642861"/>
                  </a:lnTo>
                  <a:lnTo>
                    <a:pt x="174784" y="3642861"/>
                  </a:lnTo>
                  <a:lnTo>
                    <a:pt x="174784" y="65271"/>
                  </a:lnTo>
                  <a:cubicBezTo>
                    <a:pt x="174784" y="32886"/>
                    <a:pt x="148114" y="6216"/>
                    <a:pt x="115729" y="7168"/>
                  </a:cubicBezTo>
                  <a:lnTo>
                    <a:pt x="65246" y="71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12" name="Group 811">
            <a:extLst>
              <a:ext uri="{FF2B5EF4-FFF2-40B4-BE49-F238E27FC236}">
                <a16:creationId xmlns:a16="http://schemas.microsoft.com/office/drawing/2014/main" id="{734A1A03-6469-4971-9BB1-50BA31B6F2D9}"/>
              </a:ext>
            </a:extLst>
          </p:cNvPr>
          <p:cNvGrpSpPr/>
          <p:nvPr/>
        </p:nvGrpSpPr>
        <p:grpSpPr>
          <a:xfrm>
            <a:off x="-9036" y="1091463"/>
            <a:ext cx="1304926" cy="5011413"/>
            <a:chOff x="1273601" y="1067931"/>
            <a:chExt cx="1304926" cy="5011413"/>
          </a:xfrm>
        </p:grpSpPr>
        <p:sp>
          <p:nvSpPr>
            <p:cNvPr id="813" name="Oval 812">
              <a:extLst>
                <a:ext uri="{FF2B5EF4-FFF2-40B4-BE49-F238E27FC236}">
                  <a16:creationId xmlns:a16="http://schemas.microsoft.com/office/drawing/2014/main" id="{231E16CD-B2D1-4A0E-BF44-E0C122502BFC}"/>
                </a:ext>
              </a:extLst>
            </p:cNvPr>
            <p:cNvSpPr/>
            <p:nvPr/>
          </p:nvSpPr>
          <p:spPr>
            <a:xfrm>
              <a:off x="1273601" y="4774418"/>
              <a:ext cx="1304926" cy="1304926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814" name="Graphic 813">
              <a:extLst>
                <a:ext uri="{FF2B5EF4-FFF2-40B4-BE49-F238E27FC236}">
                  <a16:creationId xmlns:a16="http://schemas.microsoft.com/office/drawing/2014/main" id="{E403520A-9A13-4B81-B927-A0040DFA64F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297677" y="4806295"/>
              <a:ext cx="1219200" cy="1266825"/>
            </a:xfrm>
            <a:prstGeom prst="rect">
              <a:avLst/>
            </a:prstGeom>
          </p:spPr>
        </p:pic>
        <p:sp>
          <p:nvSpPr>
            <p:cNvPr id="815" name="Block Arc 814">
              <a:extLst>
                <a:ext uri="{FF2B5EF4-FFF2-40B4-BE49-F238E27FC236}">
                  <a16:creationId xmlns:a16="http://schemas.microsoft.com/office/drawing/2014/main" id="{638183AD-387A-4891-B7FE-EC1B8F8EA05F}"/>
                </a:ext>
              </a:extLst>
            </p:cNvPr>
            <p:cNvSpPr/>
            <p:nvPr/>
          </p:nvSpPr>
          <p:spPr>
            <a:xfrm>
              <a:off x="1779305" y="4610192"/>
              <a:ext cx="293519" cy="293519"/>
            </a:xfrm>
            <a:prstGeom prst="blockArc">
              <a:avLst>
                <a:gd name="adj1" fmla="val 8376411"/>
                <a:gd name="adj2" fmla="val 2778404"/>
                <a:gd name="adj3" fmla="val 20104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3678FBC7-BA05-405F-AE1E-823E2B46C9EC}"/>
                </a:ext>
              </a:extLst>
            </p:cNvPr>
            <p:cNvSpPr/>
            <p:nvPr/>
          </p:nvSpPr>
          <p:spPr>
            <a:xfrm>
              <a:off x="1835576" y="1067931"/>
              <a:ext cx="180975" cy="3648075"/>
            </a:xfrm>
            <a:custGeom>
              <a:avLst/>
              <a:gdLst>
                <a:gd name="connsiteX0" fmla="*/ 65246 w 180975"/>
                <a:gd name="connsiteY0" fmla="*/ 7168 h 3648075"/>
                <a:gd name="connsiteX1" fmla="*/ 7144 w 180975"/>
                <a:gd name="connsiteY1" fmla="*/ 65271 h 3648075"/>
                <a:gd name="connsiteX2" fmla="*/ 7144 w 180975"/>
                <a:gd name="connsiteY2" fmla="*/ 3642861 h 3648075"/>
                <a:gd name="connsiteX3" fmla="*/ 7144 w 180975"/>
                <a:gd name="connsiteY3" fmla="*/ 3642861 h 3648075"/>
                <a:gd name="connsiteX4" fmla="*/ 7144 w 180975"/>
                <a:gd name="connsiteY4" fmla="*/ 3642861 h 3648075"/>
                <a:gd name="connsiteX5" fmla="*/ 37624 w 180975"/>
                <a:gd name="connsiteY5" fmla="*/ 3634289 h 3648075"/>
                <a:gd name="connsiteX6" fmla="*/ 90964 w 180975"/>
                <a:gd name="connsiteY6" fmla="*/ 3620954 h 3648075"/>
                <a:gd name="connsiteX7" fmla="*/ 144304 w 180975"/>
                <a:gd name="connsiteY7" fmla="*/ 3634289 h 3648075"/>
                <a:gd name="connsiteX8" fmla="*/ 174784 w 180975"/>
                <a:gd name="connsiteY8" fmla="*/ 3642861 h 3648075"/>
                <a:gd name="connsiteX9" fmla="*/ 174784 w 180975"/>
                <a:gd name="connsiteY9" fmla="*/ 3642861 h 3648075"/>
                <a:gd name="connsiteX10" fmla="*/ 174784 w 180975"/>
                <a:gd name="connsiteY10" fmla="*/ 3642861 h 3648075"/>
                <a:gd name="connsiteX11" fmla="*/ 174784 w 180975"/>
                <a:gd name="connsiteY11" fmla="*/ 65271 h 3648075"/>
                <a:gd name="connsiteX12" fmla="*/ 115729 w 180975"/>
                <a:gd name="connsiteY12" fmla="*/ 7168 h 3648075"/>
                <a:gd name="connsiteX13" fmla="*/ 65246 w 180975"/>
                <a:gd name="connsiteY13" fmla="*/ 7168 h 3648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975" h="3648075">
                  <a:moveTo>
                    <a:pt x="65246" y="7168"/>
                  </a:moveTo>
                  <a:cubicBezTo>
                    <a:pt x="32861" y="7168"/>
                    <a:pt x="7144" y="33838"/>
                    <a:pt x="7144" y="65271"/>
                  </a:cubicBezTo>
                  <a:lnTo>
                    <a:pt x="7144" y="3642861"/>
                  </a:lnTo>
                  <a:lnTo>
                    <a:pt x="7144" y="3642861"/>
                  </a:lnTo>
                  <a:lnTo>
                    <a:pt x="7144" y="3642861"/>
                  </a:lnTo>
                  <a:cubicBezTo>
                    <a:pt x="17621" y="3642861"/>
                    <a:pt x="28099" y="3640004"/>
                    <a:pt x="37624" y="3634289"/>
                  </a:cubicBezTo>
                  <a:cubicBezTo>
                    <a:pt x="52864" y="3625716"/>
                    <a:pt x="70961" y="3620954"/>
                    <a:pt x="90964" y="3620954"/>
                  </a:cubicBezTo>
                  <a:cubicBezTo>
                    <a:pt x="110014" y="3620954"/>
                    <a:pt x="128111" y="3625716"/>
                    <a:pt x="144304" y="3634289"/>
                  </a:cubicBezTo>
                  <a:cubicBezTo>
                    <a:pt x="153829" y="3639051"/>
                    <a:pt x="163354" y="3642861"/>
                    <a:pt x="174784" y="3642861"/>
                  </a:cubicBezTo>
                  <a:lnTo>
                    <a:pt x="174784" y="3642861"/>
                  </a:lnTo>
                  <a:lnTo>
                    <a:pt x="174784" y="3642861"/>
                  </a:lnTo>
                  <a:lnTo>
                    <a:pt x="174784" y="65271"/>
                  </a:lnTo>
                  <a:cubicBezTo>
                    <a:pt x="174784" y="32886"/>
                    <a:pt x="148114" y="6216"/>
                    <a:pt x="115729" y="7168"/>
                  </a:cubicBezTo>
                  <a:lnTo>
                    <a:pt x="65246" y="71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7664835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724" name="Freeform: Shape 723">
            <a:extLst>
              <a:ext uri="{FF2B5EF4-FFF2-40B4-BE49-F238E27FC236}">
                <a16:creationId xmlns:a16="http://schemas.microsoft.com/office/drawing/2014/main" id="{CD5FBD84-F185-4C63-B10A-11317CDC22D3}"/>
              </a:ext>
            </a:extLst>
          </p:cNvPr>
          <p:cNvSpPr/>
          <p:nvPr/>
        </p:nvSpPr>
        <p:spPr>
          <a:xfrm>
            <a:off x="4221347" y="5795593"/>
            <a:ext cx="1304925" cy="1304925"/>
          </a:xfrm>
          <a:custGeom>
            <a:avLst/>
            <a:gdLst>
              <a:gd name="connsiteX0" fmla="*/ 335518 w 1304925"/>
              <a:gd name="connsiteY0" fmla="*/ 1217533 h 1304925"/>
              <a:gd name="connsiteX1" fmla="*/ 298371 w 1304925"/>
              <a:gd name="connsiteY1" fmla="*/ 1194673 h 1304925"/>
              <a:gd name="connsiteX2" fmla="*/ 243126 w 1304925"/>
              <a:gd name="connsiteY2" fmla="*/ 1153716 h 1304925"/>
              <a:gd name="connsiteX3" fmla="*/ 175498 w 1304925"/>
              <a:gd name="connsiteY3" fmla="*/ 1088946 h 1304925"/>
              <a:gd name="connsiteX4" fmla="*/ 136446 w 1304925"/>
              <a:gd name="connsiteY4" fmla="*/ 1041321 h 1304925"/>
              <a:gd name="connsiteX5" fmla="*/ 104061 w 1304925"/>
              <a:gd name="connsiteY5" fmla="*/ 993696 h 1304925"/>
              <a:gd name="connsiteX6" fmla="*/ 79296 w 1304925"/>
              <a:gd name="connsiteY6" fmla="*/ 950833 h 1304925"/>
              <a:gd name="connsiteX7" fmla="*/ 55483 w 1304925"/>
              <a:gd name="connsiteY7" fmla="*/ 900351 h 1304925"/>
              <a:gd name="connsiteX8" fmla="*/ 38338 w 1304925"/>
              <a:gd name="connsiteY8" fmla="*/ 852726 h 1304925"/>
              <a:gd name="connsiteX9" fmla="*/ 23098 w 1304925"/>
              <a:gd name="connsiteY9" fmla="*/ 798433 h 1304925"/>
              <a:gd name="connsiteX10" fmla="*/ 8811 w 1304925"/>
              <a:gd name="connsiteY10" fmla="*/ 695563 h 1304925"/>
              <a:gd name="connsiteX11" fmla="*/ 9763 w 1304925"/>
              <a:gd name="connsiteY11" fmla="*/ 600313 h 1304925"/>
              <a:gd name="connsiteX12" fmla="*/ 17383 w 1304925"/>
              <a:gd name="connsiteY12" fmla="*/ 544116 h 1304925"/>
              <a:gd name="connsiteX13" fmla="*/ 27861 w 1304925"/>
              <a:gd name="connsiteY13" fmla="*/ 493633 h 1304925"/>
              <a:gd name="connsiteX14" fmla="*/ 44053 w 1304925"/>
              <a:gd name="connsiteY14" fmla="*/ 440293 h 1304925"/>
              <a:gd name="connsiteX15" fmla="*/ 62151 w 1304925"/>
              <a:gd name="connsiteY15" fmla="*/ 393621 h 1304925"/>
              <a:gd name="connsiteX16" fmla="*/ 86916 w 1304925"/>
              <a:gd name="connsiteY16" fmla="*/ 344091 h 1304925"/>
              <a:gd name="connsiteX17" fmla="*/ 111681 w 1304925"/>
              <a:gd name="connsiteY17" fmla="*/ 302181 h 1304925"/>
              <a:gd name="connsiteX18" fmla="*/ 145018 w 1304925"/>
              <a:gd name="connsiteY18" fmla="*/ 256460 h 1304925"/>
              <a:gd name="connsiteX19" fmla="*/ 208836 w 1304925"/>
              <a:gd name="connsiteY19" fmla="*/ 185976 h 1304925"/>
              <a:gd name="connsiteX20" fmla="*/ 251698 w 1304925"/>
              <a:gd name="connsiteY20" fmla="*/ 148828 h 1304925"/>
              <a:gd name="connsiteX21" fmla="*/ 286941 w 1304925"/>
              <a:gd name="connsiteY21" fmla="*/ 122158 h 1304925"/>
              <a:gd name="connsiteX22" fmla="*/ 337423 w 1304925"/>
              <a:gd name="connsiteY22" fmla="*/ 90725 h 1304925"/>
              <a:gd name="connsiteX23" fmla="*/ 370761 w 1304925"/>
              <a:gd name="connsiteY23" fmla="*/ 73581 h 1304925"/>
              <a:gd name="connsiteX24" fmla="*/ 404098 w 1304925"/>
              <a:gd name="connsiteY24" fmla="*/ 58341 h 1304925"/>
              <a:gd name="connsiteX25" fmla="*/ 432673 w 1304925"/>
              <a:gd name="connsiteY25" fmla="*/ 46910 h 1304925"/>
              <a:gd name="connsiteX26" fmla="*/ 480298 w 1304925"/>
              <a:gd name="connsiteY26" fmla="*/ 31671 h 1304925"/>
              <a:gd name="connsiteX27" fmla="*/ 504111 w 1304925"/>
              <a:gd name="connsiteY27" fmla="*/ 25956 h 1304925"/>
              <a:gd name="connsiteX28" fmla="*/ 548878 w 1304925"/>
              <a:gd name="connsiteY28" fmla="*/ 16431 h 1304925"/>
              <a:gd name="connsiteX29" fmla="*/ 601266 w 1304925"/>
              <a:gd name="connsiteY29" fmla="*/ 9763 h 1304925"/>
              <a:gd name="connsiteX30" fmla="*/ 630793 w 1304925"/>
              <a:gd name="connsiteY30" fmla="*/ 7858 h 1304925"/>
              <a:gd name="connsiteX31" fmla="*/ 672703 w 1304925"/>
              <a:gd name="connsiteY31" fmla="*/ 7858 h 1304925"/>
              <a:gd name="connsiteX32" fmla="*/ 731758 w 1304925"/>
              <a:gd name="connsiteY32" fmla="*/ 12621 h 1304925"/>
              <a:gd name="connsiteX33" fmla="*/ 766048 w 1304925"/>
              <a:gd name="connsiteY33" fmla="*/ 17383 h 1304925"/>
              <a:gd name="connsiteX34" fmla="*/ 785098 w 1304925"/>
              <a:gd name="connsiteY34" fmla="*/ 21193 h 1304925"/>
              <a:gd name="connsiteX35" fmla="*/ 828913 w 1304925"/>
              <a:gd name="connsiteY35" fmla="*/ 31671 h 1304925"/>
              <a:gd name="connsiteX36" fmla="*/ 857488 w 1304925"/>
              <a:gd name="connsiteY36" fmla="*/ 40243 h 1304925"/>
              <a:gd name="connsiteX37" fmla="*/ 889873 w 1304925"/>
              <a:gd name="connsiteY37" fmla="*/ 51673 h 1304925"/>
              <a:gd name="connsiteX38" fmla="*/ 923211 w 1304925"/>
              <a:gd name="connsiteY38" fmla="*/ 65960 h 1304925"/>
              <a:gd name="connsiteX39" fmla="*/ 973693 w 1304925"/>
              <a:gd name="connsiteY39" fmla="*/ 91678 h 1304925"/>
              <a:gd name="connsiteX40" fmla="*/ 655558 w 1304925"/>
              <a:gd name="connsiteY40" fmla="*/ 32623 h 1304925"/>
              <a:gd name="connsiteX41" fmla="*/ 973693 w 1304925"/>
              <a:gd name="connsiteY41" fmla="*/ 91678 h 1304925"/>
              <a:gd name="connsiteX42" fmla="*/ 973693 w 1304925"/>
              <a:gd name="connsiteY42" fmla="*/ 91678 h 1304925"/>
              <a:gd name="connsiteX43" fmla="*/ 1047036 w 1304925"/>
              <a:gd name="connsiteY43" fmla="*/ 140256 h 1304925"/>
              <a:gd name="connsiteX44" fmla="*/ 1093708 w 1304925"/>
              <a:gd name="connsiteY44" fmla="*/ 179308 h 1304925"/>
              <a:gd name="connsiteX45" fmla="*/ 1127046 w 1304925"/>
              <a:gd name="connsiteY45" fmla="*/ 212646 h 1304925"/>
              <a:gd name="connsiteX46" fmla="*/ 1165146 w 1304925"/>
              <a:gd name="connsiteY46" fmla="*/ 257413 h 1304925"/>
              <a:gd name="connsiteX47" fmla="*/ 1193721 w 1304925"/>
              <a:gd name="connsiteY47" fmla="*/ 297418 h 1304925"/>
              <a:gd name="connsiteX48" fmla="*/ 1223248 w 1304925"/>
              <a:gd name="connsiteY48" fmla="*/ 345996 h 1304925"/>
              <a:gd name="connsiteX49" fmla="*/ 1245156 w 1304925"/>
              <a:gd name="connsiteY49" fmla="*/ 390763 h 1304925"/>
              <a:gd name="connsiteX50" fmla="*/ 1266111 w 1304925"/>
              <a:gd name="connsiteY50" fmla="*/ 443151 h 1304925"/>
              <a:gd name="connsiteX51" fmla="*/ 1280398 w 1304925"/>
              <a:gd name="connsiteY51" fmla="*/ 491728 h 1304925"/>
              <a:gd name="connsiteX52" fmla="*/ 1291828 w 1304925"/>
              <a:gd name="connsiteY52" fmla="*/ 546973 h 1304925"/>
              <a:gd name="connsiteX53" fmla="*/ 1298496 w 1304925"/>
              <a:gd name="connsiteY53" fmla="*/ 598408 h 1304925"/>
              <a:gd name="connsiteX54" fmla="*/ 1301353 w 1304925"/>
              <a:gd name="connsiteY54" fmla="*/ 655558 h 1304925"/>
              <a:gd name="connsiteX55" fmla="*/ 1292781 w 1304925"/>
              <a:gd name="connsiteY55" fmla="*/ 760333 h 1304925"/>
              <a:gd name="connsiteX56" fmla="*/ 1279446 w 1304925"/>
              <a:gd name="connsiteY56" fmla="*/ 821293 h 1304925"/>
              <a:gd name="connsiteX57" fmla="*/ 1264206 w 1304925"/>
              <a:gd name="connsiteY57" fmla="*/ 869871 h 1304925"/>
              <a:gd name="connsiteX58" fmla="*/ 1243251 w 1304925"/>
              <a:gd name="connsiteY58" fmla="*/ 921305 h 1304925"/>
              <a:gd name="connsiteX59" fmla="*/ 1221343 w 1304925"/>
              <a:gd name="connsiteY59" fmla="*/ 966073 h 1304925"/>
              <a:gd name="connsiteX60" fmla="*/ 1192768 w 1304925"/>
              <a:gd name="connsiteY60" fmla="*/ 1012746 h 1304925"/>
              <a:gd name="connsiteX61" fmla="*/ 1127998 w 1304925"/>
              <a:gd name="connsiteY61" fmla="*/ 1094660 h 1304925"/>
              <a:gd name="connsiteX62" fmla="*/ 1051798 w 1304925"/>
              <a:gd name="connsiteY62" fmla="*/ 1165146 h 1304925"/>
              <a:gd name="connsiteX63" fmla="*/ 1016556 w 1304925"/>
              <a:gd name="connsiteY63" fmla="*/ 1190863 h 1304925"/>
              <a:gd name="connsiteX64" fmla="*/ 966073 w 1304925"/>
              <a:gd name="connsiteY64" fmla="*/ 1222296 h 1304925"/>
              <a:gd name="connsiteX65" fmla="*/ 892731 w 1304925"/>
              <a:gd name="connsiteY65" fmla="*/ 1256585 h 1304925"/>
              <a:gd name="connsiteX66" fmla="*/ 846058 w 1304925"/>
              <a:gd name="connsiteY66" fmla="*/ 1272778 h 1304925"/>
              <a:gd name="connsiteX67" fmla="*/ 799386 w 1304925"/>
              <a:gd name="connsiteY67" fmla="*/ 1285160 h 1304925"/>
              <a:gd name="connsiteX68" fmla="*/ 741283 w 1304925"/>
              <a:gd name="connsiteY68" fmla="*/ 1295638 h 1304925"/>
              <a:gd name="connsiteX69" fmla="*/ 678418 w 1304925"/>
              <a:gd name="connsiteY69" fmla="*/ 1301353 h 1304925"/>
              <a:gd name="connsiteX70" fmla="*/ 622221 w 1304925"/>
              <a:gd name="connsiteY70" fmla="*/ 1301353 h 1304925"/>
              <a:gd name="connsiteX71" fmla="*/ 561261 w 1304925"/>
              <a:gd name="connsiteY71" fmla="*/ 1295638 h 1304925"/>
              <a:gd name="connsiteX72" fmla="*/ 525066 w 1304925"/>
              <a:gd name="connsiteY72" fmla="*/ 1288971 h 1304925"/>
              <a:gd name="connsiteX73" fmla="*/ 503158 w 1304925"/>
              <a:gd name="connsiteY73" fmla="*/ 1284208 h 1304925"/>
              <a:gd name="connsiteX74" fmla="*/ 452676 w 1304925"/>
              <a:gd name="connsiteY74" fmla="*/ 1269921 h 1304925"/>
              <a:gd name="connsiteX75" fmla="*/ 386953 w 1304925"/>
              <a:gd name="connsiteY75" fmla="*/ 1244203 h 1304925"/>
              <a:gd name="connsiteX76" fmla="*/ 335518 w 1304925"/>
              <a:gd name="connsiteY76" fmla="*/ 1217533 h 130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304925" h="1304925">
                <a:moveTo>
                  <a:pt x="335518" y="1217533"/>
                </a:moveTo>
                <a:cubicBezTo>
                  <a:pt x="324088" y="1210866"/>
                  <a:pt x="309801" y="1202293"/>
                  <a:pt x="298371" y="1194673"/>
                </a:cubicBezTo>
                <a:cubicBezTo>
                  <a:pt x="281226" y="1183243"/>
                  <a:pt x="259318" y="1167051"/>
                  <a:pt x="243126" y="1153716"/>
                </a:cubicBezTo>
                <a:cubicBezTo>
                  <a:pt x="221218" y="1135618"/>
                  <a:pt x="194548" y="1108948"/>
                  <a:pt x="175498" y="1088946"/>
                </a:cubicBezTo>
                <a:cubicBezTo>
                  <a:pt x="162163" y="1075610"/>
                  <a:pt x="146923" y="1056560"/>
                  <a:pt x="136446" y="1041321"/>
                </a:cubicBezTo>
                <a:cubicBezTo>
                  <a:pt x="126921" y="1027033"/>
                  <a:pt x="113586" y="1008935"/>
                  <a:pt x="104061" y="993696"/>
                </a:cubicBezTo>
                <a:cubicBezTo>
                  <a:pt x="96441" y="981313"/>
                  <a:pt x="86916" y="964168"/>
                  <a:pt x="79296" y="950833"/>
                </a:cubicBezTo>
                <a:cubicBezTo>
                  <a:pt x="71676" y="935593"/>
                  <a:pt x="62151" y="915591"/>
                  <a:pt x="55483" y="900351"/>
                </a:cubicBezTo>
                <a:cubicBezTo>
                  <a:pt x="49768" y="886063"/>
                  <a:pt x="43101" y="867013"/>
                  <a:pt x="38338" y="852726"/>
                </a:cubicBezTo>
                <a:cubicBezTo>
                  <a:pt x="32623" y="836533"/>
                  <a:pt x="26908" y="815578"/>
                  <a:pt x="23098" y="798433"/>
                </a:cubicBezTo>
                <a:cubicBezTo>
                  <a:pt x="17383" y="767953"/>
                  <a:pt x="10716" y="726996"/>
                  <a:pt x="8811" y="695563"/>
                </a:cubicBezTo>
                <a:cubicBezTo>
                  <a:pt x="6906" y="666988"/>
                  <a:pt x="5953" y="628888"/>
                  <a:pt x="9763" y="600313"/>
                </a:cubicBezTo>
                <a:cubicBezTo>
                  <a:pt x="11668" y="583168"/>
                  <a:pt x="13573" y="560308"/>
                  <a:pt x="17383" y="544116"/>
                </a:cubicBezTo>
                <a:cubicBezTo>
                  <a:pt x="20241" y="528876"/>
                  <a:pt x="24051" y="508873"/>
                  <a:pt x="27861" y="493633"/>
                </a:cubicBezTo>
                <a:cubicBezTo>
                  <a:pt x="31671" y="477441"/>
                  <a:pt x="38338" y="455533"/>
                  <a:pt x="44053" y="440293"/>
                </a:cubicBezTo>
                <a:cubicBezTo>
                  <a:pt x="49768" y="426006"/>
                  <a:pt x="56436" y="406956"/>
                  <a:pt x="62151" y="393621"/>
                </a:cubicBezTo>
                <a:cubicBezTo>
                  <a:pt x="68818" y="378381"/>
                  <a:pt x="78343" y="358378"/>
                  <a:pt x="86916" y="344091"/>
                </a:cubicBezTo>
                <a:cubicBezTo>
                  <a:pt x="93583" y="330756"/>
                  <a:pt x="104061" y="314563"/>
                  <a:pt x="111681" y="302181"/>
                </a:cubicBezTo>
                <a:cubicBezTo>
                  <a:pt x="121206" y="287893"/>
                  <a:pt x="133588" y="268843"/>
                  <a:pt x="145018" y="256460"/>
                </a:cubicBezTo>
                <a:cubicBezTo>
                  <a:pt x="163116" y="234553"/>
                  <a:pt x="187881" y="205978"/>
                  <a:pt x="208836" y="185976"/>
                </a:cubicBezTo>
                <a:cubicBezTo>
                  <a:pt x="221218" y="174546"/>
                  <a:pt x="238363" y="159306"/>
                  <a:pt x="251698" y="148828"/>
                </a:cubicBezTo>
                <a:cubicBezTo>
                  <a:pt x="262176" y="140256"/>
                  <a:pt x="276463" y="129778"/>
                  <a:pt x="286941" y="122158"/>
                </a:cubicBezTo>
                <a:cubicBezTo>
                  <a:pt x="302181" y="112633"/>
                  <a:pt x="322183" y="99298"/>
                  <a:pt x="337423" y="90725"/>
                </a:cubicBezTo>
                <a:cubicBezTo>
                  <a:pt x="346948" y="85010"/>
                  <a:pt x="360283" y="78343"/>
                  <a:pt x="370761" y="73581"/>
                </a:cubicBezTo>
                <a:cubicBezTo>
                  <a:pt x="380286" y="68818"/>
                  <a:pt x="394573" y="63103"/>
                  <a:pt x="404098" y="58341"/>
                </a:cubicBezTo>
                <a:cubicBezTo>
                  <a:pt x="412671" y="54531"/>
                  <a:pt x="424101" y="50721"/>
                  <a:pt x="432673" y="46910"/>
                </a:cubicBezTo>
                <a:cubicBezTo>
                  <a:pt x="446961" y="41196"/>
                  <a:pt x="466011" y="35481"/>
                  <a:pt x="480298" y="31671"/>
                </a:cubicBezTo>
                <a:cubicBezTo>
                  <a:pt x="486966" y="29766"/>
                  <a:pt x="496491" y="26908"/>
                  <a:pt x="504111" y="25956"/>
                </a:cubicBezTo>
                <a:cubicBezTo>
                  <a:pt x="517446" y="23098"/>
                  <a:pt x="535543" y="19288"/>
                  <a:pt x="548878" y="16431"/>
                </a:cubicBezTo>
                <a:cubicBezTo>
                  <a:pt x="559356" y="14525"/>
                  <a:pt x="583168" y="11668"/>
                  <a:pt x="601266" y="9763"/>
                </a:cubicBezTo>
                <a:cubicBezTo>
                  <a:pt x="606981" y="9763"/>
                  <a:pt x="621268" y="7858"/>
                  <a:pt x="630793" y="7858"/>
                </a:cubicBezTo>
                <a:cubicBezTo>
                  <a:pt x="651748" y="6906"/>
                  <a:pt x="652701" y="6906"/>
                  <a:pt x="672703" y="7858"/>
                </a:cubicBezTo>
                <a:cubicBezTo>
                  <a:pt x="673656" y="7858"/>
                  <a:pt x="700326" y="8810"/>
                  <a:pt x="731758" y="12621"/>
                </a:cubicBezTo>
                <a:cubicBezTo>
                  <a:pt x="744141" y="14525"/>
                  <a:pt x="744141" y="14525"/>
                  <a:pt x="766048" y="17383"/>
                </a:cubicBezTo>
                <a:cubicBezTo>
                  <a:pt x="771763" y="18335"/>
                  <a:pt x="779383" y="19288"/>
                  <a:pt x="785098" y="21193"/>
                </a:cubicBezTo>
                <a:cubicBezTo>
                  <a:pt x="798433" y="24050"/>
                  <a:pt x="815578" y="27860"/>
                  <a:pt x="828913" y="31671"/>
                </a:cubicBezTo>
                <a:cubicBezTo>
                  <a:pt x="837486" y="33575"/>
                  <a:pt x="848916" y="37385"/>
                  <a:pt x="857488" y="40243"/>
                </a:cubicBezTo>
                <a:cubicBezTo>
                  <a:pt x="867013" y="43100"/>
                  <a:pt x="880348" y="47863"/>
                  <a:pt x="889873" y="51673"/>
                </a:cubicBezTo>
                <a:cubicBezTo>
                  <a:pt x="900351" y="55483"/>
                  <a:pt x="912733" y="61198"/>
                  <a:pt x="923211" y="65960"/>
                </a:cubicBezTo>
                <a:cubicBezTo>
                  <a:pt x="938451" y="72628"/>
                  <a:pt x="958453" y="83106"/>
                  <a:pt x="973693" y="91678"/>
                </a:cubicBezTo>
                <a:cubicBezTo>
                  <a:pt x="882253" y="40243"/>
                  <a:pt x="772716" y="17383"/>
                  <a:pt x="655558" y="32623"/>
                </a:cubicBezTo>
                <a:cubicBezTo>
                  <a:pt x="772716" y="16431"/>
                  <a:pt x="882253" y="39291"/>
                  <a:pt x="973693" y="91678"/>
                </a:cubicBezTo>
                <a:lnTo>
                  <a:pt x="973693" y="91678"/>
                </a:lnTo>
                <a:cubicBezTo>
                  <a:pt x="996553" y="105013"/>
                  <a:pt x="1026081" y="124063"/>
                  <a:pt x="1047036" y="140256"/>
                </a:cubicBezTo>
                <a:cubicBezTo>
                  <a:pt x="1061323" y="151685"/>
                  <a:pt x="1080373" y="166926"/>
                  <a:pt x="1093708" y="179308"/>
                </a:cubicBezTo>
                <a:cubicBezTo>
                  <a:pt x="1104186" y="188833"/>
                  <a:pt x="1117521" y="202168"/>
                  <a:pt x="1127046" y="212646"/>
                </a:cubicBezTo>
                <a:cubicBezTo>
                  <a:pt x="1139428" y="225981"/>
                  <a:pt x="1154668" y="244078"/>
                  <a:pt x="1165146" y="257413"/>
                </a:cubicBezTo>
                <a:cubicBezTo>
                  <a:pt x="1174671" y="268843"/>
                  <a:pt x="1185148" y="285035"/>
                  <a:pt x="1193721" y="297418"/>
                </a:cubicBezTo>
                <a:cubicBezTo>
                  <a:pt x="1203246" y="311706"/>
                  <a:pt x="1214676" y="330756"/>
                  <a:pt x="1223248" y="345996"/>
                </a:cubicBezTo>
                <a:cubicBezTo>
                  <a:pt x="1230868" y="359331"/>
                  <a:pt x="1238488" y="377428"/>
                  <a:pt x="1245156" y="390763"/>
                </a:cubicBezTo>
                <a:cubicBezTo>
                  <a:pt x="1252776" y="406003"/>
                  <a:pt x="1260396" y="426958"/>
                  <a:pt x="1266111" y="443151"/>
                </a:cubicBezTo>
                <a:cubicBezTo>
                  <a:pt x="1270873" y="457438"/>
                  <a:pt x="1276588" y="477441"/>
                  <a:pt x="1280398" y="491728"/>
                </a:cubicBezTo>
                <a:cubicBezTo>
                  <a:pt x="1285161" y="507921"/>
                  <a:pt x="1289923" y="529828"/>
                  <a:pt x="1291828" y="546973"/>
                </a:cubicBezTo>
                <a:cubicBezTo>
                  <a:pt x="1293733" y="562213"/>
                  <a:pt x="1297543" y="583168"/>
                  <a:pt x="1298496" y="598408"/>
                </a:cubicBezTo>
                <a:cubicBezTo>
                  <a:pt x="1299448" y="615553"/>
                  <a:pt x="1301353" y="638413"/>
                  <a:pt x="1301353" y="655558"/>
                </a:cubicBezTo>
                <a:cubicBezTo>
                  <a:pt x="1301353" y="686991"/>
                  <a:pt x="1297543" y="728901"/>
                  <a:pt x="1292781" y="760333"/>
                </a:cubicBezTo>
                <a:cubicBezTo>
                  <a:pt x="1289923" y="779383"/>
                  <a:pt x="1285161" y="803196"/>
                  <a:pt x="1279446" y="821293"/>
                </a:cubicBezTo>
                <a:cubicBezTo>
                  <a:pt x="1274683" y="835581"/>
                  <a:pt x="1269921" y="855583"/>
                  <a:pt x="1264206" y="869871"/>
                </a:cubicBezTo>
                <a:cubicBezTo>
                  <a:pt x="1258491" y="885110"/>
                  <a:pt x="1250871" y="906066"/>
                  <a:pt x="1243251" y="921305"/>
                </a:cubicBezTo>
                <a:cubicBezTo>
                  <a:pt x="1236583" y="934641"/>
                  <a:pt x="1228011" y="952738"/>
                  <a:pt x="1221343" y="966073"/>
                </a:cubicBezTo>
                <a:cubicBezTo>
                  <a:pt x="1213723" y="980360"/>
                  <a:pt x="1202293" y="999410"/>
                  <a:pt x="1192768" y="1012746"/>
                </a:cubicBezTo>
                <a:cubicBezTo>
                  <a:pt x="1166098" y="1052751"/>
                  <a:pt x="1139428" y="1082278"/>
                  <a:pt x="1127998" y="1094660"/>
                </a:cubicBezTo>
                <a:cubicBezTo>
                  <a:pt x="1111806" y="1111805"/>
                  <a:pt x="1087993" y="1136571"/>
                  <a:pt x="1051798" y="1165146"/>
                </a:cubicBezTo>
                <a:cubicBezTo>
                  <a:pt x="1041321" y="1173718"/>
                  <a:pt x="1027033" y="1184196"/>
                  <a:pt x="1016556" y="1190863"/>
                </a:cubicBezTo>
                <a:cubicBezTo>
                  <a:pt x="1001316" y="1200388"/>
                  <a:pt x="981313" y="1212771"/>
                  <a:pt x="966073" y="1222296"/>
                </a:cubicBezTo>
                <a:cubicBezTo>
                  <a:pt x="940356" y="1236583"/>
                  <a:pt x="901303" y="1253728"/>
                  <a:pt x="892731" y="1256585"/>
                </a:cubicBezTo>
                <a:cubicBezTo>
                  <a:pt x="878443" y="1262301"/>
                  <a:pt x="860346" y="1268968"/>
                  <a:pt x="846058" y="1272778"/>
                </a:cubicBezTo>
                <a:cubicBezTo>
                  <a:pt x="831771" y="1276588"/>
                  <a:pt x="813673" y="1282303"/>
                  <a:pt x="799386" y="1285160"/>
                </a:cubicBezTo>
                <a:cubicBezTo>
                  <a:pt x="772716" y="1290876"/>
                  <a:pt x="751761" y="1294685"/>
                  <a:pt x="741283" y="1295638"/>
                </a:cubicBezTo>
                <a:cubicBezTo>
                  <a:pt x="715566" y="1299448"/>
                  <a:pt x="698421" y="1300401"/>
                  <a:pt x="678418" y="1301353"/>
                </a:cubicBezTo>
                <a:cubicBezTo>
                  <a:pt x="661273" y="1302305"/>
                  <a:pt x="639366" y="1302305"/>
                  <a:pt x="622221" y="1301353"/>
                </a:cubicBezTo>
                <a:cubicBezTo>
                  <a:pt x="606028" y="1300401"/>
                  <a:pt x="586978" y="1299448"/>
                  <a:pt x="561261" y="1295638"/>
                </a:cubicBezTo>
                <a:cubicBezTo>
                  <a:pt x="547926" y="1293733"/>
                  <a:pt x="541258" y="1292780"/>
                  <a:pt x="525066" y="1288971"/>
                </a:cubicBezTo>
                <a:cubicBezTo>
                  <a:pt x="518398" y="1288018"/>
                  <a:pt x="509826" y="1285160"/>
                  <a:pt x="503158" y="1284208"/>
                </a:cubicBezTo>
                <a:cubicBezTo>
                  <a:pt x="477441" y="1278493"/>
                  <a:pt x="452676" y="1269921"/>
                  <a:pt x="452676" y="1269921"/>
                </a:cubicBezTo>
                <a:cubicBezTo>
                  <a:pt x="427911" y="1261348"/>
                  <a:pt x="417433" y="1257538"/>
                  <a:pt x="386953" y="1244203"/>
                </a:cubicBezTo>
                <a:cubicBezTo>
                  <a:pt x="369808" y="1235630"/>
                  <a:pt x="349806" y="1226105"/>
                  <a:pt x="335518" y="1217533"/>
                </a:cubicBezTo>
                <a:close/>
              </a:path>
            </a:pathLst>
          </a:custGeom>
          <a:noFill/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F27B870-E424-4078-9C33-674FA8C1BDA0}"/>
              </a:ext>
            </a:extLst>
          </p:cNvPr>
          <p:cNvGrpSpPr/>
          <p:nvPr/>
        </p:nvGrpSpPr>
        <p:grpSpPr>
          <a:xfrm>
            <a:off x="6096000" y="3201833"/>
            <a:ext cx="2447925" cy="2907029"/>
            <a:chOff x="3790950" y="1741170"/>
            <a:chExt cx="2447925" cy="2907029"/>
          </a:xfrm>
        </p:grpSpPr>
        <p:grpSp>
          <p:nvGrpSpPr>
            <p:cNvPr id="5" name="Graphic 3">
              <a:extLst>
                <a:ext uri="{FF2B5EF4-FFF2-40B4-BE49-F238E27FC236}">
                  <a16:creationId xmlns:a16="http://schemas.microsoft.com/office/drawing/2014/main" id="{3936A485-4946-45DC-882E-3F1F33B29380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1B39A5D8-B405-4B9E-8940-63D54879557A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794C1889-6B31-4626-A545-8822E572B48C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926396FD-13EA-4F9F-BD92-79087B8CE615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8FFFEE9A-AF44-4E39-8C61-28C97B176292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E56095E8-B14B-4271-9A2B-7030B73AD514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88797F9B-D504-47C6-985A-E34F20EE709E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98F08A5D-3095-4F8F-A425-FC88DA28D808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" name="Graphic 13">
            <a:extLst>
              <a:ext uri="{FF2B5EF4-FFF2-40B4-BE49-F238E27FC236}">
                <a16:creationId xmlns:a16="http://schemas.microsoft.com/office/drawing/2014/main" id="{39469EB7-440D-49F9-B13E-6BB6E5A686DB}"/>
              </a:ext>
            </a:extLst>
          </p:cNvPr>
          <p:cNvGrpSpPr/>
          <p:nvPr/>
        </p:nvGrpSpPr>
        <p:grpSpPr>
          <a:xfrm>
            <a:off x="9011699" y="3664897"/>
            <a:ext cx="2463504" cy="2436253"/>
            <a:chOff x="5564981" y="2902977"/>
            <a:chExt cx="1054418" cy="1042754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B725CF1-CA5E-458C-86C3-3535F71AA6B9}"/>
                </a:ext>
              </a:extLst>
            </p:cNvPr>
            <p:cNvSpPr/>
            <p:nvPr/>
          </p:nvSpPr>
          <p:spPr>
            <a:xfrm>
              <a:off x="6288917" y="3075146"/>
              <a:ext cx="285750" cy="342900"/>
            </a:xfrm>
            <a:custGeom>
              <a:avLst/>
              <a:gdLst>
                <a:gd name="connsiteX0" fmla="*/ 7144 w 285750"/>
                <a:gd name="connsiteY0" fmla="*/ 7144 h 342900"/>
                <a:gd name="connsiteX1" fmla="*/ 117634 w 285750"/>
                <a:gd name="connsiteY1" fmla="*/ 341471 h 342900"/>
                <a:gd name="connsiteX2" fmla="*/ 282416 w 285750"/>
                <a:gd name="connsiteY2" fmla="*/ 158591 h 342900"/>
                <a:gd name="connsiteX3" fmla="*/ 249079 w 285750"/>
                <a:gd name="connsiteY3" fmla="*/ 52864 h 342900"/>
                <a:gd name="connsiteX4" fmla="*/ 7144 w 285750"/>
                <a:gd name="connsiteY4" fmla="*/ 7144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0" h="342900">
                  <a:moveTo>
                    <a:pt x="7144" y="7144"/>
                  </a:moveTo>
                  <a:cubicBezTo>
                    <a:pt x="7144" y="7144"/>
                    <a:pt x="95726" y="138589"/>
                    <a:pt x="117634" y="341471"/>
                  </a:cubicBezTo>
                  <a:lnTo>
                    <a:pt x="282416" y="158591"/>
                  </a:lnTo>
                  <a:cubicBezTo>
                    <a:pt x="282416" y="158591"/>
                    <a:pt x="287179" y="109061"/>
                    <a:pt x="249079" y="52864"/>
                  </a:cubicBezTo>
                  <a:cubicBezTo>
                    <a:pt x="249079" y="53816"/>
                    <a:pt x="95726" y="7144"/>
                    <a:pt x="7144" y="7144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5A278FC-96B8-4B69-922F-61CF459A022A}"/>
                </a:ext>
              </a:extLst>
            </p:cNvPr>
            <p:cNvSpPr/>
            <p:nvPr/>
          </p:nvSpPr>
          <p:spPr>
            <a:xfrm>
              <a:off x="5632608" y="2969995"/>
              <a:ext cx="922022" cy="913714"/>
            </a:xfrm>
            <a:custGeom>
              <a:avLst/>
              <a:gdLst>
                <a:gd name="connsiteX0" fmla="*/ 1001554 w 1057275"/>
                <a:gd name="connsiteY0" fmla="*/ 225985 h 1047750"/>
                <a:gd name="connsiteX1" fmla="*/ 784384 w 1057275"/>
                <a:gd name="connsiteY1" fmla="*/ 180265 h 1047750"/>
                <a:gd name="connsiteX2" fmla="*/ 782479 w 1057275"/>
                <a:gd name="connsiteY2" fmla="*/ 57392 h 1047750"/>
                <a:gd name="connsiteX3" fmla="*/ 653891 w 1057275"/>
                <a:gd name="connsiteY3" fmla="*/ 12625 h 1047750"/>
                <a:gd name="connsiteX4" fmla="*/ 537686 w 1057275"/>
                <a:gd name="connsiteY4" fmla="*/ 101207 h 1047750"/>
                <a:gd name="connsiteX5" fmla="*/ 446246 w 1057275"/>
                <a:gd name="connsiteY5" fmla="*/ 13577 h 1047750"/>
                <a:gd name="connsiteX6" fmla="*/ 281464 w 1057275"/>
                <a:gd name="connsiteY6" fmla="*/ 69775 h 1047750"/>
                <a:gd name="connsiteX7" fmla="*/ 233839 w 1057275"/>
                <a:gd name="connsiteY7" fmla="*/ 285040 h 1047750"/>
                <a:gd name="connsiteX8" fmla="*/ 67151 w 1057275"/>
                <a:gd name="connsiteY8" fmla="*/ 298375 h 1047750"/>
                <a:gd name="connsiteX9" fmla="*/ 7144 w 1057275"/>
                <a:gd name="connsiteY9" fmla="*/ 405055 h 1047750"/>
                <a:gd name="connsiteX10" fmla="*/ 148114 w 1057275"/>
                <a:gd name="connsiteY10" fmla="*/ 621272 h 1047750"/>
                <a:gd name="connsiteX11" fmla="*/ 54769 w 1057275"/>
                <a:gd name="connsiteY11" fmla="*/ 748907 h 1047750"/>
                <a:gd name="connsiteX12" fmla="*/ 60484 w 1057275"/>
                <a:gd name="connsiteY12" fmla="*/ 765100 h 1047750"/>
                <a:gd name="connsiteX13" fmla="*/ 292894 w 1057275"/>
                <a:gd name="connsiteY13" fmla="*/ 854635 h 1047750"/>
                <a:gd name="connsiteX14" fmla="*/ 287179 w 1057275"/>
                <a:gd name="connsiteY14" fmla="*/ 1018465 h 1047750"/>
                <a:gd name="connsiteX15" fmla="*/ 330994 w 1057275"/>
                <a:gd name="connsiteY15" fmla="*/ 1037515 h 1047750"/>
                <a:gd name="connsiteX16" fmla="*/ 539591 w 1057275"/>
                <a:gd name="connsiteY16" fmla="*/ 884162 h 1047750"/>
                <a:gd name="connsiteX17" fmla="*/ 696754 w 1057275"/>
                <a:gd name="connsiteY17" fmla="*/ 1035610 h 1047750"/>
                <a:gd name="connsiteX18" fmla="*/ 810101 w 1057275"/>
                <a:gd name="connsiteY18" fmla="*/ 990842 h 1047750"/>
                <a:gd name="connsiteX19" fmla="*/ 834866 w 1057275"/>
                <a:gd name="connsiteY19" fmla="*/ 802247 h 1047750"/>
                <a:gd name="connsiteX20" fmla="*/ 1023461 w 1057275"/>
                <a:gd name="connsiteY20" fmla="*/ 787007 h 1047750"/>
                <a:gd name="connsiteX21" fmla="*/ 1056799 w 1057275"/>
                <a:gd name="connsiteY21" fmla="*/ 727952 h 1047750"/>
                <a:gd name="connsiteX22" fmla="*/ 945356 w 1057275"/>
                <a:gd name="connsiteY22" fmla="*/ 458395 h 1047750"/>
                <a:gd name="connsiteX23" fmla="*/ 989171 w 1057275"/>
                <a:gd name="connsiteY23" fmla="*/ 406960 h 1047750"/>
                <a:gd name="connsiteX24" fmla="*/ 986314 w 1057275"/>
                <a:gd name="connsiteY24" fmla="*/ 384100 h 1047750"/>
                <a:gd name="connsiteX25" fmla="*/ 1034891 w 1057275"/>
                <a:gd name="connsiteY25" fmla="*/ 330760 h 1047750"/>
                <a:gd name="connsiteX26" fmla="*/ 1001554 w 1057275"/>
                <a:gd name="connsiteY26" fmla="*/ 225985 h 104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57275" h="1047750">
                  <a:moveTo>
                    <a:pt x="1001554" y="225985"/>
                  </a:moveTo>
                  <a:cubicBezTo>
                    <a:pt x="1001554" y="225985"/>
                    <a:pt x="873919" y="187885"/>
                    <a:pt x="784384" y="180265"/>
                  </a:cubicBezTo>
                  <a:lnTo>
                    <a:pt x="782479" y="57392"/>
                  </a:lnTo>
                  <a:cubicBezTo>
                    <a:pt x="731044" y="-15950"/>
                    <a:pt x="653891" y="12625"/>
                    <a:pt x="653891" y="12625"/>
                  </a:cubicBezTo>
                  <a:lnTo>
                    <a:pt x="537686" y="101207"/>
                  </a:lnTo>
                  <a:lnTo>
                    <a:pt x="446246" y="13577"/>
                  </a:lnTo>
                  <a:cubicBezTo>
                    <a:pt x="446246" y="13577"/>
                    <a:pt x="314801" y="38342"/>
                    <a:pt x="281464" y="69775"/>
                  </a:cubicBezTo>
                  <a:cubicBezTo>
                    <a:pt x="281464" y="69775"/>
                    <a:pt x="254794" y="178360"/>
                    <a:pt x="233839" y="285040"/>
                  </a:cubicBezTo>
                  <a:lnTo>
                    <a:pt x="67151" y="298375"/>
                  </a:lnTo>
                  <a:cubicBezTo>
                    <a:pt x="67151" y="298375"/>
                    <a:pt x="20479" y="329807"/>
                    <a:pt x="7144" y="405055"/>
                  </a:cubicBezTo>
                  <a:cubicBezTo>
                    <a:pt x="7144" y="405055"/>
                    <a:pt x="71914" y="537452"/>
                    <a:pt x="148114" y="621272"/>
                  </a:cubicBezTo>
                  <a:lnTo>
                    <a:pt x="54769" y="748907"/>
                  </a:lnTo>
                  <a:lnTo>
                    <a:pt x="60484" y="765100"/>
                  </a:lnTo>
                  <a:lnTo>
                    <a:pt x="292894" y="854635"/>
                  </a:lnTo>
                  <a:lnTo>
                    <a:pt x="287179" y="1018465"/>
                  </a:lnTo>
                  <a:cubicBezTo>
                    <a:pt x="299561" y="1054660"/>
                    <a:pt x="330994" y="1037515"/>
                    <a:pt x="330994" y="1037515"/>
                  </a:cubicBezTo>
                  <a:lnTo>
                    <a:pt x="539591" y="884162"/>
                  </a:lnTo>
                  <a:lnTo>
                    <a:pt x="696754" y="1035610"/>
                  </a:lnTo>
                  <a:cubicBezTo>
                    <a:pt x="696754" y="1035610"/>
                    <a:pt x="752951" y="1041325"/>
                    <a:pt x="810101" y="990842"/>
                  </a:cubicBezTo>
                  <a:cubicBezTo>
                    <a:pt x="810101" y="990842"/>
                    <a:pt x="826294" y="897497"/>
                    <a:pt x="834866" y="802247"/>
                  </a:cubicBezTo>
                  <a:lnTo>
                    <a:pt x="1023461" y="787007"/>
                  </a:lnTo>
                  <a:cubicBezTo>
                    <a:pt x="1023461" y="787007"/>
                    <a:pt x="1047274" y="773672"/>
                    <a:pt x="1056799" y="727952"/>
                  </a:cubicBezTo>
                  <a:cubicBezTo>
                    <a:pt x="1056799" y="727952"/>
                    <a:pt x="997744" y="571742"/>
                    <a:pt x="945356" y="458395"/>
                  </a:cubicBezTo>
                  <a:lnTo>
                    <a:pt x="989171" y="406960"/>
                  </a:lnTo>
                  <a:cubicBezTo>
                    <a:pt x="989171" y="406960"/>
                    <a:pt x="989171" y="398387"/>
                    <a:pt x="986314" y="384100"/>
                  </a:cubicBezTo>
                  <a:lnTo>
                    <a:pt x="1034891" y="330760"/>
                  </a:lnTo>
                  <a:cubicBezTo>
                    <a:pt x="1034891" y="330760"/>
                    <a:pt x="1039654" y="281230"/>
                    <a:pt x="1001554" y="225985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lumMod val="45000"/>
                  </a:schemeClr>
                </a:gs>
                <a:gs pos="100000">
                  <a:schemeClr val="accent2">
                    <a:lumMod val="5000"/>
                  </a:schemeClr>
                </a:gs>
              </a:gsLst>
              <a:lin ang="54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745D0C4-8B5A-4B47-A143-16ACCC20EF26}"/>
                </a:ext>
              </a:extLst>
            </p:cNvPr>
            <p:cNvSpPr/>
            <p:nvPr/>
          </p:nvSpPr>
          <p:spPr>
            <a:xfrm>
              <a:off x="6034564" y="3574256"/>
              <a:ext cx="371475" cy="371475"/>
            </a:xfrm>
            <a:custGeom>
              <a:avLst/>
              <a:gdLst>
                <a:gd name="connsiteX0" fmla="*/ 368141 w 371475"/>
                <a:gd name="connsiteY0" fmla="*/ 7144 h 371475"/>
                <a:gd name="connsiteX1" fmla="*/ 7144 w 371475"/>
                <a:gd name="connsiteY1" fmla="*/ 152876 h 371475"/>
                <a:gd name="connsiteX2" fmla="*/ 227171 w 371475"/>
                <a:gd name="connsiteY2" fmla="*/ 364331 h 371475"/>
                <a:gd name="connsiteX3" fmla="*/ 340519 w 371475"/>
                <a:gd name="connsiteY3" fmla="*/ 319564 h 371475"/>
                <a:gd name="connsiteX4" fmla="*/ 368141 w 371475"/>
                <a:gd name="connsiteY4" fmla="*/ 7144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75" h="371475">
                  <a:moveTo>
                    <a:pt x="368141" y="7144"/>
                  </a:moveTo>
                  <a:cubicBezTo>
                    <a:pt x="368141" y="7144"/>
                    <a:pt x="231934" y="123349"/>
                    <a:pt x="7144" y="152876"/>
                  </a:cubicBezTo>
                  <a:lnTo>
                    <a:pt x="227171" y="364331"/>
                  </a:lnTo>
                  <a:cubicBezTo>
                    <a:pt x="227171" y="364331"/>
                    <a:pt x="283369" y="370046"/>
                    <a:pt x="340519" y="319564"/>
                  </a:cubicBezTo>
                  <a:cubicBezTo>
                    <a:pt x="340519" y="319564"/>
                    <a:pt x="375761" y="122396"/>
                    <a:pt x="368141" y="7144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56DEE42-90F7-4982-9B21-FA3DC89ECE1E}"/>
                </a:ext>
              </a:extLst>
            </p:cNvPr>
            <p:cNvSpPr/>
            <p:nvPr/>
          </p:nvSpPr>
          <p:spPr>
            <a:xfrm>
              <a:off x="5844064" y="3495198"/>
              <a:ext cx="314325" cy="447675"/>
            </a:xfrm>
            <a:custGeom>
              <a:avLst/>
              <a:gdLst>
                <a:gd name="connsiteX0" fmla="*/ 315754 w 314325"/>
                <a:gd name="connsiteY0" fmla="*/ 250984 h 447675"/>
                <a:gd name="connsiteX1" fmla="*/ 50959 w 314325"/>
                <a:gd name="connsiteY1" fmla="*/ 445294 h 447675"/>
                <a:gd name="connsiteX2" fmla="*/ 7144 w 314325"/>
                <a:gd name="connsiteY2" fmla="*/ 426244 h 447675"/>
                <a:gd name="connsiteX3" fmla="*/ 22384 w 314325"/>
                <a:gd name="connsiteY3" fmla="*/ 7144 h 447675"/>
                <a:gd name="connsiteX4" fmla="*/ 315754 w 314325"/>
                <a:gd name="connsiteY4" fmla="*/ 250984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325" h="447675">
                  <a:moveTo>
                    <a:pt x="315754" y="250984"/>
                  </a:moveTo>
                  <a:lnTo>
                    <a:pt x="50959" y="445294"/>
                  </a:lnTo>
                  <a:cubicBezTo>
                    <a:pt x="50959" y="445294"/>
                    <a:pt x="19526" y="462439"/>
                    <a:pt x="7144" y="426244"/>
                  </a:cubicBezTo>
                  <a:lnTo>
                    <a:pt x="22384" y="7144"/>
                  </a:lnTo>
                  <a:cubicBezTo>
                    <a:pt x="23336" y="8096"/>
                    <a:pt x="98584" y="175736"/>
                    <a:pt x="315754" y="25098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CA3A7FD-0E99-4674-BD46-9842FC1CA658}"/>
                </a:ext>
              </a:extLst>
            </p:cNvPr>
            <p:cNvSpPr/>
            <p:nvPr/>
          </p:nvSpPr>
          <p:spPr>
            <a:xfrm>
              <a:off x="5778341" y="2909411"/>
              <a:ext cx="533400" cy="352425"/>
            </a:xfrm>
            <a:custGeom>
              <a:avLst/>
              <a:gdLst>
                <a:gd name="connsiteX0" fmla="*/ 7144 w 533400"/>
                <a:gd name="connsiteY0" fmla="*/ 350996 h 352425"/>
                <a:gd name="connsiteX1" fmla="*/ 530066 w 533400"/>
                <a:gd name="connsiteY1" fmla="*/ 291941 h 352425"/>
                <a:gd name="connsiteX2" fmla="*/ 232886 w 533400"/>
                <a:gd name="connsiteY2" fmla="*/ 7144 h 352425"/>
                <a:gd name="connsiteX3" fmla="*/ 68104 w 533400"/>
                <a:gd name="connsiteY3" fmla="*/ 63341 h 352425"/>
                <a:gd name="connsiteX4" fmla="*/ 7144 w 533400"/>
                <a:gd name="connsiteY4" fmla="*/ 350996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00" h="352425">
                  <a:moveTo>
                    <a:pt x="7144" y="350996"/>
                  </a:moveTo>
                  <a:cubicBezTo>
                    <a:pt x="7144" y="350996"/>
                    <a:pt x="305276" y="314801"/>
                    <a:pt x="530066" y="291941"/>
                  </a:cubicBezTo>
                  <a:lnTo>
                    <a:pt x="232886" y="7144"/>
                  </a:lnTo>
                  <a:cubicBezTo>
                    <a:pt x="232886" y="7144"/>
                    <a:pt x="101441" y="31909"/>
                    <a:pt x="68104" y="63341"/>
                  </a:cubicBezTo>
                  <a:cubicBezTo>
                    <a:pt x="68104" y="64294"/>
                    <a:pt x="28099" y="228124"/>
                    <a:pt x="7144" y="350996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31C6D64-7D68-4064-9A09-A8339A38D67A}"/>
                </a:ext>
              </a:extLst>
            </p:cNvPr>
            <p:cNvSpPr/>
            <p:nvPr/>
          </p:nvSpPr>
          <p:spPr>
            <a:xfrm>
              <a:off x="5564981" y="3168491"/>
              <a:ext cx="409575" cy="361950"/>
            </a:xfrm>
            <a:custGeom>
              <a:avLst/>
              <a:gdLst>
                <a:gd name="connsiteX0" fmla="*/ 148114 w 409575"/>
                <a:gd name="connsiteY0" fmla="*/ 356711 h 361950"/>
                <a:gd name="connsiteX1" fmla="*/ 402431 w 409575"/>
                <a:gd name="connsiteY1" fmla="*/ 7144 h 361950"/>
                <a:gd name="connsiteX2" fmla="*/ 67151 w 409575"/>
                <a:gd name="connsiteY2" fmla="*/ 32861 h 361950"/>
                <a:gd name="connsiteX3" fmla="*/ 7144 w 409575"/>
                <a:gd name="connsiteY3" fmla="*/ 139541 h 361950"/>
                <a:gd name="connsiteX4" fmla="*/ 148114 w 409575"/>
                <a:gd name="connsiteY4" fmla="*/ 356711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575" h="361950">
                  <a:moveTo>
                    <a:pt x="148114" y="356711"/>
                  </a:moveTo>
                  <a:cubicBezTo>
                    <a:pt x="148114" y="356711"/>
                    <a:pt x="248126" y="172879"/>
                    <a:pt x="402431" y="7144"/>
                  </a:cubicBezTo>
                  <a:lnTo>
                    <a:pt x="67151" y="32861"/>
                  </a:lnTo>
                  <a:cubicBezTo>
                    <a:pt x="67151" y="32861"/>
                    <a:pt x="20479" y="64294"/>
                    <a:pt x="7144" y="139541"/>
                  </a:cubicBezTo>
                  <a:cubicBezTo>
                    <a:pt x="7144" y="139541"/>
                    <a:pt x="69056" y="272891"/>
                    <a:pt x="148114" y="356711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DF4E410-C76E-4D48-AFD7-B1C4770983A7}"/>
                </a:ext>
              </a:extLst>
            </p:cNvPr>
            <p:cNvSpPr/>
            <p:nvPr/>
          </p:nvSpPr>
          <p:spPr>
            <a:xfrm>
              <a:off x="6143149" y="3353276"/>
              <a:ext cx="476250" cy="371475"/>
            </a:xfrm>
            <a:custGeom>
              <a:avLst/>
              <a:gdLst>
                <a:gd name="connsiteX0" fmla="*/ 366236 w 476250"/>
                <a:gd name="connsiteY0" fmla="*/ 7144 h 371475"/>
                <a:gd name="connsiteX1" fmla="*/ 7144 w 476250"/>
                <a:gd name="connsiteY1" fmla="*/ 372904 h 371475"/>
                <a:gd name="connsiteX2" fmla="*/ 445294 w 476250"/>
                <a:gd name="connsiteY2" fmla="*/ 336709 h 371475"/>
                <a:gd name="connsiteX3" fmla="*/ 478631 w 476250"/>
                <a:gd name="connsiteY3" fmla="*/ 277654 h 371475"/>
                <a:gd name="connsiteX4" fmla="*/ 366236 w 476250"/>
                <a:gd name="connsiteY4" fmla="*/ 7144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0" h="371475">
                  <a:moveTo>
                    <a:pt x="366236" y="7144"/>
                  </a:moveTo>
                  <a:cubicBezTo>
                    <a:pt x="366236" y="7144"/>
                    <a:pt x="179546" y="226219"/>
                    <a:pt x="7144" y="372904"/>
                  </a:cubicBezTo>
                  <a:lnTo>
                    <a:pt x="445294" y="336709"/>
                  </a:lnTo>
                  <a:cubicBezTo>
                    <a:pt x="445294" y="336709"/>
                    <a:pt x="469106" y="323374"/>
                    <a:pt x="478631" y="277654"/>
                  </a:cubicBezTo>
                  <a:cubicBezTo>
                    <a:pt x="478631" y="277654"/>
                    <a:pt x="418624" y="119539"/>
                    <a:pt x="366236" y="714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2B82676-A31B-4F72-ACEA-56EB22E10AB7}"/>
                </a:ext>
              </a:extLst>
            </p:cNvPr>
            <p:cNvSpPr/>
            <p:nvPr/>
          </p:nvSpPr>
          <p:spPr>
            <a:xfrm>
              <a:off x="6030754" y="2902977"/>
              <a:ext cx="323850" cy="371475"/>
            </a:xfrm>
            <a:custGeom>
              <a:avLst/>
              <a:gdLst>
                <a:gd name="connsiteX0" fmla="*/ 7144 w 323850"/>
                <a:gd name="connsiteY0" fmla="*/ 150737 h 371475"/>
                <a:gd name="connsiteX1" fmla="*/ 188119 w 323850"/>
                <a:gd name="connsiteY1" fmla="*/ 12625 h 371475"/>
                <a:gd name="connsiteX2" fmla="*/ 316706 w 323850"/>
                <a:gd name="connsiteY2" fmla="*/ 57392 h 371475"/>
                <a:gd name="connsiteX3" fmla="*/ 321469 w 323850"/>
                <a:gd name="connsiteY3" fmla="*/ 366955 h 371475"/>
                <a:gd name="connsiteX4" fmla="*/ 7144 w 323850"/>
                <a:gd name="connsiteY4" fmla="*/ 150737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3850" h="371475">
                  <a:moveTo>
                    <a:pt x="7144" y="150737"/>
                  </a:moveTo>
                  <a:lnTo>
                    <a:pt x="188119" y="12625"/>
                  </a:lnTo>
                  <a:cubicBezTo>
                    <a:pt x="188119" y="12625"/>
                    <a:pt x="265271" y="-15950"/>
                    <a:pt x="316706" y="57392"/>
                  </a:cubicBezTo>
                  <a:lnTo>
                    <a:pt x="321469" y="366955"/>
                  </a:lnTo>
                  <a:cubicBezTo>
                    <a:pt x="321469" y="366955"/>
                    <a:pt x="229076" y="210745"/>
                    <a:pt x="7144" y="150737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A4FE56-F5D7-4AFF-84CA-F141BFA3D9A8}"/>
                </a:ext>
              </a:extLst>
            </p:cNvPr>
            <p:cNvSpPr/>
            <p:nvPr/>
          </p:nvSpPr>
          <p:spPr>
            <a:xfrm>
              <a:off x="5822156" y="3343751"/>
              <a:ext cx="200025" cy="285750"/>
            </a:xfrm>
            <a:custGeom>
              <a:avLst/>
              <a:gdLst>
                <a:gd name="connsiteX0" fmla="*/ 31909 w 200025"/>
                <a:gd name="connsiteY0" fmla="*/ 89059 h 285750"/>
                <a:gd name="connsiteX1" fmla="*/ 110014 w 200025"/>
                <a:gd name="connsiteY1" fmla="*/ 7144 h 285750"/>
                <a:gd name="connsiteX2" fmla="*/ 189071 w 200025"/>
                <a:gd name="connsiteY2" fmla="*/ 95726 h 285750"/>
                <a:gd name="connsiteX3" fmla="*/ 196691 w 200025"/>
                <a:gd name="connsiteY3" fmla="*/ 284321 h 285750"/>
                <a:gd name="connsiteX4" fmla="*/ 196691 w 200025"/>
                <a:gd name="connsiteY4" fmla="*/ 284321 h 285750"/>
                <a:gd name="connsiteX5" fmla="*/ 7144 w 200025"/>
                <a:gd name="connsiteY5" fmla="*/ 190024 h 285750"/>
                <a:gd name="connsiteX6" fmla="*/ 31909 w 200025"/>
                <a:gd name="connsiteY6" fmla="*/ 89059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025" h="285750">
                  <a:moveTo>
                    <a:pt x="31909" y="89059"/>
                  </a:moveTo>
                  <a:lnTo>
                    <a:pt x="110014" y="7144"/>
                  </a:lnTo>
                  <a:cubicBezTo>
                    <a:pt x="110014" y="7144"/>
                    <a:pt x="125254" y="66199"/>
                    <a:pt x="189071" y="95726"/>
                  </a:cubicBezTo>
                  <a:lnTo>
                    <a:pt x="196691" y="284321"/>
                  </a:lnTo>
                  <a:lnTo>
                    <a:pt x="196691" y="284321"/>
                  </a:lnTo>
                  <a:lnTo>
                    <a:pt x="7144" y="190024"/>
                  </a:lnTo>
                  <a:lnTo>
                    <a:pt x="31909" y="89059"/>
                  </a:lnTo>
                  <a:close/>
                </a:path>
              </a:pathLst>
            </a:custGeom>
            <a:gradFill>
              <a:gsLst>
                <a:gs pos="0">
                  <a:schemeClr val="accent2">
                    <a:lumMod val="45000"/>
                  </a:schemeClr>
                </a:gs>
                <a:gs pos="100000">
                  <a:schemeClr val="accent2">
                    <a:lumMod val="5000"/>
                  </a:schemeClr>
                </a:gs>
              </a:gsLst>
              <a:lin ang="5400000" scaled="1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95F9BC4-0A0C-4CE4-88CB-74805FDAE3D6}"/>
                </a:ext>
              </a:extLst>
            </p:cNvPr>
            <p:cNvSpPr/>
            <p:nvPr/>
          </p:nvSpPr>
          <p:spPr>
            <a:xfrm>
              <a:off x="5612606" y="3241184"/>
              <a:ext cx="285750" cy="504825"/>
            </a:xfrm>
            <a:custGeom>
              <a:avLst/>
              <a:gdLst>
                <a:gd name="connsiteX0" fmla="*/ 7144 w 285750"/>
                <a:gd name="connsiteY0" fmla="*/ 386239 h 504825"/>
                <a:gd name="connsiteX1" fmla="*/ 286226 w 285750"/>
                <a:gd name="connsiteY1" fmla="*/ 7144 h 504825"/>
                <a:gd name="connsiteX2" fmla="*/ 276701 w 285750"/>
                <a:gd name="connsiteY2" fmla="*/ 504349 h 504825"/>
                <a:gd name="connsiteX3" fmla="*/ 12859 w 285750"/>
                <a:gd name="connsiteY3" fmla="*/ 402431 h 504825"/>
                <a:gd name="connsiteX4" fmla="*/ 7144 w 285750"/>
                <a:gd name="connsiteY4" fmla="*/ 386239 h 50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0" h="504825">
                  <a:moveTo>
                    <a:pt x="7144" y="386239"/>
                  </a:moveTo>
                  <a:lnTo>
                    <a:pt x="286226" y="7144"/>
                  </a:lnTo>
                  <a:cubicBezTo>
                    <a:pt x="286226" y="7144"/>
                    <a:pt x="227171" y="106204"/>
                    <a:pt x="276701" y="504349"/>
                  </a:cubicBezTo>
                  <a:lnTo>
                    <a:pt x="12859" y="402431"/>
                  </a:lnTo>
                  <a:lnTo>
                    <a:pt x="7144" y="386239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2080F13-64DA-4C72-A8D0-2E2B7641301A}"/>
                </a:ext>
              </a:extLst>
            </p:cNvPr>
            <p:cNvSpPr/>
            <p:nvPr/>
          </p:nvSpPr>
          <p:spPr>
            <a:xfrm>
              <a:off x="5927884" y="3224688"/>
              <a:ext cx="361950" cy="342900"/>
            </a:xfrm>
            <a:custGeom>
              <a:avLst/>
              <a:gdLst>
                <a:gd name="connsiteX0" fmla="*/ 7144 w 361950"/>
                <a:gd name="connsiteY0" fmla="*/ 338614 h 342900"/>
                <a:gd name="connsiteX1" fmla="*/ 98584 w 361950"/>
                <a:gd name="connsiteY1" fmla="*/ 70961 h 342900"/>
                <a:gd name="connsiteX2" fmla="*/ 194786 w 361950"/>
                <a:gd name="connsiteY2" fmla="*/ 7144 h 342900"/>
                <a:gd name="connsiteX3" fmla="*/ 356711 w 361950"/>
                <a:gd name="connsiteY3" fmla="*/ 56674 h 342900"/>
                <a:gd name="connsiteX4" fmla="*/ 287179 w 361950"/>
                <a:gd name="connsiteY4" fmla="*/ 330994 h 342900"/>
                <a:gd name="connsiteX5" fmla="*/ 7144 w 361950"/>
                <a:gd name="connsiteY5" fmla="*/ 338614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950" h="342900">
                  <a:moveTo>
                    <a:pt x="7144" y="338614"/>
                  </a:moveTo>
                  <a:lnTo>
                    <a:pt x="98584" y="70961"/>
                  </a:lnTo>
                  <a:lnTo>
                    <a:pt x="194786" y="7144"/>
                  </a:lnTo>
                  <a:cubicBezTo>
                    <a:pt x="194786" y="7144"/>
                    <a:pt x="310039" y="7144"/>
                    <a:pt x="356711" y="56674"/>
                  </a:cubicBezTo>
                  <a:cubicBezTo>
                    <a:pt x="356711" y="56674"/>
                    <a:pt x="329089" y="259556"/>
                    <a:pt x="287179" y="330994"/>
                  </a:cubicBezTo>
                  <a:lnTo>
                    <a:pt x="7144" y="338614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E242056-94A3-4F4D-8354-CFB9687739FF}"/>
                </a:ext>
              </a:extLst>
            </p:cNvPr>
            <p:cNvSpPr/>
            <p:nvPr/>
          </p:nvSpPr>
          <p:spPr>
            <a:xfrm>
              <a:off x="6183154" y="3178637"/>
              <a:ext cx="371475" cy="361950"/>
            </a:xfrm>
            <a:custGeom>
              <a:avLst/>
              <a:gdLst>
                <a:gd name="connsiteX0" fmla="*/ 7144 w 371475"/>
                <a:gd name="connsiteY0" fmla="*/ 12238 h 361950"/>
                <a:gd name="connsiteX1" fmla="*/ 173831 w 371475"/>
                <a:gd name="connsiteY1" fmla="*/ 363710 h 361950"/>
                <a:gd name="connsiteX2" fmla="*/ 371951 w 371475"/>
                <a:gd name="connsiteY2" fmla="*/ 131300 h 361950"/>
                <a:gd name="connsiteX3" fmla="*/ 320516 w 371475"/>
                <a:gd name="connsiteY3" fmla="*/ 20810 h 361950"/>
                <a:gd name="connsiteX4" fmla="*/ 7144 w 371475"/>
                <a:gd name="connsiteY4" fmla="*/ 12238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475" h="361950">
                  <a:moveTo>
                    <a:pt x="7144" y="12238"/>
                  </a:moveTo>
                  <a:cubicBezTo>
                    <a:pt x="7144" y="12238"/>
                    <a:pt x="130969" y="141778"/>
                    <a:pt x="173831" y="363710"/>
                  </a:cubicBezTo>
                  <a:lnTo>
                    <a:pt x="371951" y="131300"/>
                  </a:lnTo>
                  <a:cubicBezTo>
                    <a:pt x="371951" y="131300"/>
                    <a:pt x="373856" y="75103"/>
                    <a:pt x="320516" y="20810"/>
                  </a:cubicBezTo>
                  <a:cubicBezTo>
                    <a:pt x="320516" y="20810"/>
                    <a:pt x="120491" y="-3002"/>
                    <a:pt x="7144" y="1223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5C76D1B-C03E-4D86-945F-BB0069924068}"/>
                </a:ext>
              </a:extLst>
            </p:cNvPr>
            <p:cNvSpPr/>
            <p:nvPr/>
          </p:nvSpPr>
          <p:spPr>
            <a:xfrm>
              <a:off x="5859304" y="3023711"/>
              <a:ext cx="371475" cy="361950"/>
            </a:xfrm>
            <a:custGeom>
              <a:avLst/>
              <a:gdLst>
                <a:gd name="connsiteX0" fmla="*/ 7144 w 371475"/>
                <a:gd name="connsiteY0" fmla="*/ 358616 h 361950"/>
                <a:gd name="connsiteX1" fmla="*/ 54769 w 371475"/>
                <a:gd name="connsiteY1" fmla="*/ 56674 h 361950"/>
                <a:gd name="connsiteX2" fmla="*/ 162401 w 371475"/>
                <a:gd name="connsiteY2" fmla="*/ 7144 h 361950"/>
                <a:gd name="connsiteX3" fmla="*/ 365284 w 371475"/>
                <a:gd name="connsiteY3" fmla="*/ 159544 h 361950"/>
                <a:gd name="connsiteX4" fmla="*/ 261461 w 371475"/>
                <a:gd name="connsiteY4" fmla="*/ 258604 h 361950"/>
                <a:gd name="connsiteX5" fmla="*/ 7144 w 371475"/>
                <a:gd name="connsiteY5" fmla="*/ 358616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361950">
                  <a:moveTo>
                    <a:pt x="7144" y="358616"/>
                  </a:moveTo>
                  <a:lnTo>
                    <a:pt x="54769" y="56674"/>
                  </a:lnTo>
                  <a:lnTo>
                    <a:pt x="162401" y="7144"/>
                  </a:lnTo>
                  <a:lnTo>
                    <a:pt x="365284" y="159544"/>
                  </a:lnTo>
                  <a:cubicBezTo>
                    <a:pt x="365284" y="159544"/>
                    <a:pt x="318611" y="222409"/>
                    <a:pt x="261461" y="258604"/>
                  </a:cubicBezTo>
                  <a:cubicBezTo>
                    <a:pt x="187166" y="305276"/>
                    <a:pt x="7144" y="358616"/>
                    <a:pt x="7144" y="35861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402DBFE-CC88-4E23-B7BC-5F76F371F392}"/>
                </a:ext>
              </a:extLst>
            </p:cNvPr>
            <p:cNvSpPr/>
            <p:nvPr/>
          </p:nvSpPr>
          <p:spPr>
            <a:xfrm>
              <a:off x="5885974" y="3482816"/>
              <a:ext cx="419100" cy="314325"/>
            </a:xfrm>
            <a:custGeom>
              <a:avLst/>
              <a:gdLst>
                <a:gd name="connsiteX0" fmla="*/ 421481 w 419100"/>
                <a:gd name="connsiteY0" fmla="*/ 7144 h 314325"/>
                <a:gd name="connsiteX1" fmla="*/ 319564 w 419100"/>
                <a:gd name="connsiteY1" fmla="*/ 289084 h 314325"/>
                <a:gd name="connsiteX2" fmla="*/ 141446 w 419100"/>
                <a:gd name="connsiteY2" fmla="*/ 311944 h 314325"/>
                <a:gd name="connsiteX3" fmla="*/ 7144 w 419100"/>
                <a:gd name="connsiteY3" fmla="*/ 90011 h 314325"/>
                <a:gd name="connsiteX4" fmla="*/ 96679 w 419100"/>
                <a:gd name="connsiteY4" fmla="*/ 30956 h 314325"/>
                <a:gd name="connsiteX5" fmla="*/ 421481 w 419100"/>
                <a:gd name="connsiteY5" fmla="*/ 7144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100" h="314325">
                  <a:moveTo>
                    <a:pt x="421481" y="7144"/>
                  </a:moveTo>
                  <a:lnTo>
                    <a:pt x="319564" y="289084"/>
                  </a:lnTo>
                  <a:lnTo>
                    <a:pt x="141446" y="311944"/>
                  </a:lnTo>
                  <a:lnTo>
                    <a:pt x="7144" y="90011"/>
                  </a:lnTo>
                  <a:cubicBezTo>
                    <a:pt x="7144" y="90011"/>
                    <a:pt x="34766" y="47149"/>
                    <a:pt x="96679" y="30956"/>
                  </a:cubicBezTo>
                  <a:cubicBezTo>
                    <a:pt x="180499" y="10001"/>
                    <a:pt x="421481" y="7144"/>
                    <a:pt x="421481" y="7144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30" name="Graphic 29">
            <a:extLst>
              <a:ext uri="{FF2B5EF4-FFF2-40B4-BE49-F238E27FC236}">
                <a16:creationId xmlns:a16="http://schemas.microsoft.com/office/drawing/2014/main" id="{D95D1662-EC57-4CB8-8D5F-747D7CDE98B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708460" y="1755259"/>
            <a:ext cx="1314450" cy="1314450"/>
          </a:xfrm>
          <a:prstGeom prst="rect">
            <a:avLst/>
          </a:prstGeo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2FC973BA-4DF3-49CF-B55C-6522D7147B13}"/>
              </a:ext>
            </a:extLst>
          </p:cNvPr>
          <p:cNvGrpSpPr/>
          <p:nvPr/>
        </p:nvGrpSpPr>
        <p:grpSpPr>
          <a:xfrm>
            <a:off x="9421801" y="1774640"/>
            <a:ext cx="1219200" cy="1323975"/>
            <a:chOff x="9742916" y="2280434"/>
            <a:chExt cx="1219200" cy="1323975"/>
          </a:xfrm>
        </p:grpSpPr>
        <p:sp>
          <p:nvSpPr>
            <p:cNvPr id="704" name="Graphic 30">
              <a:extLst>
                <a:ext uri="{FF2B5EF4-FFF2-40B4-BE49-F238E27FC236}">
                  <a16:creationId xmlns:a16="http://schemas.microsoft.com/office/drawing/2014/main" id="{B3D8FBE4-36D5-495A-9780-473965DD2C80}"/>
                </a:ext>
              </a:extLst>
            </p:cNvPr>
            <p:cNvSpPr/>
            <p:nvPr/>
          </p:nvSpPr>
          <p:spPr>
            <a:xfrm>
              <a:off x="9742916" y="2280434"/>
              <a:ext cx="1219200" cy="1323975"/>
            </a:xfrm>
            <a:custGeom>
              <a:avLst/>
              <a:gdLst>
                <a:gd name="connsiteX0" fmla="*/ 1149898 w 1219200"/>
                <a:gd name="connsiteY0" fmla="*/ 618649 h 1323975"/>
                <a:gd name="connsiteX1" fmla="*/ 1179426 w 1219200"/>
                <a:gd name="connsiteY1" fmla="*/ 336709 h 1323975"/>
                <a:gd name="connsiteX2" fmla="*/ 920346 w 1219200"/>
                <a:gd name="connsiteY2" fmla="*/ 221456 h 1323975"/>
                <a:gd name="connsiteX3" fmla="*/ 838431 w 1219200"/>
                <a:gd name="connsiteY3" fmla="*/ 174784 h 1323975"/>
                <a:gd name="connsiteX4" fmla="*/ 608878 w 1219200"/>
                <a:gd name="connsiteY4" fmla="*/ 7144 h 1323975"/>
                <a:gd name="connsiteX5" fmla="*/ 379326 w 1219200"/>
                <a:gd name="connsiteY5" fmla="*/ 173831 h 1323975"/>
                <a:gd name="connsiteX6" fmla="*/ 297411 w 1219200"/>
                <a:gd name="connsiteY6" fmla="*/ 220504 h 1323975"/>
                <a:gd name="connsiteX7" fmla="*/ 39283 w 1219200"/>
                <a:gd name="connsiteY7" fmla="*/ 336709 h 1323975"/>
                <a:gd name="connsiteX8" fmla="*/ 68811 w 1219200"/>
                <a:gd name="connsiteY8" fmla="*/ 618649 h 1323975"/>
                <a:gd name="connsiteX9" fmla="*/ 68811 w 1219200"/>
                <a:gd name="connsiteY9" fmla="*/ 711994 h 1323975"/>
                <a:gd name="connsiteX10" fmla="*/ 39283 w 1219200"/>
                <a:gd name="connsiteY10" fmla="*/ 993934 h 1323975"/>
                <a:gd name="connsiteX11" fmla="*/ 298363 w 1219200"/>
                <a:gd name="connsiteY11" fmla="*/ 1109186 h 1323975"/>
                <a:gd name="connsiteX12" fmla="*/ 380278 w 1219200"/>
                <a:gd name="connsiteY12" fmla="*/ 1155859 h 1323975"/>
                <a:gd name="connsiteX13" fmla="*/ 609831 w 1219200"/>
                <a:gd name="connsiteY13" fmla="*/ 1322546 h 1323975"/>
                <a:gd name="connsiteX14" fmla="*/ 839383 w 1219200"/>
                <a:gd name="connsiteY14" fmla="*/ 1155859 h 1323975"/>
                <a:gd name="connsiteX15" fmla="*/ 921298 w 1219200"/>
                <a:gd name="connsiteY15" fmla="*/ 1109186 h 1323975"/>
                <a:gd name="connsiteX16" fmla="*/ 1180378 w 1219200"/>
                <a:gd name="connsiteY16" fmla="*/ 993934 h 1323975"/>
                <a:gd name="connsiteX17" fmla="*/ 1150851 w 1219200"/>
                <a:gd name="connsiteY17" fmla="*/ 711994 h 1323975"/>
                <a:gd name="connsiteX18" fmla="*/ 1149898 w 1219200"/>
                <a:gd name="connsiteY18" fmla="*/ 618649 h 1323975"/>
                <a:gd name="connsiteX19" fmla="*/ 608878 w 1219200"/>
                <a:gd name="connsiteY19" fmla="*/ 282416 h 1323975"/>
                <a:gd name="connsiteX20" fmla="*/ 534583 w 1219200"/>
                <a:gd name="connsiteY20" fmla="*/ 208121 h 1323975"/>
                <a:gd name="connsiteX21" fmla="*/ 608878 w 1219200"/>
                <a:gd name="connsiteY21" fmla="*/ 133826 h 1323975"/>
                <a:gd name="connsiteX22" fmla="*/ 683173 w 1219200"/>
                <a:gd name="connsiteY22" fmla="*/ 208121 h 1323975"/>
                <a:gd name="connsiteX23" fmla="*/ 608878 w 1219200"/>
                <a:gd name="connsiteY23" fmla="*/ 282416 h 1323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19200" h="1323975">
                  <a:moveTo>
                    <a:pt x="1149898" y="618649"/>
                  </a:moveTo>
                  <a:cubicBezTo>
                    <a:pt x="1217526" y="543401"/>
                    <a:pt x="1232766" y="429101"/>
                    <a:pt x="1179426" y="336709"/>
                  </a:cubicBezTo>
                  <a:cubicBezTo>
                    <a:pt x="1126086" y="244316"/>
                    <a:pt x="1019406" y="200501"/>
                    <a:pt x="920346" y="221456"/>
                  </a:cubicBezTo>
                  <a:cubicBezTo>
                    <a:pt x="885103" y="229076"/>
                    <a:pt x="849861" y="208121"/>
                    <a:pt x="838431" y="174784"/>
                  </a:cubicBezTo>
                  <a:cubicBezTo>
                    <a:pt x="806998" y="76676"/>
                    <a:pt x="716511" y="7144"/>
                    <a:pt x="608878" y="7144"/>
                  </a:cubicBezTo>
                  <a:cubicBezTo>
                    <a:pt x="502198" y="7144"/>
                    <a:pt x="410758" y="76676"/>
                    <a:pt x="379326" y="173831"/>
                  </a:cubicBezTo>
                  <a:cubicBezTo>
                    <a:pt x="367896" y="208121"/>
                    <a:pt x="332653" y="228124"/>
                    <a:pt x="297411" y="220504"/>
                  </a:cubicBezTo>
                  <a:cubicBezTo>
                    <a:pt x="199303" y="199549"/>
                    <a:pt x="92623" y="243364"/>
                    <a:pt x="39283" y="336709"/>
                  </a:cubicBezTo>
                  <a:cubicBezTo>
                    <a:pt x="-14057" y="429101"/>
                    <a:pt x="1183" y="543401"/>
                    <a:pt x="68811" y="618649"/>
                  </a:cubicBezTo>
                  <a:cubicBezTo>
                    <a:pt x="92623" y="645319"/>
                    <a:pt x="92623" y="685324"/>
                    <a:pt x="68811" y="711994"/>
                  </a:cubicBezTo>
                  <a:cubicBezTo>
                    <a:pt x="1183" y="787241"/>
                    <a:pt x="-14057" y="901541"/>
                    <a:pt x="39283" y="993934"/>
                  </a:cubicBezTo>
                  <a:cubicBezTo>
                    <a:pt x="92623" y="1086326"/>
                    <a:pt x="199303" y="1130141"/>
                    <a:pt x="298363" y="1109186"/>
                  </a:cubicBezTo>
                  <a:cubicBezTo>
                    <a:pt x="333606" y="1101566"/>
                    <a:pt x="368848" y="1122521"/>
                    <a:pt x="380278" y="1155859"/>
                  </a:cubicBezTo>
                  <a:cubicBezTo>
                    <a:pt x="411711" y="1253014"/>
                    <a:pt x="502198" y="1322546"/>
                    <a:pt x="609831" y="1322546"/>
                  </a:cubicBezTo>
                  <a:cubicBezTo>
                    <a:pt x="717463" y="1322546"/>
                    <a:pt x="807951" y="1253014"/>
                    <a:pt x="839383" y="1155859"/>
                  </a:cubicBezTo>
                  <a:cubicBezTo>
                    <a:pt x="850813" y="1121569"/>
                    <a:pt x="886056" y="1101566"/>
                    <a:pt x="921298" y="1109186"/>
                  </a:cubicBezTo>
                  <a:cubicBezTo>
                    <a:pt x="1020358" y="1130141"/>
                    <a:pt x="1127038" y="1086326"/>
                    <a:pt x="1180378" y="993934"/>
                  </a:cubicBezTo>
                  <a:cubicBezTo>
                    <a:pt x="1233719" y="901541"/>
                    <a:pt x="1218478" y="787241"/>
                    <a:pt x="1150851" y="711994"/>
                  </a:cubicBezTo>
                  <a:cubicBezTo>
                    <a:pt x="1126086" y="685324"/>
                    <a:pt x="1126086" y="645319"/>
                    <a:pt x="1149898" y="618649"/>
                  </a:cubicBezTo>
                  <a:close/>
                  <a:moveTo>
                    <a:pt x="608878" y="282416"/>
                  </a:moveTo>
                  <a:cubicBezTo>
                    <a:pt x="567921" y="282416"/>
                    <a:pt x="534583" y="249079"/>
                    <a:pt x="534583" y="208121"/>
                  </a:cubicBezTo>
                  <a:cubicBezTo>
                    <a:pt x="534583" y="167164"/>
                    <a:pt x="567921" y="133826"/>
                    <a:pt x="608878" y="133826"/>
                  </a:cubicBezTo>
                  <a:cubicBezTo>
                    <a:pt x="649836" y="133826"/>
                    <a:pt x="683173" y="167164"/>
                    <a:pt x="683173" y="208121"/>
                  </a:cubicBezTo>
                  <a:cubicBezTo>
                    <a:pt x="683173" y="249079"/>
                    <a:pt x="649836" y="282416"/>
                    <a:pt x="608878" y="282416"/>
                  </a:cubicBezTo>
                  <a:close/>
                </a:path>
              </a:pathLst>
            </a:custGeom>
            <a:solidFill>
              <a:srgbClr val="C0282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706" name="Graphic 705">
              <a:extLst>
                <a:ext uri="{FF2B5EF4-FFF2-40B4-BE49-F238E27FC236}">
                  <a16:creationId xmlns:a16="http://schemas.microsoft.com/office/drawing/2014/main" id="{0E2A5F71-4CF7-4AA0-A774-12C4F5F4AB3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9814353" y="2347108"/>
              <a:ext cx="1076325" cy="1190625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5D6A3D8-9328-4A6B-BB98-F4A8DA12C82C}"/>
              </a:ext>
            </a:extLst>
          </p:cNvPr>
          <p:cNvGrpSpPr/>
          <p:nvPr/>
        </p:nvGrpSpPr>
        <p:grpSpPr>
          <a:xfrm>
            <a:off x="6096000" y="1527445"/>
            <a:ext cx="1021307" cy="1701904"/>
            <a:chOff x="8352377" y="4105120"/>
            <a:chExt cx="1021307" cy="1701904"/>
          </a:xfrm>
        </p:grpSpPr>
        <p:pic>
          <p:nvPicPr>
            <p:cNvPr id="39" name="Graphic 38">
              <a:extLst>
                <a:ext uri="{FF2B5EF4-FFF2-40B4-BE49-F238E27FC236}">
                  <a16:creationId xmlns:a16="http://schemas.microsoft.com/office/drawing/2014/main" id="{696C0DF4-74AC-484C-99DD-2FC835F7843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p:blipFill>
          <p:spPr>
            <a:xfrm>
              <a:off x="8352377" y="4105120"/>
              <a:ext cx="1021307" cy="1701904"/>
            </a:xfrm>
            <a:custGeom>
              <a:avLst/>
              <a:gdLst>
                <a:gd name="connsiteX0" fmla="*/ 510654 w 1021307"/>
                <a:gd name="connsiteY0" fmla="*/ 200180 h 1701904"/>
                <a:gd name="connsiteX1" fmla="*/ 440415 w 1021307"/>
                <a:gd name="connsiteY1" fmla="*/ 270419 h 1701904"/>
                <a:gd name="connsiteX2" fmla="*/ 510654 w 1021307"/>
                <a:gd name="connsiteY2" fmla="*/ 340658 h 1701904"/>
                <a:gd name="connsiteX3" fmla="*/ 580893 w 1021307"/>
                <a:gd name="connsiteY3" fmla="*/ 270419 h 1701904"/>
                <a:gd name="connsiteX4" fmla="*/ 510654 w 1021307"/>
                <a:gd name="connsiteY4" fmla="*/ 200180 h 1701904"/>
                <a:gd name="connsiteX5" fmla="*/ 0 w 1021307"/>
                <a:gd name="connsiteY5" fmla="*/ 0 h 1701904"/>
                <a:gd name="connsiteX6" fmla="*/ 1021307 w 1021307"/>
                <a:gd name="connsiteY6" fmla="*/ 0 h 1701904"/>
                <a:gd name="connsiteX7" fmla="*/ 1021307 w 1021307"/>
                <a:gd name="connsiteY7" fmla="*/ 1701904 h 1701904"/>
                <a:gd name="connsiteX8" fmla="*/ 0 w 1021307"/>
                <a:gd name="connsiteY8" fmla="*/ 1701904 h 17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1307" h="1701904">
                  <a:moveTo>
                    <a:pt x="510654" y="200180"/>
                  </a:moveTo>
                  <a:cubicBezTo>
                    <a:pt x="471862" y="200180"/>
                    <a:pt x="440415" y="231627"/>
                    <a:pt x="440415" y="270419"/>
                  </a:cubicBezTo>
                  <a:cubicBezTo>
                    <a:pt x="440415" y="309211"/>
                    <a:pt x="471862" y="340658"/>
                    <a:pt x="510654" y="340658"/>
                  </a:cubicBezTo>
                  <a:cubicBezTo>
                    <a:pt x="549446" y="340658"/>
                    <a:pt x="580893" y="309211"/>
                    <a:pt x="580893" y="270419"/>
                  </a:cubicBezTo>
                  <a:cubicBezTo>
                    <a:pt x="580893" y="231627"/>
                    <a:pt x="549446" y="200180"/>
                    <a:pt x="510654" y="200180"/>
                  </a:cubicBezTo>
                  <a:close/>
                  <a:moveTo>
                    <a:pt x="0" y="0"/>
                  </a:moveTo>
                  <a:lnTo>
                    <a:pt x="1021307" y="0"/>
                  </a:lnTo>
                  <a:lnTo>
                    <a:pt x="1021307" y="1701904"/>
                  </a:lnTo>
                  <a:lnTo>
                    <a:pt x="0" y="1701904"/>
                  </a:lnTo>
                  <a:close/>
                </a:path>
              </a:pathLst>
            </a:custGeom>
          </p:spPr>
        </p:pic>
        <p:pic>
          <p:nvPicPr>
            <p:cNvPr id="707" name="Graphic 706">
              <a:extLst>
                <a:ext uri="{FF2B5EF4-FFF2-40B4-BE49-F238E27FC236}">
                  <a16:creationId xmlns:a16="http://schemas.microsoft.com/office/drawing/2014/main" id="{3BA20437-C548-4183-88F1-F464BD3C252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8429718" y="4221533"/>
              <a:ext cx="866624" cy="1502991"/>
            </a:xfrm>
            <a:prstGeom prst="rect">
              <a:avLst/>
            </a:prstGeom>
          </p:spPr>
        </p:pic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FC1639C-E122-410F-B7A5-30A22B0A9AC6}"/>
              </a:ext>
            </a:extLst>
          </p:cNvPr>
          <p:cNvGrpSpPr/>
          <p:nvPr/>
        </p:nvGrpSpPr>
        <p:grpSpPr>
          <a:xfrm>
            <a:off x="196513" y="1898030"/>
            <a:ext cx="5561734" cy="4277831"/>
            <a:chOff x="1150508" y="1945777"/>
            <a:chExt cx="5661415" cy="4354501"/>
          </a:xfrm>
        </p:grpSpPr>
        <p:sp>
          <p:nvSpPr>
            <p:cNvPr id="37" name="그림 개체 틀 2">
              <a:extLst>
                <a:ext uri="{FF2B5EF4-FFF2-40B4-BE49-F238E27FC236}">
                  <a16:creationId xmlns:a16="http://schemas.microsoft.com/office/drawing/2014/main" id="{94608CF2-A5CE-425E-8D07-D6EB522C9557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1150907" y="1946737"/>
              <a:ext cx="3845667" cy="2564085"/>
            </a:xfrm>
            <a:custGeom>
              <a:avLst/>
              <a:gdLst>
                <a:gd name="connsiteX0" fmla="*/ 0 w 4495800"/>
                <a:gd name="connsiteY0" fmla="*/ 0 h 2593057"/>
                <a:gd name="connsiteX1" fmla="*/ 4495800 w 4495800"/>
                <a:gd name="connsiteY1" fmla="*/ 0 h 2593057"/>
                <a:gd name="connsiteX2" fmla="*/ 4495800 w 4495800"/>
                <a:gd name="connsiteY2" fmla="*/ 2593057 h 2593057"/>
                <a:gd name="connsiteX3" fmla="*/ 0 w 4495800"/>
                <a:gd name="connsiteY3" fmla="*/ 2593057 h 2593057"/>
                <a:gd name="connsiteX4" fmla="*/ 0 w 4495800"/>
                <a:gd name="connsiteY4" fmla="*/ 0 h 2593057"/>
                <a:gd name="connsiteX0" fmla="*/ 0 w 4495800"/>
                <a:gd name="connsiteY0" fmla="*/ 656948 h 3250005"/>
                <a:gd name="connsiteX1" fmla="*/ 2951085 w 4495800"/>
                <a:gd name="connsiteY1" fmla="*/ 0 h 3250005"/>
                <a:gd name="connsiteX2" fmla="*/ 4495800 w 4495800"/>
                <a:gd name="connsiteY2" fmla="*/ 3250005 h 3250005"/>
                <a:gd name="connsiteX3" fmla="*/ 0 w 4495800"/>
                <a:gd name="connsiteY3" fmla="*/ 3250005 h 3250005"/>
                <a:gd name="connsiteX4" fmla="*/ 0 w 4495800"/>
                <a:gd name="connsiteY4" fmla="*/ 656948 h 3250005"/>
                <a:gd name="connsiteX0" fmla="*/ 106532 w 4602332"/>
                <a:gd name="connsiteY0" fmla="*/ 656948 h 3250005"/>
                <a:gd name="connsiteX1" fmla="*/ 3057617 w 4602332"/>
                <a:gd name="connsiteY1" fmla="*/ 0 h 3250005"/>
                <a:gd name="connsiteX2" fmla="*/ 4602332 w 4602332"/>
                <a:gd name="connsiteY2" fmla="*/ 3250005 h 3250005"/>
                <a:gd name="connsiteX3" fmla="*/ 0 w 4602332"/>
                <a:gd name="connsiteY3" fmla="*/ 2584180 h 3250005"/>
                <a:gd name="connsiteX4" fmla="*/ 106532 w 4602332"/>
                <a:gd name="connsiteY4" fmla="*/ 656948 h 3250005"/>
                <a:gd name="connsiteX0" fmla="*/ 106532 w 3057617"/>
                <a:gd name="connsiteY0" fmla="*/ 656948 h 2584180"/>
                <a:gd name="connsiteX1" fmla="*/ 3057617 w 3057617"/>
                <a:gd name="connsiteY1" fmla="*/ 0 h 2584180"/>
                <a:gd name="connsiteX2" fmla="*/ 2196483 w 3057617"/>
                <a:gd name="connsiteY2" fmla="*/ 2122541 h 2584180"/>
                <a:gd name="connsiteX3" fmla="*/ 0 w 3057617"/>
                <a:gd name="connsiteY3" fmla="*/ 2584180 h 2584180"/>
                <a:gd name="connsiteX4" fmla="*/ 106532 w 3057617"/>
                <a:gd name="connsiteY4" fmla="*/ 656948 h 2584180"/>
                <a:gd name="connsiteX0" fmla="*/ 106532 w 3057617"/>
                <a:gd name="connsiteY0" fmla="*/ 656948 h 2681834"/>
                <a:gd name="connsiteX1" fmla="*/ 3057617 w 3057617"/>
                <a:gd name="connsiteY1" fmla="*/ 0 h 2681834"/>
                <a:gd name="connsiteX2" fmla="*/ 2897819 w 3057617"/>
                <a:gd name="connsiteY2" fmla="*/ 2681834 h 2681834"/>
                <a:gd name="connsiteX3" fmla="*/ 0 w 3057617"/>
                <a:gd name="connsiteY3" fmla="*/ 2584180 h 2681834"/>
                <a:gd name="connsiteX4" fmla="*/ 106532 w 3057617"/>
                <a:gd name="connsiteY4" fmla="*/ 656948 h 2681834"/>
                <a:gd name="connsiteX0" fmla="*/ 0 w 2951085"/>
                <a:gd name="connsiteY0" fmla="*/ 656948 h 2681834"/>
                <a:gd name="connsiteX1" fmla="*/ 2951085 w 2951085"/>
                <a:gd name="connsiteY1" fmla="*/ 0 h 2681834"/>
                <a:gd name="connsiteX2" fmla="*/ 2791287 w 2951085"/>
                <a:gd name="connsiteY2" fmla="*/ 2681834 h 2681834"/>
                <a:gd name="connsiteX3" fmla="*/ 594804 w 2951085"/>
                <a:gd name="connsiteY3" fmla="*/ 2335605 h 2681834"/>
                <a:gd name="connsiteX4" fmla="*/ 0 w 2951085"/>
                <a:gd name="connsiteY4" fmla="*/ 656948 h 2681834"/>
                <a:gd name="connsiteX0" fmla="*/ 115409 w 3066494"/>
                <a:gd name="connsiteY0" fmla="*/ 656948 h 2681834"/>
                <a:gd name="connsiteX1" fmla="*/ 3066494 w 3066494"/>
                <a:gd name="connsiteY1" fmla="*/ 0 h 2681834"/>
                <a:gd name="connsiteX2" fmla="*/ 2906696 w 3066494"/>
                <a:gd name="connsiteY2" fmla="*/ 2681834 h 2681834"/>
                <a:gd name="connsiteX3" fmla="*/ 0 w 3066494"/>
                <a:gd name="connsiteY3" fmla="*/ 2557547 h 2681834"/>
                <a:gd name="connsiteX4" fmla="*/ 115409 w 3066494"/>
                <a:gd name="connsiteY4" fmla="*/ 656948 h 2681834"/>
                <a:gd name="connsiteX0" fmla="*/ 115409 w 2906696"/>
                <a:gd name="connsiteY0" fmla="*/ 292964 h 2317850"/>
                <a:gd name="connsiteX1" fmla="*/ 2853430 w 2906696"/>
                <a:gd name="connsiteY1" fmla="*/ 0 h 2317850"/>
                <a:gd name="connsiteX2" fmla="*/ 2906696 w 2906696"/>
                <a:gd name="connsiteY2" fmla="*/ 2317850 h 2317850"/>
                <a:gd name="connsiteX3" fmla="*/ 0 w 2906696"/>
                <a:gd name="connsiteY3" fmla="*/ 2193563 h 2317850"/>
                <a:gd name="connsiteX4" fmla="*/ 115409 w 2906696"/>
                <a:gd name="connsiteY4" fmla="*/ 292964 h 2317850"/>
                <a:gd name="connsiteX0" fmla="*/ 115409 w 3057617"/>
                <a:gd name="connsiteY0" fmla="*/ 648071 h 2672957"/>
                <a:gd name="connsiteX1" fmla="*/ 3057617 w 3057617"/>
                <a:gd name="connsiteY1" fmla="*/ 0 h 2672957"/>
                <a:gd name="connsiteX2" fmla="*/ 2906696 w 3057617"/>
                <a:gd name="connsiteY2" fmla="*/ 2672957 h 2672957"/>
                <a:gd name="connsiteX3" fmla="*/ 0 w 3057617"/>
                <a:gd name="connsiteY3" fmla="*/ 2548670 h 2672957"/>
                <a:gd name="connsiteX4" fmla="*/ 115409 w 3057617"/>
                <a:gd name="connsiteY4" fmla="*/ 648071 h 2672957"/>
                <a:gd name="connsiteX0" fmla="*/ 115409 w 2971257"/>
                <a:gd name="connsiteY0" fmla="*/ 510911 h 2535797"/>
                <a:gd name="connsiteX1" fmla="*/ 2971257 w 2971257"/>
                <a:gd name="connsiteY1" fmla="*/ 0 h 2535797"/>
                <a:gd name="connsiteX2" fmla="*/ 2906696 w 2971257"/>
                <a:gd name="connsiteY2" fmla="*/ 2535797 h 2535797"/>
                <a:gd name="connsiteX3" fmla="*/ 0 w 2971257"/>
                <a:gd name="connsiteY3" fmla="*/ 2411510 h 2535797"/>
                <a:gd name="connsiteX4" fmla="*/ 115409 w 2971257"/>
                <a:gd name="connsiteY4" fmla="*/ 510911 h 2535797"/>
                <a:gd name="connsiteX0" fmla="*/ 115409 w 3077937"/>
                <a:gd name="connsiteY0" fmla="*/ 668391 h 2693277"/>
                <a:gd name="connsiteX1" fmla="*/ 3077937 w 3077937"/>
                <a:gd name="connsiteY1" fmla="*/ 0 h 2693277"/>
                <a:gd name="connsiteX2" fmla="*/ 2906696 w 3077937"/>
                <a:gd name="connsiteY2" fmla="*/ 2693277 h 2693277"/>
                <a:gd name="connsiteX3" fmla="*/ 0 w 3077937"/>
                <a:gd name="connsiteY3" fmla="*/ 2568990 h 2693277"/>
                <a:gd name="connsiteX4" fmla="*/ 115409 w 3077937"/>
                <a:gd name="connsiteY4" fmla="*/ 668391 h 2693277"/>
                <a:gd name="connsiteX0" fmla="*/ 115409 w 3077937"/>
                <a:gd name="connsiteY0" fmla="*/ 668391 h 2568990"/>
                <a:gd name="connsiteX1" fmla="*/ 3077937 w 3077937"/>
                <a:gd name="connsiteY1" fmla="*/ 0 h 2568990"/>
                <a:gd name="connsiteX2" fmla="*/ 2769536 w 3077937"/>
                <a:gd name="connsiteY2" fmla="*/ 2535797 h 2568990"/>
                <a:gd name="connsiteX3" fmla="*/ 0 w 3077937"/>
                <a:gd name="connsiteY3" fmla="*/ 2568990 h 2568990"/>
                <a:gd name="connsiteX4" fmla="*/ 115409 w 3077937"/>
                <a:gd name="connsiteY4" fmla="*/ 668391 h 2568990"/>
                <a:gd name="connsiteX0" fmla="*/ 115409 w 3077937"/>
                <a:gd name="connsiteY0" fmla="*/ 668391 h 2693277"/>
                <a:gd name="connsiteX1" fmla="*/ 3077937 w 3077937"/>
                <a:gd name="connsiteY1" fmla="*/ 0 h 2693277"/>
                <a:gd name="connsiteX2" fmla="*/ 2916856 w 3077937"/>
                <a:gd name="connsiteY2" fmla="*/ 2693277 h 2693277"/>
                <a:gd name="connsiteX3" fmla="*/ 0 w 3077937"/>
                <a:gd name="connsiteY3" fmla="*/ 2568990 h 2693277"/>
                <a:gd name="connsiteX4" fmla="*/ 115409 w 3077937"/>
                <a:gd name="connsiteY4" fmla="*/ 668391 h 2693277"/>
                <a:gd name="connsiteX0" fmla="*/ 0 w 2962528"/>
                <a:gd name="connsiteY0" fmla="*/ 668391 h 2693277"/>
                <a:gd name="connsiteX1" fmla="*/ 2962528 w 2962528"/>
                <a:gd name="connsiteY1" fmla="*/ 0 h 2693277"/>
                <a:gd name="connsiteX2" fmla="*/ 2801447 w 2962528"/>
                <a:gd name="connsiteY2" fmla="*/ 2693277 h 2693277"/>
                <a:gd name="connsiteX3" fmla="*/ 331631 w 2962528"/>
                <a:gd name="connsiteY3" fmla="*/ 2289590 h 2693277"/>
                <a:gd name="connsiteX4" fmla="*/ 0 w 2962528"/>
                <a:gd name="connsiteY4" fmla="*/ 668391 h 2693277"/>
                <a:gd name="connsiteX0" fmla="*/ 120489 w 3083017"/>
                <a:gd name="connsiteY0" fmla="*/ 668391 h 2693277"/>
                <a:gd name="connsiteX1" fmla="*/ 3083017 w 3083017"/>
                <a:gd name="connsiteY1" fmla="*/ 0 h 2693277"/>
                <a:gd name="connsiteX2" fmla="*/ 2921936 w 3083017"/>
                <a:gd name="connsiteY2" fmla="*/ 2693277 h 2693277"/>
                <a:gd name="connsiteX3" fmla="*/ 0 w 3083017"/>
                <a:gd name="connsiteY3" fmla="*/ 2574070 h 2693277"/>
                <a:gd name="connsiteX4" fmla="*/ 120489 w 3083017"/>
                <a:gd name="connsiteY4" fmla="*/ 668391 h 2693277"/>
                <a:gd name="connsiteX0" fmla="*/ 262729 w 3083017"/>
                <a:gd name="connsiteY0" fmla="*/ 841111 h 2693277"/>
                <a:gd name="connsiteX1" fmla="*/ 3083017 w 3083017"/>
                <a:gd name="connsiteY1" fmla="*/ 0 h 2693277"/>
                <a:gd name="connsiteX2" fmla="*/ 2921936 w 3083017"/>
                <a:gd name="connsiteY2" fmla="*/ 2693277 h 2693277"/>
                <a:gd name="connsiteX3" fmla="*/ 0 w 3083017"/>
                <a:gd name="connsiteY3" fmla="*/ 2574070 h 2693277"/>
                <a:gd name="connsiteX4" fmla="*/ 262729 w 3083017"/>
                <a:gd name="connsiteY4" fmla="*/ 841111 h 2693277"/>
                <a:gd name="connsiteX0" fmla="*/ 105249 w 3083017"/>
                <a:gd name="connsiteY0" fmla="*/ 709031 h 2693277"/>
                <a:gd name="connsiteX1" fmla="*/ 3083017 w 3083017"/>
                <a:gd name="connsiteY1" fmla="*/ 0 h 2693277"/>
                <a:gd name="connsiteX2" fmla="*/ 2921936 w 3083017"/>
                <a:gd name="connsiteY2" fmla="*/ 2693277 h 2693277"/>
                <a:gd name="connsiteX3" fmla="*/ 0 w 3083017"/>
                <a:gd name="connsiteY3" fmla="*/ 2574070 h 2693277"/>
                <a:gd name="connsiteX4" fmla="*/ 105249 w 3083017"/>
                <a:gd name="connsiteY4" fmla="*/ 709031 h 26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3017" h="2693277">
                  <a:moveTo>
                    <a:pt x="105249" y="709031"/>
                  </a:moveTo>
                  <a:lnTo>
                    <a:pt x="3083017" y="0"/>
                  </a:lnTo>
                  <a:lnTo>
                    <a:pt x="2921936" y="2693277"/>
                  </a:lnTo>
                  <a:lnTo>
                    <a:pt x="0" y="2574070"/>
                  </a:lnTo>
                  <a:lnTo>
                    <a:pt x="105249" y="70903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25400">
              <a:noFill/>
            </a:ln>
            <a:effectLst/>
          </p:spPr>
          <p:txBody>
            <a:bodyPr vert="horz" lIns="91440" tIns="45720" rIns="91440" bIns="45720" rtlCol="0" anchor="ctr"/>
            <a:lstStyle>
              <a:defPPr>
                <a:defRPr lang="ko-KR"/>
              </a:defPPr>
              <a:lvl1pPr marL="0" indent="0" algn="ctr" defTabSz="914400" rtl="0" eaLnBrk="1" latinLnBrk="1" hangingPunct="1">
                <a:buFontTx/>
                <a:buNone/>
                <a:defRPr sz="1600" kern="1200">
                  <a:solidFill>
                    <a:schemeClr val="bg1">
                      <a:lumMod val="50000"/>
                    </a:schemeClr>
                  </a:solidFill>
                  <a:latin typeface="Arial" pitchFamily="34" charset="0"/>
                  <a:ea typeface="+mn-ea"/>
                  <a:cs typeface="Arial" pitchFamily="34" charset="0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latin typeface="+mn-lt"/>
              </a:endParaRPr>
            </a:p>
          </p:txBody>
        </p:sp>
        <p:sp>
          <p:nvSpPr>
            <p:cNvPr id="38" name="Freeform 52">
              <a:extLst>
                <a:ext uri="{FF2B5EF4-FFF2-40B4-BE49-F238E27FC236}">
                  <a16:creationId xmlns:a16="http://schemas.microsoft.com/office/drawing/2014/main" id="{FE65BDA6-B5A5-4206-B949-AA017DC67921}"/>
                </a:ext>
              </a:extLst>
            </p:cNvPr>
            <p:cNvSpPr/>
            <p:nvPr/>
          </p:nvSpPr>
          <p:spPr>
            <a:xfrm>
              <a:off x="1150508" y="1945777"/>
              <a:ext cx="1663354" cy="2567578"/>
            </a:xfrm>
            <a:custGeom>
              <a:avLst/>
              <a:gdLst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66977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50504"/>
                <a:gd name="connsiteY0" fmla="*/ 286247 h 2631882"/>
                <a:gd name="connsiteX1" fmla="*/ 1534602 w 1550504"/>
                <a:gd name="connsiteY1" fmla="*/ 858741 h 2631882"/>
                <a:gd name="connsiteX2" fmla="*/ 1152940 w 1550504"/>
                <a:gd name="connsiteY2" fmla="*/ 1789043 h 2631882"/>
                <a:gd name="connsiteX3" fmla="*/ 1550504 w 1550504"/>
                <a:gd name="connsiteY3" fmla="*/ 2600077 h 2631882"/>
                <a:gd name="connsiteX4" fmla="*/ 166977 w 1550504"/>
                <a:gd name="connsiteY4" fmla="*/ 2631882 h 2631882"/>
                <a:gd name="connsiteX5" fmla="*/ 0 w 1550504"/>
                <a:gd name="connsiteY5" fmla="*/ 0 h 2631882"/>
                <a:gd name="connsiteX6" fmla="*/ 1391479 w 1550504"/>
                <a:gd name="connsiteY6" fmla="*/ 286247 h 2631882"/>
                <a:gd name="connsiteX0" fmla="*/ 1391479 w 1550504"/>
                <a:gd name="connsiteY0" fmla="*/ 286247 h 2631882"/>
                <a:gd name="connsiteX1" fmla="*/ 1478943 w 1550504"/>
                <a:gd name="connsiteY1" fmla="*/ 906449 h 2631882"/>
                <a:gd name="connsiteX2" fmla="*/ 1152940 w 1550504"/>
                <a:gd name="connsiteY2" fmla="*/ 1789043 h 2631882"/>
                <a:gd name="connsiteX3" fmla="*/ 1550504 w 1550504"/>
                <a:gd name="connsiteY3" fmla="*/ 2600077 h 2631882"/>
                <a:gd name="connsiteX4" fmla="*/ 166977 w 1550504"/>
                <a:gd name="connsiteY4" fmla="*/ 2631882 h 2631882"/>
                <a:gd name="connsiteX5" fmla="*/ 0 w 1550504"/>
                <a:gd name="connsiteY5" fmla="*/ 0 h 2631882"/>
                <a:gd name="connsiteX6" fmla="*/ 1391479 w 1550504"/>
                <a:gd name="connsiteY6" fmla="*/ 286247 h 263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4" h="2631882">
                  <a:moveTo>
                    <a:pt x="1391479" y="286247"/>
                  </a:moveTo>
                  <a:lnTo>
                    <a:pt x="1478943" y="906449"/>
                  </a:lnTo>
                  <a:cubicBezTo>
                    <a:pt x="1216550" y="1327869"/>
                    <a:pt x="1129087" y="1566406"/>
                    <a:pt x="1152940" y="1789043"/>
                  </a:cubicBezTo>
                  <a:cubicBezTo>
                    <a:pt x="1192696" y="2115047"/>
                    <a:pt x="1423283" y="2337684"/>
                    <a:pt x="1550504" y="2600077"/>
                  </a:cubicBezTo>
                  <a:lnTo>
                    <a:pt x="166977" y="2631882"/>
                  </a:lnTo>
                  <a:lnTo>
                    <a:pt x="0" y="0"/>
                  </a:lnTo>
                  <a:lnTo>
                    <a:pt x="1391479" y="28624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0" name="Freeform 51">
              <a:extLst>
                <a:ext uri="{FF2B5EF4-FFF2-40B4-BE49-F238E27FC236}">
                  <a16:creationId xmlns:a16="http://schemas.microsoft.com/office/drawing/2014/main" id="{13E7BC2E-B2A7-49E3-B751-83A11C64FE11}"/>
                </a:ext>
              </a:extLst>
            </p:cNvPr>
            <p:cNvSpPr/>
            <p:nvPr/>
          </p:nvSpPr>
          <p:spPr>
            <a:xfrm>
              <a:off x="2600696" y="1961896"/>
              <a:ext cx="4194125" cy="1735966"/>
            </a:xfrm>
            <a:custGeom>
              <a:avLst/>
              <a:gdLst>
                <a:gd name="connsiteX0" fmla="*/ 3418711 w 3909575"/>
                <a:gd name="connsiteY0" fmla="*/ 1537 h 1788689"/>
                <a:gd name="connsiteX1" fmla="*/ 3368419 w 3909575"/>
                <a:gd name="connsiteY1" fmla="*/ 121871 h 1788689"/>
                <a:gd name="connsiteX2" fmla="*/ 3176755 w 3909575"/>
                <a:gd name="connsiteY2" fmla="*/ 166181 h 1788689"/>
                <a:gd name="connsiteX3" fmla="*/ 3416930 w 3909575"/>
                <a:gd name="connsiteY3" fmla="*/ 157930 h 1788689"/>
                <a:gd name="connsiteX4" fmla="*/ 3701848 w 3909575"/>
                <a:gd name="connsiteY4" fmla="*/ 27103 h 1788689"/>
                <a:gd name="connsiteX5" fmla="*/ 3909575 w 3909575"/>
                <a:gd name="connsiteY5" fmla="*/ 58533 h 1788689"/>
                <a:gd name="connsiteX6" fmla="*/ 3805270 w 3909575"/>
                <a:gd name="connsiteY6" fmla="*/ 99736 h 1788689"/>
                <a:gd name="connsiteX7" fmla="*/ 3852640 w 3909575"/>
                <a:gd name="connsiteY7" fmla="*/ 168423 h 1788689"/>
                <a:gd name="connsiteX8" fmla="*/ 3340943 w 3909575"/>
                <a:gd name="connsiteY8" fmla="*/ 360744 h 1788689"/>
                <a:gd name="connsiteX9" fmla="*/ 3212947 w 3909575"/>
                <a:gd name="connsiteY9" fmla="*/ 436602 h 1788689"/>
                <a:gd name="connsiteX10" fmla="*/ 2793493 w 3909575"/>
                <a:gd name="connsiteY10" fmla="*/ 469443 h 1788689"/>
                <a:gd name="connsiteX11" fmla="*/ 2633496 w 3909575"/>
                <a:gd name="connsiteY11" fmla="*/ 559844 h 1788689"/>
                <a:gd name="connsiteX12" fmla="*/ 2633496 w 3909575"/>
                <a:gd name="connsiteY12" fmla="*/ 563552 h 1788689"/>
                <a:gd name="connsiteX13" fmla="*/ 2496374 w 3909575"/>
                <a:gd name="connsiteY13" fmla="*/ 661511 h 1788689"/>
                <a:gd name="connsiteX14" fmla="*/ 707665 w 3909575"/>
                <a:gd name="connsiteY14" fmla="*/ 1778584 h 1788689"/>
                <a:gd name="connsiteX15" fmla="*/ 0 w 3909575"/>
                <a:gd name="connsiteY15" fmla="*/ 251933 h 1788689"/>
                <a:gd name="connsiteX16" fmla="*/ 723568 w 3909575"/>
                <a:gd name="connsiteY16" fmla="*/ 410960 h 1788689"/>
                <a:gd name="connsiteX17" fmla="*/ 906449 w 3909575"/>
                <a:gd name="connsiteY17" fmla="*/ 1110675 h 1788689"/>
                <a:gd name="connsiteX18" fmla="*/ 2334017 w 3909575"/>
                <a:gd name="connsiteY18" fmla="*/ 349554 h 1788689"/>
                <a:gd name="connsiteX19" fmla="*/ 2664775 w 3909575"/>
                <a:gd name="connsiteY19" fmla="*/ 145840 h 1788689"/>
                <a:gd name="connsiteX20" fmla="*/ 3107886 w 3909575"/>
                <a:gd name="connsiteY20" fmla="*/ 44315 h 1788689"/>
                <a:gd name="connsiteX21" fmla="*/ 3418711 w 3909575"/>
                <a:gd name="connsiteY21" fmla="*/ 1537 h 1788689"/>
                <a:gd name="connsiteX0" fmla="*/ 3418711 w 3909575"/>
                <a:gd name="connsiteY0" fmla="*/ 1537 h 1788689"/>
                <a:gd name="connsiteX1" fmla="*/ 3368419 w 3909575"/>
                <a:gd name="connsiteY1" fmla="*/ 121871 h 1788689"/>
                <a:gd name="connsiteX2" fmla="*/ 3176755 w 3909575"/>
                <a:gd name="connsiteY2" fmla="*/ 166181 h 1788689"/>
                <a:gd name="connsiteX3" fmla="*/ 3416930 w 3909575"/>
                <a:gd name="connsiteY3" fmla="*/ 157930 h 1788689"/>
                <a:gd name="connsiteX4" fmla="*/ 3701848 w 3909575"/>
                <a:gd name="connsiteY4" fmla="*/ 27103 h 1788689"/>
                <a:gd name="connsiteX5" fmla="*/ 3909575 w 3909575"/>
                <a:gd name="connsiteY5" fmla="*/ 58533 h 1788689"/>
                <a:gd name="connsiteX6" fmla="*/ 3805270 w 3909575"/>
                <a:gd name="connsiteY6" fmla="*/ 99736 h 1788689"/>
                <a:gd name="connsiteX7" fmla="*/ 3852640 w 3909575"/>
                <a:gd name="connsiteY7" fmla="*/ 168423 h 1788689"/>
                <a:gd name="connsiteX8" fmla="*/ 3340943 w 3909575"/>
                <a:gd name="connsiteY8" fmla="*/ 360744 h 1788689"/>
                <a:gd name="connsiteX9" fmla="*/ 3212947 w 3909575"/>
                <a:gd name="connsiteY9" fmla="*/ 436602 h 1788689"/>
                <a:gd name="connsiteX10" fmla="*/ 2793493 w 3909575"/>
                <a:gd name="connsiteY10" fmla="*/ 469443 h 1788689"/>
                <a:gd name="connsiteX11" fmla="*/ 2633496 w 3909575"/>
                <a:gd name="connsiteY11" fmla="*/ 559844 h 1788689"/>
                <a:gd name="connsiteX12" fmla="*/ 2496374 w 3909575"/>
                <a:gd name="connsiteY12" fmla="*/ 661511 h 1788689"/>
                <a:gd name="connsiteX13" fmla="*/ 707665 w 3909575"/>
                <a:gd name="connsiteY13" fmla="*/ 1778584 h 1788689"/>
                <a:gd name="connsiteX14" fmla="*/ 0 w 3909575"/>
                <a:gd name="connsiteY14" fmla="*/ 251933 h 1788689"/>
                <a:gd name="connsiteX15" fmla="*/ 723568 w 3909575"/>
                <a:gd name="connsiteY15" fmla="*/ 410960 h 1788689"/>
                <a:gd name="connsiteX16" fmla="*/ 906449 w 3909575"/>
                <a:gd name="connsiteY16" fmla="*/ 1110675 h 1788689"/>
                <a:gd name="connsiteX17" fmla="*/ 2334017 w 3909575"/>
                <a:gd name="connsiteY17" fmla="*/ 349554 h 1788689"/>
                <a:gd name="connsiteX18" fmla="*/ 2664775 w 3909575"/>
                <a:gd name="connsiteY18" fmla="*/ 145840 h 1788689"/>
                <a:gd name="connsiteX19" fmla="*/ 3107886 w 3909575"/>
                <a:gd name="connsiteY19" fmla="*/ 44315 h 1788689"/>
                <a:gd name="connsiteX20" fmla="*/ 3418711 w 3909575"/>
                <a:gd name="connsiteY20" fmla="*/ 1537 h 1788689"/>
                <a:gd name="connsiteX0" fmla="*/ 3418711 w 3909575"/>
                <a:gd name="connsiteY0" fmla="*/ 1537 h 1788689"/>
                <a:gd name="connsiteX1" fmla="*/ 3368419 w 3909575"/>
                <a:gd name="connsiteY1" fmla="*/ 121871 h 1788689"/>
                <a:gd name="connsiteX2" fmla="*/ 3176755 w 3909575"/>
                <a:gd name="connsiteY2" fmla="*/ 166181 h 1788689"/>
                <a:gd name="connsiteX3" fmla="*/ 3416930 w 3909575"/>
                <a:gd name="connsiteY3" fmla="*/ 157930 h 1788689"/>
                <a:gd name="connsiteX4" fmla="*/ 3701848 w 3909575"/>
                <a:gd name="connsiteY4" fmla="*/ 27103 h 1788689"/>
                <a:gd name="connsiteX5" fmla="*/ 3909575 w 3909575"/>
                <a:gd name="connsiteY5" fmla="*/ 58533 h 1788689"/>
                <a:gd name="connsiteX6" fmla="*/ 3805270 w 3909575"/>
                <a:gd name="connsiteY6" fmla="*/ 99736 h 1788689"/>
                <a:gd name="connsiteX7" fmla="*/ 3852640 w 3909575"/>
                <a:gd name="connsiteY7" fmla="*/ 168423 h 1788689"/>
                <a:gd name="connsiteX8" fmla="*/ 3340943 w 3909575"/>
                <a:gd name="connsiteY8" fmla="*/ 360744 h 1788689"/>
                <a:gd name="connsiteX9" fmla="*/ 3212947 w 3909575"/>
                <a:gd name="connsiteY9" fmla="*/ 436602 h 1788689"/>
                <a:gd name="connsiteX10" fmla="*/ 2793493 w 3909575"/>
                <a:gd name="connsiteY10" fmla="*/ 469443 h 1788689"/>
                <a:gd name="connsiteX11" fmla="*/ 2496374 w 3909575"/>
                <a:gd name="connsiteY11" fmla="*/ 661511 h 1788689"/>
                <a:gd name="connsiteX12" fmla="*/ 707665 w 3909575"/>
                <a:gd name="connsiteY12" fmla="*/ 1778584 h 1788689"/>
                <a:gd name="connsiteX13" fmla="*/ 0 w 3909575"/>
                <a:gd name="connsiteY13" fmla="*/ 251933 h 1788689"/>
                <a:gd name="connsiteX14" fmla="*/ 723568 w 3909575"/>
                <a:gd name="connsiteY14" fmla="*/ 410960 h 1788689"/>
                <a:gd name="connsiteX15" fmla="*/ 906449 w 3909575"/>
                <a:gd name="connsiteY15" fmla="*/ 1110675 h 1788689"/>
                <a:gd name="connsiteX16" fmla="*/ 2334017 w 3909575"/>
                <a:gd name="connsiteY16" fmla="*/ 349554 h 1788689"/>
                <a:gd name="connsiteX17" fmla="*/ 2664775 w 3909575"/>
                <a:gd name="connsiteY17" fmla="*/ 145840 h 1788689"/>
                <a:gd name="connsiteX18" fmla="*/ 3107886 w 3909575"/>
                <a:gd name="connsiteY18" fmla="*/ 44315 h 1788689"/>
                <a:gd name="connsiteX19" fmla="*/ 3418711 w 3909575"/>
                <a:gd name="connsiteY19" fmla="*/ 1537 h 1788689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334017 w 3909575"/>
                <a:gd name="connsiteY15" fmla="*/ 349554 h 1779443"/>
                <a:gd name="connsiteX16" fmla="*/ 2664775 w 3909575"/>
                <a:gd name="connsiteY16" fmla="*/ 145840 h 1779443"/>
                <a:gd name="connsiteX17" fmla="*/ 3107886 w 3909575"/>
                <a:gd name="connsiteY17" fmla="*/ 44315 h 1779443"/>
                <a:gd name="connsiteX18" fmla="*/ 3418711 w 3909575"/>
                <a:gd name="connsiteY18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64775 w 3909575"/>
                <a:gd name="connsiteY15" fmla="*/ 14584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909575" h="1779443">
                  <a:moveTo>
                    <a:pt x="3418711" y="1537"/>
                  </a:moveTo>
                  <a:cubicBezTo>
                    <a:pt x="3469264" y="24466"/>
                    <a:pt x="3432681" y="105909"/>
                    <a:pt x="3368419" y="121871"/>
                  </a:cubicBezTo>
                  <a:cubicBezTo>
                    <a:pt x="3315782" y="146844"/>
                    <a:pt x="3240643" y="151411"/>
                    <a:pt x="3176755" y="166181"/>
                  </a:cubicBezTo>
                  <a:cubicBezTo>
                    <a:pt x="3236930" y="196659"/>
                    <a:pt x="3336872" y="160680"/>
                    <a:pt x="3416930" y="157930"/>
                  </a:cubicBezTo>
                  <a:cubicBezTo>
                    <a:pt x="3522106" y="103071"/>
                    <a:pt x="3594377" y="68841"/>
                    <a:pt x="3701848" y="27103"/>
                  </a:cubicBezTo>
                  <a:cubicBezTo>
                    <a:pt x="3804830" y="-6636"/>
                    <a:pt x="3906693" y="-15839"/>
                    <a:pt x="3909575" y="58533"/>
                  </a:cubicBezTo>
                  <a:lnTo>
                    <a:pt x="3805270" y="99736"/>
                  </a:lnTo>
                  <a:cubicBezTo>
                    <a:pt x="3846572" y="108704"/>
                    <a:pt x="3885345" y="157331"/>
                    <a:pt x="3852640" y="168423"/>
                  </a:cubicBezTo>
                  <a:cubicBezTo>
                    <a:pt x="3662305" y="225168"/>
                    <a:pt x="3521110" y="292253"/>
                    <a:pt x="3340943" y="360744"/>
                  </a:cubicBezTo>
                  <a:cubicBezTo>
                    <a:pt x="3307879" y="381646"/>
                    <a:pt x="3243681" y="425574"/>
                    <a:pt x="3212947" y="436602"/>
                  </a:cubicBezTo>
                  <a:cubicBezTo>
                    <a:pt x="3118058" y="459638"/>
                    <a:pt x="2933306" y="422867"/>
                    <a:pt x="2793493" y="469443"/>
                  </a:cubicBezTo>
                  <a:cubicBezTo>
                    <a:pt x="2375946" y="693107"/>
                    <a:pt x="1173247" y="1814836"/>
                    <a:pt x="707665" y="1778584"/>
                  </a:cubicBezTo>
                  <a:cubicBezTo>
                    <a:pt x="527436" y="1709673"/>
                    <a:pt x="156375" y="1179586"/>
                    <a:pt x="0" y="251933"/>
                  </a:cubicBezTo>
                  <a:lnTo>
                    <a:pt x="723568" y="410960"/>
                  </a:lnTo>
                  <a:cubicBezTo>
                    <a:pt x="765975" y="694556"/>
                    <a:pt x="887896" y="962250"/>
                    <a:pt x="906449" y="1110675"/>
                  </a:cubicBezTo>
                  <a:cubicBezTo>
                    <a:pt x="1285642" y="963121"/>
                    <a:pt x="2226306" y="411031"/>
                    <a:pt x="2601164" y="209450"/>
                  </a:cubicBezTo>
                  <a:cubicBezTo>
                    <a:pt x="2826145" y="18599"/>
                    <a:pt x="3014053" y="22756"/>
                    <a:pt x="3107886" y="44315"/>
                  </a:cubicBezTo>
                  <a:cubicBezTo>
                    <a:pt x="3172104" y="52270"/>
                    <a:pt x="3315915" y="-10491"/>
                    <a:pt x="3418711" y="153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606B2C1B-813F-4A13-8D59-273AC03D1BF2}"/>
                </a:ext>
              </a:extLst>
            </p:cNvPr>
            <p:cNvGrpSpPr/>
            <p:nvPr/>
          </p:nvGrpSpPr>
          <p:grpSpPr>
            <a:xfrm>
              <a:off x="3181222" y="2988667"/>
              <a:ext cx="3630701" cy="3311611"/>
              <a:chOff x="3676" y="2850482"/>
              <a:chExt cx="4717529" cy="4646544"/>
            </a:xfrm>
          </p:grpSpPr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DC60768F-3EAE-43AC-8A0B-7759D0AB3821}"/>
                  </a:ext>
                </a:extLst>
              </p:cNvPr>
              <p:cNvGrpSpPr/>
              <p:nvPr/>
            </p:nvGrpSpPr>
            <p:grpSpPr>
              <a:xfrm rot="1800000">
                <a:off x="3676" y="3928713"/>
                <a:ext cx="3074897" cy="3568313"/>
                <a:chOff x="5097314" y="2786062"/>
                <a:chExt cx="2324100" cy="2697039"/>
              </a:xfrm>
            </p:grpSpPr>
            <p:sp>
              <p:nvSpPr>
                <p:cNvPr id="73" name="Freeform 13">
                  <a:extLst>
                    <a:ext uri="{FF2B5EF4-FFF2-40B4-BE49-F238E27FC236}">
                      <a16:creationId xmlns:a16="http://schemas.microsoft.com/office/drawing/2014/main" id="{D61AE352-FB25-49FF-8F08-D5D19A9888C0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74" name="Freeform 14">
                  <a:extLst>
                    <a:ext uri="{FF2B5EF4-FFF2-40B4-BE49-F238E27FC236}">
                      <a16:creationId xmlns:a16="http://schemas.microsoft.com/office/drawing/2014/main" id="{3BAB56A7-B0DA-44E9-8DB0-20F026AF5F25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75" name="Freeform 15">
                  <a:extLst>
                    <a:ext uri="{FF2B5EF4-FFF2-40B4-BE49-F238E27FC236}">
                      <a16:creationId xmlns:a16="http://schemas.microsoft.com/office/drawing/2014/main" id="{176636D8-5393-4DB0-ADE2-F176B231415A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76" name="Freeform 16">
                  <a:extLst>
                    <a:ext uri="{FF2B5EF4-FFF2-40B4-BE49-F238E27FC236}">
                      <a16:creationId xmlns:a16="http://schemas.microsoft.com/office/drawing/2014/main" id="{241AE9A6-701D-4B09-B561-08F4BE58FD9C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21478D8C-3988-4827-A0D8-8919DF110AFC}"/>
                  </a:ext>
                </a:extLst>
              </p:cNvPr>
              <p:cNvGrpSpPr/>
              <p:nvPr/>
            </p:nvGrpSpPr>
            <p:grpSpPr>
              <a:xfrm rot="1302834">
                <a:off x="897374" y="3683555"/>
                <a:ext cx="2689250" cy="3120783"/>
                <a:chOff x="5097314" y="2786062"/>
                <a:chExt cx="2324100" cy="2697039"/>
              </a:xfrm>
            </p:grpSpPr>
            <p:sp>
              <p:nvSpPr>
                <p:cNvPr id="69" name="Freeform 18">
                  <a:extLst>
                    <a:ext uri="{FF2B5EF4-FFF2-40B4-BE49-F238E27FC236}">
                      <a16:creationId xmlns:a16="http://schemas.microsoft.com/office/drawing/2014/main" id="{DB74D39E-133D-4839-8443-6AD16B35B32A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70" name="Freeform 19">
                  <a:extLst>
                    <a:ext uri="{FF2B5EF4-FFF2-40B4-BE49-F238E27FC236}">
                      <a16:creationId xmlns:a16="http://schemas.microsoft.com/office/drawing/2014/main" id="{4A9B09F4-84BC-4757-A0B7-612401C4619C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71" name="Freeform 20">
                  <a:extLst>
                    <a:ext uri="{FF2B5EF4-FFF2-40B4-BE49-F238E27FC236}">
                      <a16:creationId xmlns:a16="http://schemas.microsoft.com/office/drawing/2014/main" id="{9BF3682B-567D-4134-AD36-B5A7A52CAA33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72" name="Freeform 21">
                  <a:extLst>
                    <a:ext uri="{FF2B5EF4-FFF2-40B4-BE49-F238E27FC236}">
                      <a16:creationId xmlns:a16="http://schemas.microsoft.com/office/drawing/2014/main" id="{5FEED1E2-E13B-43F6-8937-6D9FB53B2C63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1584F989-EDAC-408D-A15B-AEDA624978FC}"/>
                  </a:ext>
                </a:extLst>
              </p:cNvPr>
              <p:cNvGrpSpPr/>
              <p:nvPr/>
            </p:nvGrpSpPr>
            <p:grpSpPr>
              <a:xfrm rot="848653">
                <a:off x="1733447" y="3720175"/>
                <a:ext cx="2819803" cy="3272285"/>
                <a:chOff x="5097314" y="2786062"/>
                <a:chExt cx="2324100" cy="2697039"/>
              </a:xfrm>
            </p:grpSpPr>
            <p:sp>
              <p:nvSpPr>
                <p:cNvPr id="65" name="Freeform 23">
                  <a:extLst>
                    <a:ext uri="{FF2B5EF4-FFF2-40B4-BE49-F238E27FC236}">
                      <a16:creationId xmlns:a16="http://schemas.microsoft.com/office/drawing/2014/main" id="{17DDF7D4-6972-4DEE-8BF1-31BF7B48DEB4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66" name="Freeform 24">
                  <a:extLst>
                    <a:ext uri="{FF2B5EF4-FFF2-40B4-BE49-F238E27FC236}">
                      <a16:creationId xmlns:a16="http://schemas.microsoft.com/office/drawing/2014/main" id="{E38E5F6F-9858-45C9-B70F-56F53B8F0C4C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67" name="Freeform 25">
                  <a:extLst>
                    <a:ext uri="{FF2B5EF4-FFF2-40B4-BE49-F238E27FC236}">
                      <a16:creationId xmlns:a16="http://schemas.microsoft.com/office/drawing/2014/main" id="{8F446502-4B15-4B87-93F0-5774FEC39B73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68" name="Freeform 26">
                  <a:extLst>
                    <a:ext uri="{FF2B5EF4-FFF2-40B4-BE49-F238E27FC236}">
                      <a16:creationId xmlns:a16="http://schemas.microsoft.com/office/drawing/2014/main" id="{1F0F29C9-4198-44BF-90C1-E8C57324B243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33E93EDA-80D5-4E9C-86B2-79D66B475597}"/>
                  </a:ext>
                </a:extLst>
              </p:cNvPr>
              <p:cNvGrpSpPr/>
              <p:nvPr/>
            </p:nvGrpSpPr>
            <p:grpSpPr>
              <a:xfrm>
                <a:off x="2202952" y="2850482"/>
                <a:ext cx="2518253" cy="2922347"/>
                <a:chOff x="5097314" y="2786062"/>
                <a:chExt cx="2324100" cy="2697039"/>
              </a:xfrm>
            </p:grpSpPr>
            <p:sp>
              <p:nvSpPr>
                <p:cNvPr id="61" name="Freeform 3">
                  <a:extLst>
                    <a:ext uri="{FF2B5EF4-FFF2-40B4-BE49-F238E27FC236}">
                      <a16:creationId xmlns:a16="http://schemas.microsoft.com/office/drawing/2014/main" id="{7A69A474-8175-4D8B-9CF2-57D767DCBEF7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70000"/>
                        <a:lumOff val="30000"/>
                      </a:schemeClr>
                    </a:gs>
                    <a:gs pos="100000">
                      <a:schemeClr val="accent1">
                        <a:lumMod val="70000"/>
                        <a:lumOff val="30000"/>
                      </a:schemeClr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62" name="Freeform 4">
                  <a:extLst>
                    <a:ext uri="{FF2B5EF4-FFF2-40B4-BE49-F238E27FC236}">
                      <a16:creationId xmlns:a16="http://schemas.microsoft.com/office/drawing/2014/main" id="{EE5DCA8D-A995-4818-BEBA-C5073AAC1456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63" name="Freeform 7">
                  <a:extLst>
                    <a:ext uri="{FF2B5EF4-FFF2-40B4-BE49-F238E27FC236}">
                      <a16:creationId xmlns:a16="http://schemas.microsoft.com/office/drawing/2014/main" id="{F6846790-9027-4170-99EC-4F8E64907895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70000"/>
                      </a:schemeClr>
                    </a:gs>
                    <a:gs pos="100000">
                      <a:schemeClr val="accent1">
                        <a:lumMod val="70000"/>
                      </a:schemeClr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 dirty="0"/>
                </a:p>
              </p:txBody>
            </p:sp>
            <p:sp>
              <p:nvSpPr>
                <p:cNvPr id="64" name="Freeform 9">
                  <a:extLst>
                    <a:ext uri="{FF2B5EF4-FFF2-40B4-BE49-F238E27FC236}">
                      <a16:creationId xmlns:a16="http://schemas.microsoft.com/office/drawing/2014/main" id="{3604153D-FF08-4F6C-8ABE-AEB7C726049D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70000"/>
                        <a:lumOff val="30000"/>
                      </a:schemeClr>
                    </a:gs>
                    <a:gs pos="100000">
                      <a:schemeClr val="accent1">
                        <a:lumMod val="70000"/>
                        <a:lumOff val="30000"/>
                      </a:schemeClr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E7E0D872-0094-4FC0-8122-776C3857CFBF}"/>
                </a:ext>
              </a:extLst>
            </p:cNvPr>
            <p:cNvGrpSpPr/>
            <p:nvPr/>
          </p:nvGrpSpPr>
          <p:grpSpPr>
            <a:xfrm>
              <a:off x="3678427" y="2371677"/>
              <a:ext cx="1955619" cy="1389762"/>
              <a:chOff x="3064080" y="2527763"/>
              <a:chExt cx="1822941" cy="1424567"/>
            </a:xfrm>
          </p:grpSpPr>
          <p:sp>
            <p:nvSpPr>
              <p:cNvPr id="43" name="Freeform 65">
                <a:extLst>
                  <a:ext uri="{FF2B5EF4-FFF2-40B4-BE49-F238E27FC236}">
                    <a16:creationId xmlns:a16="http://schemas.microsoft.com/office/drawing/2014/main" id="{DB4C7868-BC93-4FCC-B38F-77300A4573CA}"/>
                  </a:ext>
                </a:extLst>
              </p:cNvPr>
              <p:cNvSpPr/>
              <p:nvPr/>
            </p:nvSpPr>
            <p:spPr>
              <a:xfrm>
                <a:off x="4141347" y="2527763"/>
                <a:ext cx="551618" cy="962935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1618" h="962935">
                    <a:moveTo>
                      <a:pt x="551618" y="962935"/>
                    </a:moveTo>
                    <a:cubicBezTo>
                      <a:pt x="253444" y="516336"/>
                      <a:pt x="90442" y="264545"/>
                      <a:pt x="18880" y="104194"/>
                    </a:cubicBezTo>
                    <a:cubicBezTo>
                      <a:pt x="-52682" y="-56157"/>
                      <a:pt x="100712" y="22362"/>
                      <a:pt x="122247" y="827"/>
                    </a:cubicBezTo>
                  </a:path>
                </a:pathLst>
              </a:custGeom>
              <a:ln w="3810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4" name="Freeform 66">
                <a:extLst>
                  <a:ext uri="{FF2B5EF4-FFF2-40B4-BE49-F238E27FC236}">
                    <a16:creationId xmlns:a16="http://schemas.microsoft.com/office/drawing/2014/main" id="{8B4B048D-C42F-444D-8C97-DDF56233B61A}"/>
                  </a:ext>
                </a:extLst>
              </p:cNvPr>
              <p:cNvSpPr/>
              <p:nvPr/>
            </p:nvSpPr>
            <p:spPr>
              <a:xfrm>
                <a:off x="3958377" y="2635642"/>
                <a:ext cx="341478" cy="898498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1478" h="898498">
                    <a:moveTo>
                      <a:pt x="341478" y="898498"/>
                    </a:moveTo>
                    <a:cubicBezTo>
                      <a:pt x="146671" y="443948"/>
                      <a:pt x="45953" y="253117"/>
                      <a:pt x="7522" y="103367"/>
                    </a:cubicBezTo>
                    <a:cubicBezTo>
                      <a:pt x="-30909" y="-46383"/>
                      <a:pt x="89354" y="21535"/>
                      <a:pt x="110889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5" name="Freeform 67">
                <a:extLst>
                  <a:ext uri="{FF2B5EF4-FFF2-40B4-BE49-F238E27FC236}">
                    <a16:creationId xmlns:a16="http://schemas.microsoft.com/office/drawing/2014/main" id="{9C3760B3-3437-494E-A58E-5636CB331F8D}"/>
                  </a:ext>
                </a:extLst>
              </p:cNvPr>
              <p:cNvSpPr/>
              <p:nvPr/>
            </p:nvSpPr>
            <p:spPr>
              <a:xfrm rot="424058">
                <a:off x="3744773" y="2762589"/>
                <a:ext cx="598849" cy="1189741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8849" h="1189741">
                    <a:moveTo>
                      <a:pt x="598849" y="1189741"/>
                    </a:moveTo>
                    <a:cubicBezTo>
                      <a:pt x="382326" y="753909"/>
                      <a:pt x="124832" y="364848"/>
                      <a:pt x="36316" y="166558"/>
                    </a:cubicBezTo>
                    <a:cubicBezTo>
                      <a:pt x="-52200" y="-31732"/>
                      <a:pt x="46215" y="21535"/>
                      <a:pt x="67750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6" name="Freeform 68">
                <a:extLst>
                  <a:ext uri="{FF2B5EF4-FFF2-40B4-BE49-F238E27FC236}">
                    <a16:creationId xmlns:a16="http://schemas.microsoft.com/office/drawing/2014/main" id="{2A111C2A-9787-4626-9222-444191752859}"/>
                  </a:ext>
                </a:extLst>
              </p:cNvPr>
              <p:cNvSpPr/>
              <p:nvPr/>
            </p:nvSpPr>
            <p:spPr>
              <a:xfrm rot="1547584">
                <a:off x="3064080" y="3116301"/>
                <a:ext cx="654077" cy="802803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4077" h="802803">
                    <a:moveTo>
                      <a:pt x="654077" y="802803"/>
                    </a:moveTo>
                    <a:cubicBezTo>
                      <a:pt x="294131" y="453945"/>
                      <a:pt x="137190" y="300358"/>
                      <a:pt x="40100" y="166558"/>
                    </a:cubicBezTo>
                    <a:cubicBezTo>
                      <a:pt x="-56990" y="32758"/>
                      <a:pt x="49999" y="21535"/>
                      <a:pt x="71534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7" name="Freeform 69">
                <a:extLst>
                  <a:ext uri="{FF2B5EF4-FFF2-40B4-BE49-F238E27FC236}">
                    <a16:creationId xmlns:a16="http://schemas.microsoft.com/office/drawing/2014/main" id="{755CBDA0-9991-4DE1-BCDE-C225B845755D}"/>
                  </a:ext>
                </a:extLst>
              </p:cNvPr>
              <p:cNvSpPr/>
              <p:nvPr/>
            </p:nvSpPr>
            <p:spPr>
              <a:xfrm rot="1547584">
                <a:off x="3348474" y="2959035"/>
                <a:ext cx="676620" cy="827980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76620 w 676620"/>
                  <a:gd name="connsiteY0" fmla="*/ 827980 h 827980"/>
                  <a:gd name="connsiteX1" fmla="*/ 41646 w 676620"/>
                  <a:gd name="connsiteY1" fmla="*/ 166558 h 827980"/>
                  <a:gd name="connsiteX2" fmla="*/ 73080 w 676620"/>
                  <a:gd name="connsiteY2" fmla="*/ 0 h 827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620" h="827980">
                    <a:moveTo>
                      <a:pt x="676620" y="827980"/>
                    </a:moveTo>
                    <a:cubicBezTo>
                      <a:pt x="316674" y="479122"/>
                      <a:pt x="142236" y="304555"/>
                      <a:pt x="41646" y="166558"/>
                    </a:cubicBezTo>
                    <a:cubicBezTo>
                      <a:pt x="-58944" y="28561"/>
                      <a:pt x="51545" y="21535"/>
                      <a:pt x="73080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8" name="Freeform 70">
                <a:extLst>
                  <a:ext uri="{FF2B5EF4-FFF2-40B4-BE49-F238E27FC236}">
                    <a16:creationId xmlns:a16="http://schemas.microsoft.com/office/drawing/2014/main" id="{0C463D36-2234-45B5-BD9F-D704EAAC0F69}"/>
                  </a:ext>
                </a:extLst>
              </p:cNvPr>
              <p:cNvSpPr/>
              <p:nvPr/>
            </p:nvSpPr>
            <p:spPr>
              <a:xfrm rot="1547584">
                <a:off x="3445577" y="2947008"/>
                <a:ext cx="901202" cy="877029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202" h="877029">
                    <a:moveTo>
                      <a:pt x="901202" y="877029"/>
                    </a:moveTo>
                    <a:cubicBezTo>
                      <a:pt x="501761" y="556089"/>
                      <a:pt x="192518" y="312729"/>
                      <a:pt x="57068" y="166558"/>
                    </a:cubicBezTo>
                    <a:cubicBezTo>
                      <a:pt x="-78382" y="20387"/>
                      <a:pt x="66967" y="21535"/>
                      <a:pt x="88502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9" name="Freeform 71">
                <a:extLst>
                  <a:ext uri="{FF2B5EF4-FFF2-40B4-BE49-F238E27FC236}">
                    <a16:creationId xmlns:a16="http://schemas.microsoft.com/office/drawing/2014/main" id="{54EE0E38-FD44-40FF-8BBD-FC222900397A}"/>
                  </a:ext>
                </a:extLst>
              </p:cNvPr>
              <p:cNvSpPr/>
              <p:nvPr/>
            </p:nvSpPr>
            <p:spPr>
              <a:xfrm rot="1547584">
                <a:off x="3267432" y="3054722"/>
                <a:ext cx="643707" cy="727992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  <a:gd name="connsiteX0" fmla="*/ 643707 w 643707"/>
                  <a:gd name="connsiteY0" fmla="*/ 727992 h 727992"/>
                  <a:gd name="connsiteX1" fmla="*/ 39390 w 643707"/>
                  <a:gd name="connsiteY1" fmla="*/ 166558 h 727992"/>
                  <a:gd name="connsiteX2" fmla="*/ 70824 w 643707"/>
                  <a:gd name="connsiteY2" fmla="*/ 0 h 72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3707" h="727992">
                    <a:moveTo>
                      <a:pt x="643707" y="727992"/>
                    </a:moveTo>
                    <a:cubicBezTo>
                      <a:pt x="244266" y="407052"/>
                      <a:pt x="134870" y="287890"/>
                      <a:pt x="39390" y="166558"/>
                    </a:cubicBezTo>
                    <a:cubicBezTo>
                      <a:pt x="-56090" y="45226"/>
                      <a:pt x="49289" y="21535"/>
                      <a:pt x="70824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50" name="Freeform 72">
                <a:extLst>
                  <a:ext uri="{FF2B5EF4-FFF2-40B4-BE49-F238E27FC236}">
                    <a16:creationId xmlns:a16="http://schemas.microsoft.com/office/drawing/2014/main" id="{DD9642DE-405C-4DCC-B8DB-58426F074B88}"/>
                  </a:ext>
                </a:extLst>
              </p:cNvPr>
              <p:cNvSpPr/>
              <p:nvPr/>
            </p:nvSpPr>
            <p:spPr>
              <a:xfrm>
                <a:off x="4054881" y="2604251"/>
                <a:ext cx="374940" cy="803082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4940" h="803082">
                    <a:moveTo>
                      <a:pt x="374940" y="803082"/>
                    </a:moveTo>
                    <a:cubicBezTo>
                      <a:pt x="140376" y="364434"/>
                      <a:pt x="52912" y="237214"/>
                      <a:pt x="9180" y="103367"/>
                    </a:cubicBezTo>
                    <a:cubicBezTo>
                      <a:pt x="-34552" y="-30480"/>
                      <a:pt x="91012" y="21535"/>
                      <a:pt x="112547" y="0"/>
                    </a:cubicBezTo>
                  </a:path>
                </a:pathLst>
              </a:custGeom>
              <a:ln w="3810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6057C7C5-3011-4854-A8CC-E193C506C1FF}"/>
                  </a:ext>
                </a:extLst>
              </p:cNvPr>
              <p:cNvCxnSpPr/>
              <p:nvPr/>
            </p:nvCxnSpPr>
            <p:spPr>
              <a:xfrm>
                <a:off x="4429821" y="2853074"/>
                <a:ext cx="457200" cy="504385"/>
              </a:xfrm>
              <a:prstGeom prst="line">
                <a:avLst/>
              </a:prstGeom>
              <a:ln w="3810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C06A0B0F-83F5-447E-A4C6-852296C820F4}"/>
                  </a:ext>
                </a:extLst>
              </p:cNvPr>
              <p:cNvCxnSpPr/>
              <p:nvPr/>
            </p:nvCxnSpPr>
            <p:spPr>
              <a:xfrm>
                <a:off x="4362502" y="2933678"/>
                <a:ext cx="295919" cy="351306"/>
              </a:xfrm>
              <a:prstGeom prst="line">
                <a:avLst/>
              </a:prstGeom>
              <a:ln w="3810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31F1D6C6-718B-48E3-8366-D67D2317A15E}"/>
                  </a:ext>
                </a:extLst>
              </p:cNvPr>
              <p:cNvCxnSpPr/>
              <p:nvPr/>
            </p:nvCxnSpPr>
            <p:spPr>
              <a:xfrm>
                <a:off x="3913737" y="3264779"/>
                <a:ext cx="227610" cy="555919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0FC4C307-0FB8-471D-B135-00A0A96BC6A9}"/>
                  </a:ext>
                </a:extLst>
              </p:cNvPr>
              <p:cNvCxnSpPr/>
              <p:nvPr/>
            </p:nvCxnSpPr>
            <p:spPr>
              <a:xfrm>
                <a:off x="3464972" y="3595880"/>
                <a:ext cx="124313" cy="29709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Straight Connector 54">
                <a:extLst>
                  <a:ext uri="{FF2B5EF4-FFF2-40B4-BE49-F238E27FC236}">
                    <a16:creationId xmlns:a16="http://schemas.microsoft.com/office/drawing/2014/main" id="{11F4B445-48E4-4519-B391-78CF9E4A9626}"/>
                  </a:ext>
                </a:extLst>
              </p:cNvPr>
              <p:cNvCxnSpPr/>
              <p:nvPr/>
            </p:nvCxnSpPr>
            <p:spPr>
              <a:xfrm>
                <a:off x="3735921" y="3403843"/>
                <a:ext cx="234952" cy="455277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85F855D5-0229-4FC3-994E-7CCB132F482F}"/>
                  </a:ext>
                </a:extLst>
              </p:cNvPr>
              <p:cNvCxnSpPr/>
              <p:nvPr/>
            </p:nvCxnSpPr>
            <p:spPr>
              <a:xfrm>
                <a:off x="4054881" y="3160202"/>
                <a:ext cx="173608" cy="41683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95650013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724" name="Freeform: Shape 723">
            <a:extLst>
              <a:ext uri="{FF2B5EF4-FFF2-40B4-BE49-F238E27FC236}">
                <a16:creationId xmlns:a16="http://schemas.microsoft.com/office/drawing/2014/main" id="{CD5FBD84-F185-4C63-B10A-11317CDC22D3}"/>
              </a:ext>
            </a:extLst>
          </p:cNvPr>
          <p:cNvSpPr/>
          <p:nvPr/>
        </p:nvSpPr>
        <p:spPr>
          <a:xfrm>
            <a:off x="4221347" y="5795593"/>
            <a:ext cx="1304925" cy="1304925"/>
          </a:xfrm>
          <a:custGeom>
            <a:avLst/>
            <a:gdLst>
              <a:gd name="connsiteX0" fmla="*/ 335518 w 1304925"/>
              <a:gd name="connsiteY0" fmla="*/ 1217533 h 1304925"/>
              <a:gd name="connsiteX1" fmla="*/ 298371 w 1304925"/>
              <a:gd name="connsiteY1" fmla="*/ 1194673 h 1304925"/>
              <a:gd name="connsiteX2" fmla="*/ 243126 w 1304925"/>
              <a:gd name="connsiteY2" fmla="*/ 1153716 h 1304925"/>
              <a:gd name="connsiteX3" fmla="*/ 175498 w 1304925"/>
              <a:gd name="connsiteY3" fmla="*/ 1088946 h 1304925"/>
              <a:gd name="connsiteX4" fmla="*/ 136446 w 1304925"/>
              <a:gd name="connsiteY4" fmla="*/ 1041321 h 1304925"/>
              <a:gd name="connsiteX5" fmla="*/ 104061 w 1304925"/>
              <a:gd name="connsiteY5" fmla="*/ 993696 h 1304925"/>
              <a:gd name="connsiteX6" fmla="*/ 79296 w 1304925"/>
              <a:gd name="connsiteY6" fmla="*/ 950833 h 1304925"/>
              <a:gd name="connsiteX7" fmla="*/ 55483 w 1304925"/>
              <a:gd name="connsiteY7" fmla="*/ 900351 h 1304925"/>
              <a:gd name="connsiteX8" fmla="*/ 38338 w 1304925"/>
              <a:gd name="connsiteY8" fmla="*/ 852726 h 1304925"/>
              <a:gd name="connsiteX9" fmla="*/ 23098 w 1304925"/>
              <a:gd name="connsiteY9" fmla="*/ 798433 h 1304925"/>
              <a:gd name="connsiteX10" fmla="*/ 8811 w 1304925"/>
              <a:gd name="connsiteY10" fmla="*/ 695563 h 1304925"/>
              <a:gd name="connsiteX11" fmla="*/ 9763 w 1304925"/>
              <a:gd name="connsiteY11" fmla="*/ 600313 h 1304925"/>
              <a:gd name="connsiteX12" fmla="*/ 17383 w 1304925"/>
              <a:gd name="connsiteY12" fmla="*/ 544116 h 1304925"/>
              <a:gd name="connsiteX13" fmla="*/ 27861 w 1304925"/>
              <a:gd name="connsiteY13" fmla="*/ 493633 h 1304925"/>
              <a:gd name="connsiteX14" fmla="*/ 44053 w 1304925"/>
              <a:gd name="connsiteY14" fmla="*/ 440293 h 1304925"/>
              <a:gd name="connsiteX15" fmla="*/ 62151 w 1304925"/>
              <a:gd name="connsiteY15" fmla="*/ 393621 h 1304925"/>
              <a:gd name="connsiteX16" fmla="*/ 86916 w 1304925"/>
              <a:gd name="connsiteY16" fmla="*/ 344091 h 1304925"/>
              <a:gd name="connsiteX17" fmla="*/ 111681 w 1304925"/>
              <a:gd name="connsiteY17" fmla="*/ 302181 h 1304925"/>
              <a:gd name="connsiteX18" fmla="*/ 145018 w 1304925"/>
              <a:gd name="connsiteY18" fmla="*/ 256460 h 1304925"/>
              <a:gd name="connsiteX19" fmla="*/ 208836 w 1304925"/>
              <a:gd name="connsiteY19" fmla="*/ 185976 h 1304925"/>
              <a:gd name="connsiteX20" fmla="*/ 251698 w 1304925"/>
              <a:gd name="connsiteY20" fmla="*/ 148828 h 1304925"/>
              <a:gd name="connsiteX21" fmla="*/ 286941 w 1304925"/>
              <a:gd name="connsiteY21" fmla="*/ 122158 h 1304925"/>
              <a:gd name="connsiteX22" fmla="*/ 337423 w 1304925"/>
              <a:gd name="connsiteY22" fmla="*/ 90725 h 1304925"/>
              <a:gd name="connsiteX23" fmla="*/ 370761 w 1304925"/>
              <a:gd name="connsiteY23" fmla="*/ 73581 h 1304925"/>
              <a:gd name="connsiteX24" fmla="*/ 404098 w 1304925"/>
              <a:gd name="connsiteY24" fmla="*/ 58341 h 1304925"/>
              <a:gd name="connsiteX25" fmla="*/ 432673 w 1304925"/>
              <a:gd name="connsiteY25" fmla="*/ 46910 h 1304925"/>
              <a:gd name="connsiteX26" fmla="*/ 480298 w 1304925"/>
              <a:gd name="connsiteY26" fmla="*/ 31671 h 1304925"/>
              <a:gd name="connsiteX27" fmla="*/ 504111 w 1304925"/>
              <a:gd name="connsiteY27" fmla="*/ 25956 h 1304925"/>
              <a:gd name="connsiteX28" fmla="*/ 548878 w 1304925"/>
              <a:gd name="connsiteY28" fmla="*/ 16431 h 1304925"/>
              <a:gd name="connsiteX29" fmla="*/ 601266 w 1304925"/>
              <a:gd name="connsiteY29" fmla="*/ 9763 h 1304925"/>
              <a:gd name="connsiteX30" fmla="*/ 630793 w 1304925"/>
              <a:gd name="connsiteY30" fmla="*/ 7858 h 1304925"/>
              <a:gd name="connsiteX31" fmla="*/ 672703 w 1304925"/>
              <a:gd name="connsiteY31" fmla="*/ 7858 h 1304925"/>
              <a:gd name="connsiteX32" fmla="*/ 731758 w 1304925"/>
              <a:gd name="connsiteY32" fmla="*/ 12621 h 1304925"/>
              <a:gd name="connsiteX33" fmla="*/ 766048 w 1304925"/>
              <a:gd name="connsiteY33" fmla="*/ 17383 h 1304925"/>
              <a:gd name="connsiteX34" fmla="*/ 785098 w 1304925"/>
              <a:gd name="connsiteY34" fmla="*/ 21193 h 1304925"/>
              <a:gd name="connsiteX35" fmla="*/ 828913 w 1304925"/>
              <a:gd name="connsiteY35" fmla="*/ 31671 h 1304925"/>
              <a:gd name="connsiteX36" fmla="*/ 857488 w 1304925"/>
              <a:gd name="connsiteY36" fmla="*/ 40243 h 1304925"/>
              <a:gd name="connsiteX37" fmla="*/ 889873 w 1304925"/>
              <a:gd name="connsiteY37" fmla="*/ 51673 h 1304925"/>
              <a:gd name="connsiteX38" fmla="*/ 923211 w 1304925"/>
              <a:gd name="connsiteY38" fmla="*/ 65960 h 1304925"/>
              <a:gd name="connsiteX39" fmla="*/ 973693 w 1304925"/>
              <a:gd name="connsiteY39" fmla="*/ 91678 h 1304925"/>
              <a:gd name="connsiteX40" fmla="*/ 655558 w 1304925"/>
              <a:gd name="connsiteY40" fmla="*/ 32623 h 1304925"/>
              <a:gd name="connsiteX41" fmla="*/ 973693 w 1304925"/>
              <a:gd name="connsiteY41" fmla="*/ 91678 h 1304925"/>
              <a:gd name="connsiteX42" fmla="*/ 973693 w 1304925"/>
              <a:gd name="connsiteY42" fmla="*/ 91678 h 1304925"/>
              <a:gd name="connsiteX43" fmla="*/ 1047036 w 1304925"/>
              <a:gd name="connsiteY43" fmla="*/ 140256 h 1304925"/>
              <a:gd name="connsiteX44" fmla="*/ 1093708 w 1304925"/>
              <a:gd name="connsiteY44" fmla="*/ 179308 h 1304925"/>
              <a:gd name="connsiteX45" fmla="*/ 1127046 w 1304925"/>
              <a:gd name="connsiteY45" fmla="*/ 212646 h 1304925"/>
              <a:gd name="connsiteX46" fmla="*/ 1165146 w 1304925"/>
              <a:gd name="connsiteY46" fmla="*/ 257413 h 1304925"/>
              <a:gd name="connsiteX47" fmla="*/ 1193721 w 1304925"/>
              <a:gd name="connsiteY47" fmla="*/ 297418 h 1304925"/>
              <a:gd name="connsiteX48" fmla="*/ 1223248 w 1304925"/>
              <a:gd name="connsiteY48" fmla="*/ 345996 h 1304925"/>
              <a:gd name="connsiteX49" fmla="*/ 1245156 w 1304925"/>
              <a:gd name="connsiteY49" fmla="*/ 390763 h 1304925"/>
              <a:gd name="connsiteX50" fmla="*/ 1266111 w 1304925"/>
              <a:gd name="connsiteY50" fmla="*/ 443151 h 1304925"/>
              <a:gd name="connsiteX51" fmla="*/ 1280398 w 1304925"/>
              <a:gd name="connsiteY51" fmla="*/ 491728 h 1304925"/>
              <a:gd name="connsiteX52" fmla="*/ 1291828 w 1304925"/>
              <a:gd name="connsiteY52" fmla="*/ 546973 h 1304925"/>
              <a:gd name="connsiteX53" fmla="*/ 1298496 w 1304925"/>
              <a:gd name="connsiteY53" fmla="*/ 598408 h 1304925"/>
              <a:gd name="connsiteX54" fmla="*/ 1301353 w 1304925"/>
              <a:gd name="connsiteY54" fmla="*/ 655558 h 1304925"/>
              <a:gd name="connsiteX55" fmla="*/ 1292781 w 1304925"/>
              <a:gd name="connsiteY55" fmla="*/ 760333 h 1304925"/>
              <a:gd name="connsiteX56" fmla="*/ 1279446 w 1304925"/>
              <a:gd name="connsiteY56" fmla="*/ 821293 h 1304925"/>
              <a:gd name="connsiteX57" fmla="*/ 1264206 w 1304925"/>
              <a:gd name="connsiteY57" fmla="*/ 869871 h 1304925"/>
              <a:gd name="connsiteX58" fmla="*/ 1243251 w 1304925"/>
              <a:gd name="connsiteY58" fmla="*/ 921305 h 1304925"/>
              <a:gd name="connsiteX59" fmla="*/ 1221343 w 1304925"/>
              <a:gd name="connsiteY59" fmla="*/ 966073 h 1304925"/>
              <a:gd name="connsiteX60" fmla="*/ 1192768 w 1304925"/>
              <a:gd name="connsiteY60" fmla="*/ 1012746 h 1304925"/>
              <a:gd name="connsiteX61" fmla="*/ 1127998 w 1304925"/>
              <a:gd name="connsiteY61" fmla="*/ 1094660 h 1304925"/>
              <a:gd name="connsiteX62" fmla="*/ 1051798 w 1304925"/>
              <a:gd name="connsiteY62" fmla="*/ 1165146 h 1304925"/>
              <a:gd name="connsiteX63" fmla="*/ 1016556 w 1304925"/>
              <a:gd name="connsiteY63" fmla="*/ 1190863 h 1304925"/>
              <a:gd name="connsiteX64" fmla="*/ 966073 w 1304925"/>
              <a:gd name="connsiteY64" fmla="*/ 1222296 h 1304925"/>
              <a:gd name="connsiteX65" fmla="*/ 892731 w 1304925"/>
              <a:gd name="connsiteY65" fmla="*/ 1256585 h 1304925"/>
              <a:gd name="connsiteX66" fmla="*/ 846058 w 1304925"/>
              <a:gd name="connsiteY66" fmla="*/ 1272778 h 1304925"/>
              <a:gd name="connsiteX67" fmla="*/ 799386 w 1304925"/>
              <a:gd name="connsiteY67" fmla="*/ 1285160 h 1304925"/>
              <a:gd name="connsiteX68" fmla="*/ 741283 w 1304925"/>
              <a:gd name="connsiteY68" fmla="*/ 1295638 h 1304925"/>
              <a:gd name="connsiteX69" fmla="*/ 678418 w 1304925"/>
              <a:gd name="connsiteY69" fmla="*/ 1301353 h 1304925"/>
              <a:gd name="connsiteX70" fmla="*/ 622221 w 1304925"/>
              <a:gd name="connsiteY70" fmla="*/ 1301353 h 1304925"/>
              <a:gd name="connsiteX71" fmla="*/ 561261 w 1304925"/>
              <a:gd name="connsiteY71" fmla="*/ 1295638 h 1304925"/>
              <a:gd name="connsiteX72" fmla="*/ 525066 w 1304925"/>
              <a:gd name="connsiteY72" fmla="*/ 1288971 h 1304925"/>
              <a:gd name="connsiteX73" fmla="*/ 503158 w 1304925"/>
              <a:gd name="connsiteY73" fmla="*/ 1284208 h 1304925"/>
              <a:gd name="connsiteX74" fmla="*/ 452676 w 1304925"/>
              <a:gd name="connsiteY74" fmla="*/ 1269921 h 1304925"/>
              <a:gd name="connsiteX75" fmla="*/ 386953 w 1304925"/>
              <a:gd name="connsiteY75" fmla="*/ 1244203 h 1304925"/>
              <a:gd name="connsiteX76" fmla="*/ 335518 w 1304925"/>
              <a:gd name="connsiteY76" fmla="*/ 1217533 h 130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304925" h="1304925">
                <a:moveTo>
                  <a:pt x="335518" y="1217533"/>
                </a:moveTo>
                <a:cubicBezTo>
                  <a:pt x="324088" y="1210866"/>
                  <a:pt x="309801" y="1202293"/>
                  <a:pt x="298371" y="1194673"/>
                </a:cubicBezTo>
                <a:cubicBezTo>
                  <a:pt x="281226" y="1183243"/>
                  <a:pt x="259318" y="1167051"/>
                  <a:pt x="243126" y="1153716"/>
                </a:cubicBezTo>
                <a:cubicBezTo>
                  <a:pt x="221218" y="1135618"/>
                  <a:pt x="194548" y="1108948"/>
                  <a:pt x="175498" y="1088946"/>
                </a:cubicBezTo>
                <a:cubicBezTo>
                  <a:pt x="162163" y="1075610"/>
                  <a:pt x="146923" y="1056560"/>
                  <a:pt x="136446" y="1041321"/>
                </a:cubicBezTo>
                <a:cubicBezTo>
                  <a:pt x="126921" y="1027033"/>
                  <a:pt x="113586" y="1008935"/>
                  <a:pt x="104061" y="993696"/>
                </a:cubicBezTo>
                <a:cubicBezTo>
                  <a:pt x="96441" y="981313"/>
                  <a:pt x="86916" y="964168"/>
                  <a:pt x="79296" y="950833"/>
                </a:cubicBezTo>
                <a:cubicBezTo>
                  <a:pt x="71676" y="935593"/>
                  <a:pt x="62151" y="915591"/>
                  <a:pt x="55483" y="900351"/>
                </a:cubicBezTo>
                <a:cubicBezTo>
                  <a:pt x="49768" y="886063"/>
                  <a:pt x="43101" y="867013"/>
                  <a:pt x="38338" y="852726"/>
                </a:cubicBezTo>
                <a:cubicBezTo>
                  <a:pt x="32623" y="836533"/>
                  <a:pt x="26908" y="815578"/>
                  <a:pt x="23098" y="798433"/>
                </a:cubicBezTo>
                <a:cubicBezTo>
                  <a:pt x="17383" y="767953"/>
                  <a:pt x="10716" y="726996"/>
                  <a:pt x="8811" y="695563"/>
                </a:cubicBezTo>
                <a:cubicBezTo>
                  <a:pt x="6906" y="666988"/>
                  <a:pt x="5953" y="628888"/>
                  <a:pt x="9763" y="600313"/>
                </a:cubicBezTo>
                <a:cubicBezTo>
                  <a:pt x="11668" y="583168"/>
                  <a:pt x="13573" y="560308"/>
                  <a:pt x="17383" y="544116"/>
                </a:cubicBezTo>
                <a:cubicBezTo>
                  <a:pt x="20241" y="528876"/>
                  <a:pt x="24051" y="508873"/>
                  <a:pt x="27861" y="493633"/>
                </a:cubicBezTo>
                <a:cubicBezTo>
                  <a:pt x="31671" y="477441"/>
                  <a:pt x="38338" y="455533"/>
                  <a:pt x="44053" y="440293"/>
                </a:cubicBezTo>
                <a:cubicBezTo>
                  <a:pt x="49768" y="426006"/>
                  <a:pt x="56436" y="406956"/>
                  <a:pt x="62151" y="393621"/>
                </a:cubicBezTo>
                <a:cubicBezTo>
                  <a:pt x="68818" y="378381"/>
                  <a:pt x="78343" y="358378"/>
                  <a:pt x="86916" y="344091"/>
                </a:cubicBezTo>
                <a:cubicBezTo>
                  <a:pt x="93583" y="330756"/>
                  <a:pt x="104061" y="314563"/>
                  <a:pt x="111681" y="302181"/>
                </a:cubicBezTo>
                <a:cubicBezTo>
                  <a:pt x="121206" y="287893"/>
                  <a:pt x="133588" y="268843"/>
                  <a:pt x="145018" y="256460"/>
                </a:cubicBezTo>
                <a:cubicBezTo>
                  <a:pt x="163116" y="234553"/>
                  <a:pt x="187881" y="205978"/>
                  <a:pt x="208836" y="185976"/>
                </a:cubicBezTo>
                <a:cubicBezTo>
                  <a:pt x="221218" y="174546"/>
                  <a:pt x="238363" y="159306"/>
                  <a:pt x="251698" y="148828"/>
                </a:cubicBezTo>
                <a:cubicBezTo>
                  <a:pt x="262176" y="140256"/>
                  <a:pt x="276463" y="129778"/>
                  <a:pt x="286941" y="122158"/>
                </a:cubicBezTo>
                <a:cubicBezTo>
                  <a:pt x="302181" y="112633"/>
                  <a:pt x="322183" y="99298"/>
                  <a:pt x="337423" y="90725"/>
                </a:cubicBezTo>
                <a:cubicBezTo>
                  <a:pt x="346948" y="85010"/>
                  <a:pt x="360283" y="78343"/>
                  <a:pt x="370761" y="73581"/>
                </a:cubicBezTo>
                <a:cubicBezTo>
                  <a:pt x="380286" y="68818"/>
                  <a:pt x="394573" y="63103"/>
                  <a:pt x="404098" y="58341"/>
                </a:cubicBezTo>
                <a:cubicBezTo>
                  <a:pt x="412671" y="54531"/>
                  <a:pt x="424101" y="50721"/>
                  <a:pt x="432673" y="46910"/>
                </a:cubicBezTo>
                <a:cubicBezTo>
                  <a:pt x="446961" y="41196"/>
                  <a:pt x="466011" y="35481"/>
                  <a:pt x="480298" y="31671"/>
                </a:cubicBezTo>
                <a:cubicBezTo>
                  <a:pt x="486966" y="29766"/>
                  <a:pt x="496491" y="26908"/>
                  <a:pt x="504111" y="25956"/>
                </a:cubicBezTo>
                <a:cubicBezTo>
                  <a:pt x="517446" y="23098"/>
                  <a:pt x="535543" y="19288"/>
                  <a:pt x="548878" y="16431"/>
                </a:cubicBezTo>
                <a:cubicBezTo>
                  <a:pt x="559356" y="14525"/>
                  <a:pt x="583168" y="11668"/>
                  <a:pt x="601266" y="9763"/>
                </a:cubicBezTo>
                <a:cubicBezTo>
                  <a:pt x="606981" y="9763"/>
                  <a:pt x="621268" y="7858"/>
                  <a:pt x="630793" y="7858"/>
                </a:cubicBezTo>
                <a:cubicBezTo>
                  <a:pt x="651748" y="6906"/>
                  <a:pt x="652701" y="6906"/>
                  <a:pt x="672703" y="7858"/>
                </a:cubicBezTo>
                <a:cubicBezTo>
                  <a:pt x="673656" y="7858"/>
                  <a:pt x="700326" y="8810"/>
                  <a:pt x="731758" y="12621"/>
                </a:cubicBezTo>
                <a:cubicBezTo>
                  <a:pt x="744141" y="14525"/>
                  <a:pt x="744141" y="14525"/>
                  <a:pt x="766048" y="17383"/>
                </a:cubicBezTo>
                <a:cubicBezTo>
                  <a:pt x="771763" y="18335"/>
                  <a:pt x="779383" y="19288"/>
                  <a:pt x="785098" y="21193"/>
                </a:cubicBezTo>
                <a:cubicBezTo>
                  <a:pt x="798433" y="24050"/>
                  <a:pt x="815578" y="27860"/>
                  <a:pt x="828913" y="31671"/>
                </a:cubicBezTo>
                <a:cubicBezTo>
                  <a:pt x="837486" y="33575"/>
                  <a:pt x="848916" y="37385"/>
                  <a:pt x="857488" y="40243"/>
                </a:cubicBezTo>
                <a:cubicBezTo>
                  <a:pt x="867013" y="43100"/>
                  <a:pt x="880348" y="47863"/>
                  <a:pt x="889873" y="51673"/>
                </a:cubicBezTo>
                <a:cubicBezTo>
                  <a:pt x="900351" y="55483"/>
                  <a:pt x="912733" y="61198"/>
                  <a:pt x="923211" y="65960"/>
                </a:cubicBezTo>
                <a:cubicBezTo>
                  <a:pt x="938451" y="72628"/>
                  <a:pt x="958453" y="83106"/>
                  <a:pt x="973693" y="91678"/>
                </a:cubicBezTo>
                <a:cubicBezTo>
                  <a:pt x="882253" y="40243"/>
                  <a:pt x="772716" y="17383"/>
                  <a:pt x="655558" y="32623"/>
                </a:cubicBezTo>
                <a:cubicBezTo>
                  <a:pt x="772716" y="16431"/>
                  <a:pt x="882253" y="39291"/>
                  <a:pt x="973693" y="91678"/>
                </a:cubicBezTo>
                <a:lnTo>
                  <a:pt x="973693" y="91678"/>
                </a:lnTo>
                <a:cubicBezTo>
                  <a:pt x="996553" y="105013"/>
                  <a:pt x="1026081" y="124063"/>
                  <a:pt x="1047036" y="140256"/>
                </a:cubicBezTo>
                <a:cubicBezTo>
                  <a:pt x="1061323" y="151685"/>
                  <a:pt x="1080373" y="166926"/>
                  <a:pt x="1093708" y="179308"/>
                </a:cubicBezTo>
                <a:cubicBezTo>
                  <a:pt x="1104186" y="188833"/>
                  <a:pt x="1117521" y="202168"/>
                  <a:pt x="1127046" y="212646"/>
                </a:cubicBezTo>
                <a:cubicBezTo>
                  <a:pt x="1139428" y="225981"/>
                  <a:pt x="1154668" y="244078"/>
                  <a:pt x="1165146" y="257413"/>
                </a:cubicBezTo>
                <a:cubicBezTo>
                  <a:pt x="1174671" y="268843"/>
                  <a:pt x="1185148" y="285035"/>
                  <a:pt x="1193721" y="297418"/>
                </a:cubicBezTo>
                <a:cubicBezTo>
                  <a:pt x="1203246" y="311706"/>
                  <a:pt x="1214676" y="330756"/>
                  <a:pt x="1223248" y="345996"/>
                </a:cubicBezTo>
                <a:cubicBezTo>
                  <a:pt x="1230868" y="359331"/>
                  <a:pt x="1238488" y="377428"/>
                  <a:pt x="1245156" y="390763"/>
                </a:cubicBezTo>
                <a:cubicBezTo>
                  <a:pt x="1252776" y="406003"/>
                  <a:pt x="1260396" y="426958"/>
                  <a:pt x="1266111" y="443151"/>
                </a:cubicBezTo>
                <a:cubicBezTo>
                  <a:pt x="1270873" y="457438"/>
                  <a:pt x="1276588" y="477441"/>
                  <a:pt x="1280398" y="491728"/>
                </a:cubicBezTo>
                <a:cubicBezTo>
                  <a:pt x="1285161" y="507921"/>
                  <a:pt x="1289923" y="529828"/>
                  <a:pt x="1291828" y="546973"/>
                </a:cubicBezTo>
                <a:cubicBezTo>
                  <a:pt x="1293733" y="562213"/>
                  <a:pt x="1297543" y="583168"/>
                  <a:pt x="1298496" y="598408"/>
                </a:cubicBezTo>
                <a:cubicBezTo>
                  <a:pt x="1299448" y="615553"/>
                  <a:pt x="1301353" y="638413"/>
                  <a:pt x="1301353" y="655558"/>
                </a:cubicBezTo>
                <a:cubicBezTo>
                  <a:pt x="1301353" y="686991"/>
                  <a:pt x="1297543" y="728901"/>
                  <a:pt x="1292781" y="760333"/>
                </a:cubicBezTo>
                <a:cubicBezTo>
                  <a:pt x="1289923" y="779383"/>
                  <a:pt x="1285161" y="803196"/>
                  <a:pt x="1279446" y="821293"/>
                </a:cubicBezTo>
                <a:cubicBezTo>
                  <a:pt x="1274683" y="835581"/>
                  <a:pt x="1269921" y="855583"/>
                  <a:pt x="1264206" y="869871"/>
                </a:cubicBezTo>
                <a:cubicBezTo>
                  <a:pt x="1258491" y="885110"/>
                  <a:pt x="1250871" y="906066"/>
                  <a:pt x="1243251" y="921305"/>
                </a:cubicBezTo>
                <a:cubicBezTo>
                  <a:pt x="1236583" y="934641"/>
                  <a:pt x="1228011" y="952738"/>
                  <a:pt x="1221343" y="966073"/>
                </a:cubicBezTo>
                <a:cubicBezTo>
                  <a:pt x="1213723" y="980360"/>
                  <a:pt x="1202293" y="999410"/>
                  <a:pt x="1192768" y="1012746"/>
                </a:cubicBezTo>
                <a:cubicBezTo>
                  <a:pt x="1166098" y="1052751"/>
                  <a:pt x="1139428" y="1082278"/>
                  <a:pt x="1127998" y="1094660"/>
                </a:cubicBezTo>
                <a:cubicBezTo>
                  <a:pt x="1111806" y="1111805"/>
                  <a:pt x="1087993" y="1136571"/>
                  <a:pt x="1051798" y="1165146"/>
                </a:cubicBezTo>
                <a:cubicBezTo>
                  <a:pt x="1041321" y="1173718"/>
                  <a:pt x="1027033" y="1184196"/>
                  <a:pt x="1016556" y="1190863"/>
                </a:cubicBezTo>
                <a:cubicBezTo>
                  <a:pt x="1001316" y="1200388"/>
                  <a:pt x="981313" y="1212771"/>
                  <a:pt x="966073" y="1222296"/>
                </a:cubicBezTo>
                <a:cubicBezTo>
                  <a:pt x="940356" y="1236583"/>
                  <a:pt x="901303" y="1253728"/>
                  <a:pt x="892731" y="1256585"/>
                </a:cubicBezTo>
                <a:cubicBezTo>
                  <a:pt x="878443" y="1262301"/>
                  <a:pt x="860346" y="1268968"/>
                  <a:pt x="846058" y="1272778"/>
                </a:cubicBezTo>
                <a:cubicBezTo>
                  <a:pt x="831771" y="1276588"/>
                  <a:pt x="813673" y="1282303"/>
                  <a:pt x="799386" y="1285160"/>
                </a:cubicBezTo>
                <a:cubicBezTo>
                  <a:pt x="772716" y="1290876"/>
                  <a:pt x="751761" y="1294685"/>
                  <a:pt x="741283" y="1295638"/>
                </a:cubicBezTo>
                <a:cubicBezTo>
                  <a:pt x="715566" y="1299448"/>
                  <a:pt x="698421" y="1300401"/>
                  <a:pt x="678418" y="1301353"/>
                </a:cubicBezTo>
                <a:cubicBezTo>
                  <a:pt x="661273" y="1302305"/>
                  <a:pt x="639366" y="1302305"/>
                  <a:pt x="622221" y="1301353"/>
                </a:cubicBezTo>
                <a:cubicBezTo>
                  <a:pt x="606028" y="1300401"/>
                  <a:pt x="586978" y="1299448"/>
                  <a:pt x="561261" y="1295638"/>
                </a:cubicBezTo>
                <a:cubicBezTo>
                  <a:pt x="547926" y="1293733"/>
                  <a:pt x="541258" y="1292780"/>
                  <a:pt x="525066" y="1288971"/>
                </a:cubicBezTo>
                <a:cubicBezTo>
                  <a:pt x="518398" y="1288018"/>
                  <a:pt x="509826" y="1285160"/>
                  <a:pt x="503158" y="1284208"/>
                </a:cubicBezTo>
                <a:cubicBezTo>
                  <a:pt x="477441" y="1278493"/>
                  <a:pt x="452676" y="1269921"/>
                  <a:pt x="452676" y="1269921"/>
                </a:cubicBezTo>
                <a:cubicBezTo>
                  <a:pt x="427911" y="1261348"/>
                  <a:pt x="417433" y="1257538"/>
                  <a:pt x="386953" y="1244203"/>
                </a:cubicBezTo>
                <a:cubicBezTo>
                  <a:pt x="369808" y="1235630"/>
                  <a:pt x="349806" y="1226105"/>
                  <a:pt x="335518" y="1217533"/>
                </a:cubicBezTo>
                <a:close/>
              </a:path>
            </a:pathLst>
          </a:custGeom>
          <a:noFill/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자유형: 도형 4">
            <a:extLst>
              <a:ext uri="{FF2B5EF4-FFF2-40B4-BE49-F238E27FC236}">
                <a16:creationId xmlns:a16="http://schemas.microsoft.com/office/drawing/2014/main" id="{1617D97F-13E7-44BC-BDC0-297BA759F9BF}"/>
              </a:ext>
            </a:extLst>
          </p:cNvPr>
          <p:cNvSpPr/>
          <p:nvPr/>
        </p:nvSpPr>
        <p:spPr>
          <a:xfrm>
            <a:off x="5592413" y="1253267"/>
            <a:ext cx="3153678" cy="3424942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4" name="Graphic 12">
            <a:extLst>
              <a:ext uri="{FF2B5EF4-FFF2-40B4-BE49-F238E27FC236}">
                <a16:creationId xmlns:a16="http://schemas.microsoft.com/office/drawing/2014/main" id="{0DA73C3C-0E88-4B08-A28E-10F67190C0AC}"/>
              </a:ext>
            </a:extLst>
          </p:cNvPr>
          <p:cNvSpPr/>
          <p:nvPr/>
        </p:nvSpPr>
        <p:spPr>
          <a:xfrm rot="1218983">
            <a:off x="8752770" y="3029601"/>
            <a:ext cx="954859" cy="954859"/>
          </a:xfrm>
          <a:custGeom>
            <a:avLst/>
            <a:gdLst>
              <a:gd name="connsiteX0" fmla="*/ 1546384 w 1800225"/>
              <a:gd name="connsiteY0" fmla="*/ 280885 h 1800225"/>
              <a:gd name="connsiteX1" fmla="*/ 1511141 w 1800225"/>
              <a:gd name="connsiteY1" fmla="*/ 279932 h 1800225"/>
              <a:gd name="connsiteX2" fmla="*/ 1467326 w 1800225"/>
              <a:gd name="connsiteY2" fmla="*/ 320890 h 1800225"/>
              <a:gd name="connsiteX3" fmla="*/ 1457801 w 1800225"/>
              <a:gd name="connsiteY3" fmla="*/ 275170 h 1800225"/>
              <a:gd name="connsiteX4" fmla="*/ 1427321 w 1800225"/>
              <a:gd name="connsiteY4" fmla="*/ 256120 h 1800225"/>
              <a:gd name="connsiteX5" fmla="*/ 1423511 w 1800225"/>
              <a:gd name="connsiteY5" fmla="*/ 257072 h 1800225"/>
              <a:gd name="connsiteX6" fmla="*/ 1408271 w 1800225"/>
              <a:gd name="connsiteY6" fmla="*/ 285647 h 1800225"/>
              <a:gd name="connsiteX7" fmla="*/ 1424464 w 1800225"/>
              <a:gd name="connsiteY7" fmla="*/ 361847 h 1800225"/>
              <a:gd name="connsiteX8" fmla="*/ 1424464 w 1800225"/>
              <a:gd name="connsiteY8" fmla="*/ 361847 h 1800225"/>
              <a:gd name="connsiteX9" fmla="*/ 1378744 w 1800225"/>
              <a:gd name="connsiteY9" fmla="*/ 405662 h 1800225"/>
              <a:gd name="connsiteX10" fmla="*/ 1378744 w 1800225"/>
              <a:gd name="connsiteY10" fmla="*/ 405662 h 1800225"/>
              <a:gd name="connsiteX11" fmla="*/ 1356836 w 1800225"/>
              <a:gd name="connsiteY11" fmla="*/ 306602 h 1800225"/>
              <a:gd name="connsiteX12" fmla="*/ 1326356 w 1800225"/>
              <a:gd name="connsiteY12" fmla="*/ 287552 h 1800225"/>
              <a:gd name="connsiteX13" fmla="*/ 1322546 w 1800225"/>
              <a:gd name="connsiteY13" fmla="*/ 288505 h 1800225"/>
              <a:gd name="connsiteX14" fmla="*/ 1307306 w 1800225"/>
              <a:gd name="connsiteY14" fmla="*/ 317080 h 1800225"/>
              <a:gd name="connsiteX15" fmla="*/ 1335881 w 1800225"/>
              <a:gd name="connsiteY15" fmla="*/ 445667 h 1800225"/>
              <a:gd name="connsiteX16" fmla="*/ 1335881 w 1800225"/>
              <a:gd name="connsiteY16" fmla="*/ 445667 h 1800225"/>
              <a:gd name="connsiteX17" fmla="*/ 1291114 w 1800225"/>
              <a:gd name="connsiteY17" fmla="*/ 488530 h 1800225"/>
              <a:gd name="connsiteX18" fmla="*/ 1291114 w 1800225"/>
              <a:gd name="connsiteY18" fmla="*/ 488530 h 1800225"/>
              <a:gd name="connsiteX19" fmla="*/ 1261586 w 1800225"/>
              <a:gd name="connsiteY19" fmla="*/ 353275 h 1800225"/>
              <a:gd name="connsiteX20" fmla="*/ 1231106 w 1800225"/>
              <a:gd name="connsiteY20" fmla="*/ 334225 h 1800225"/>
              <a:gd name="connsiteX21" fmla="*/ 1227296 w 1800225"/>
              <a:gd name="connsiteY21" fmla="*/ 335177 h 1800225"/>
              <a:gd name="connsiteX22" fmla="*/ 1212056 w 1800225"/>
              <a:gd name="connsiteY22" fmla="*/ 363752 h 1800225"/>
              <a:gd name="connsiteX23" fmla="*/ 1248251 w 1800225"/>
              <a:gd name="connsiteY23" fmla="*/ 529487 h 1800225"/>
              <a:gd name="connsiteX24" fmla="*/ 1193959 w 1800225"/>
              <a:gd name="connsiteY24" fmla="*/ 581875 h 1800225"/>
              <a:gd name="connsiteX25" fmla="*/ 1150144 w 1800225"/>
              <a:gd name="connsiteY25" fmla="*/ 372325 h 1800225"/>
              <a:gd name="connsiteX26" fmla="*/ 1134904 w 1800225"/>
              <a:gd name="connsiteY26" fmla="*/ 354227 h 1800225"/>
              <a:gd name="connsiteX27" fmla="*/ 1111091 w 1800225"/>
              <a:gd name="connsiteY27" fmla="*/ 356132 h 1800225"/>
              <a:gd name="connsiteX28" fmla="*/ 929164 w 1800225"/>
              <a:gd name="connsiteY28" fmla="*/ 471385 h 1800225"/>
              <a:gd name="connsiteX29" fmla="*/ 928211 w 1800225"/>
              <a:gd name="connsiteY29" fmla="*/ 396137 h 1800225"/>
              <a:gd name="connsiteX30" fmla="*/ 1072991 w 1800225"/>
              <a:gd name="connsiteY30" fmla="*/ 307555 h 1800225"/>
              <a:gd name="connsiteX31" fmla="*/ 1081564 w 1800225"/>
              <a:gd name="connsiteY31" fmla="*/ 272312 h 1800225"/>
              <a:gd name="connsiteX32" fmla="*/ 1046321 w 1800225"/>
              <a:gd name="connsiteY32" fmla="*/ 263740 h 1800225"/>
              <a:gd name="connsiteX33" fmla="*/ 929164 w 1800225"/>
              <a:gd name="connsiteY33" fmla="*/ 336130 h 1800225"/>
              <a:gd name="connsiteX34" fmla="*/ 929164 w 1800225"/>
              <a:gd name="connsiteY34" fmla="*/ 273265 h 1800225"/>
              <a:gd name="connsiteX35" fmla="*/ 1041559 w 1800225"/>
              <a:gd name="connsiteY35" fmla="*/ 203732 h 1800225"/>
              <a:gd name="connsiteX36" fmla="*/ 1050131 w 1800225"/>
              <a:gd name="connsiteY36" fmla="*/ 168490 h 1800225"/>
              <a:gd name="connsiteX37" fmla="*/ 1014889 w 1800225"/>
              <a:gd name="connsiteY37" fmla="*/ 159917 h 1800225"/>
              <a:gd name="connsiteX38" fmla="*/ 929164 w 1800225"/>
              <a:gd name="connsiteY38" fmla="*/ 212305 h 1800225"/>
              <a:gd name="connsiteX39" fmla="*/ 929164 w 1800225"/>
              <a:gd name="connsiteY39" fmla="*/ 149440 h 1800225"/>
              <a:gd name="connsiteX40" fmla="*/ 929164 w 1800225"/>
              <a:gd name="connsiteY40" fmla="*/ 148487 h 1800225"/>
              <a:gd name="connsiteX41" fmla="*/ 994886 w 1800225"/>
              <a:gd name="connsiteY41" fmla="*/ 107530 h 1800225"/>
              <a:gd name="connsiteX42" fmla="*/ 1003459 w 1800225"/>
              <a:gd name="connsiteY42" fmla="*/ 72287 h 1800225"/>
              <a:gd name="connsiteX43" fmla="*/ 968216 w 1800225"/>
              <a:gd name="connsiteY43" fmla="*/ 63715 h 1800225"/>
              <a:gd name="connsiteX44" fmla="*/ 929164 w 1800225"/>
              <a:gd name="connsiteY44" fmla="*/ 88480 h 1800225"/>
              <a:gd name="connsiteX45" fmla="*/ 929164 w 1800225"/>
              <a:gd name="connsiteY45" fmla="*/ 88480 h 1800225"/>
              <a:gd name="connsiteX46" fmla="*/ 929164 w 1800225"/>
              <a:gd name="connsiteY46" fmla="*/ 28472 h 1800225"/>
              <a:gd name="connsiteX47" fmla="*/ 902494 w 1800225"/>
              <a:gd name="connsiteY47" fmla="*/ 7517 h 1800225"/>
              <a:gd name="connsiteX48" fmla="*/ 892969 w 1800225"/>
              <a:gd name="connsiteY48" fmla="*/ 9422 h 1800225"/>
              <a:gd name="connsiteX49" fmla="*/ 876776 w 1800225"/>
              <a:gd name="connsiteY49" fmla="*/ 32282 h 1800225"/>
              <a:gd name="connsiteX50" fmla="*/ 876776 w 1800225"/>
              <a:gd name="connsiteY50" fmla="*/ 82765 h 1800225"/>
              <a:gd name="connsiteX51" fmla="*/ 852011 w 1800225"/>
              <a:gd name="connsiteY51" fmla="*/ 66572 h 1800225"/>
              <a:gd name="connsiteX52" fmla="*/ 829151 w 1800225"/>
              <a:gd name="connsiteY52" fmla="*/ 64667 h 1800225"/>
              <a:gd name="connsiteX53" fmla="*/ 817721 w 1800225"/>
              <a:gd name="connsiteY53" fmla="*/ 74192 h 1800225"/>
              <a:gd name="connsiteX54" fmla="*/ 824389 w 1800225"/>
              <a:gd name="connsiteY54" fmla="*/ 109435 h 1800225"/>
              <a:gd name="connsiteX55" fmla="*/ 877729 w 1800225"/>
              <a:gd name="connsiteY55" fmla="*/ 144677 h 1800225"/>
              <a:gd name="connsiteX56" fmla="*/ 876776 w 1800225"/>
              <a:gd name="connsiteY56" fmla="*/ 206590 h 1800225"/>
              <a:gd name="connsiteX57" fmla="*/ 807244 w 1800225"/>
              <a:gd name="connsiteY57" fmla="*/ 159917 h 1800225"/>
              <a:gd name="connsiteX58" fmla="*/ 783431 w 1800225"/>
              <a:gd name="connsiteY58" fmla="*/ 157060 h 1800225"/>
              <a:gd name="connsiteX59" fmla="*/ 772001 w 1800225"/>
              <a:gd name="connsiteY59" fmla="*/ 166585 h 1800225"/>
              <a:gd name="connsiteX60" fmla="*/ 778669 w 1800225"/>
              <a:gd name="connsiteY60" fmla="*/ 201827 h 1800225"/>
              <a:gd name="connsiteX61" fmla="*/ 877729 w 1800225"/>
              <a:gd name="connsiteY61" fmla="*/ 268502 h 1800225"/>
              <a:gd name="connsiteX62" fmla="*/ 877729 w 1800225"/>
              <a:gd name="connsiteY62" fmla="*/ 268502 h 1800225"/>
              <a:gd name="connsiteX63" fmla="*/ 877729 w 1800225"/>
              <a:gd name="connsiteY63" fmla="*/ 343750 h 1800225"/>
              <a:gd name="connsiteX64" fmla="*/ 754856 w 1800225"/>
              <a:gd name="connsiteY64" fmla="*/ 260882 h 1800225"/>
              <a:gd name="connsiteX65" fmla="*/ 731044 w 1800225"/>
              <a:gd name="connsiteY65" fmla="*/ 258025 h 1800225"/>
              <a:gd name="connsiteX66" fmla="*/ 719614 w 1800225"/>
              <a:gd name="connsiteY66" fmla="*/ 267550 h 1800225"/>
              <a:gd name="connsiteX67" fmla="*/ 726281 w 1800225"/>
              <a:gd name="connsiteY67" fmla="*/ 302792 h 1800225"/>
              <a:gd name="connsiteX68" fmla="*/ 878681 w 1800225"/>
              <a:gd name="connsiteY68" fmla="*/ 404710 h 1800225"/>
              <a:gd name="connsiteX69" fmla="*/ 878681 w 1800225"/>
              <a:gd name="connsiteY69" fmla="*/ 483767 h 1800225"/>
              <a:gd name="connsiteX70" fmla="*/ 707231 w 1800225"/>
              <a:gd name="connsiteY70" fmla="*/ 363752 h 1800225"/>
              <a:gd name="connsiteX71" fmla="*/ 683419 w 1800225"/>
              <a:gd name="connsiteY71" fmla="*/ 361847 h 1800225"/>
              <a:gd name="connsiteX72" fmla="*/ 668179 w 1800225"/>
              <a:gd name="connsiteY72" fmla="*/ 379945 h 1800225"/>
              <a:gd name="connsiteX73" fmla="*/ 628174 w 1800225"/>
              <a:gd name="connsiteY73" fmla="*/ 584732 h 1800225"/>
              <a:gd name="connsiteX74" fmla="*/ 573881 w 1800225"/>
              <a:gd name="connsiteY74" fmla="*/ 528535 h 1800225"/>
              <a:gd name="connsiteX75" fmla="*/ 611981 w 1800225"/>
              <a:gd name="connsiteY75" fmla="*/ 349465 h 1800225"/>
              <a:gd name="connsiteX76" fmla="*/ 592931 w 1800225"/>
              <a:gd name="connsiteY76" fmla="*/ 318985 h 1800225"/>
              <a:gd name="connsiteX77" fmla="*/ 577691 w 1800225"/>
              <a:gd name="connsiteY77" fmla="*/ 319937 h 1800225"/>
              <a:gd name="connsiteX78" fmla="*/ 562451 w 1800225"/>
              <a:gd name="connsiteY78" fmla="*/ 338035 h 1800225"/>
              <a:gd name="connsiteX79" fmla="*/ 531019 w 1800225"/>
              <a:gd name="connsiteY79" fmla="*/ 482815 h 1800225"/>
              <a:gd name="connsiteX80" fmla="*/ 478631 w 1800225"/>
              <a:gd name="connsiteY80" fmla="*/ 428522 h 1800225"/>
              <a:gd name="connsiteX81" fmla="*/ 478631 w 1800225"/>
              <a:gd name="connsiteY81" fmla="*/ 428522 h 1800225"/>
              <a:gd name="connsiteX82" fmla="*/ 504349 w 1800225"/>
              <a:gd name="connsiteY82" fmla="*/ 312317 h 1800225"/>
              <a:gd name="connsiteX83" fmla="*/ 485299 w 1800225"/>
              <a:gd name="connsiteY83" fmla="*/ 281837 h 1800225"/>
              <a:gd name="connsiteX84" fmla="*/ 470059 w 1800225"/>
              <a:gd name="connsiteY84" fmla="*/ 282790 h 1800225"/>
              <a:gd name="connsiteX85" fmla="*/ 454819 w 1800225"/>
              <a:gd name="connsiteY85" fmla="*/ 300887 h 1800225"/>
              <a:gd name="connsiteX86" fmla="*/ 437674 w 1800225"/>
              <a:gd name="connsiteY86" fmla="*/ 382802 h 1800225"/>
              <a:gd name="connsiteX87" fmla="*/ 393859 w 1800225"/>
              <a:gd name="connsiteY87" fmla="*/ 338987 h 1800225"/>
              <a:gd name="connsiteX88" fmla="*/ 407194 w 1800225"/>
              <a:gd name="connsiteY88" fmla="*/ 276122 h 1800225"/>
              <a:gd name="connsiteX89" fmla="*/ 388144 w 1800225"/>
              <a:gd name="connsiteY89" fmla="*/ 245642 h 1800225"/>
              <a:gd name="connsiteX90" fmla="*/ 373856 w 1800225"/>
              <a:gd name="connsiteY90" fmla="*/ 246595 h 1800225"/>
              <a:gd name="connsiteX91" fmla="*/ 358616 w 1800225"/>
              <a:gd name="connsiteY91" fmla="*/ 264692 h 1800225"/>
              <a:gd name="connsiteX92" fmla="*/ 352901 w 1800225"/>
              <a:gd name="connsiteY92" fmla="*/ 293267 h 1800225"/>
              <a:gd name="connsiteX93" fmla="*/ 317659 w 1800225"/>
              <a:gd name="connsiteY93" fmla="*/ 257072 h 1800225"/>
              <a:gd name="connsiteX94" fmla="*/ 290036 w 1800225"/>
              <a:gd name="connsiteY94" fmla="*/ 251357 h 1800225"/>
              <a:gd name="connsiteX95" fmla="*/ 282416 w 1800225"/>
              <a:gd name="connsiteY95" fmla="*/ 257072 h 1800225"/>
              <a:gd name="connsiteX96" fmla="*/ 281464 w 1800225"/>
              <a:gd name="connsiteY96" fmla="*/ 292315 h 1800225"/>
              <a:gd name="connsiteX97" fmla="*/ 323374 w 1800225"/>
              <a:gd name="connsiteY97" fmla="*/ 335177 h 1800225"/>
              <a:gd name="connsiteX98" fmla="*/ 323374 w 1800225"/>
              <a:gd name="connsiteY98" fmla="*/ 335177 h 1800225"/>
              <a:gd name="connsiteX99" fmla="*/ 277654 w 1800225"/>
              <a:gd name="connsiteY99" fmla="*/ 344702 h 1800225"/>
              <a:gd name="connsiteX100" fmla="*/ 258604 w 1800225"/>
              <a:gd name="connsiteY100" fmla="*/ 375182 h 1800225"/>
              <a:gd name="connsiteX101" fmla="*/ 289084 w 1800225"/>
              <a:gd name="connsiteY101" fmla="*/ 394232 h 1800225"/>
              <a:gd name="connsiteX102" fmla="*/ 364331 w 1800225"/>
              <a:gd name="connsiteY102" fmla="*/ 378040 h 1800225"/>
              <a:gd name="connsiteX103" fmla="*/ 364331 w 1800225"/>
              <a:gd name="connsiteY103" fmla="*/ 378040 h 1800225"/>
              <a:gd name="connsiteX104" fmla="*/ 407194 w 1800225"/>
              <a:gd name="connsiteY104" fmla="*/ 423760 h 1800225"/>
              <a:gd name="connsiteX105" fmla="*/ 309086 w 1800225"/>
              <a:gd name="connsiteY105" fmla="*/ 444715 h 1800225"/>
              <a:gd name="connsiteX106" fmla="*/ 290036 w 1800225"/>
              <a:gd name="connsiteY106" fmla="*/ 475195 h 1800225"/>
              <a:gd name="connsiteX107" fmla="*/ 320516 w 1800225"/>
              <a:gd name="connsiteY107" fmla="*/ 494245 h 1800225"/>
              <a:gd name="connsiteX108" fmla="*/ 449104 w 1800225"/>
              <a:gd name="connsiteY108" fmla="*/ 465670 h 1800225"/>
              <a:gd name="connsiteX109" fmla="*/ 491966 w 1800225"/>
              <a:gd name="connsiteY109" fmla="*/ 511390 h 1800225"/>
              <a:gd name="connsiteX110" fmla="*/ 356711 w 1800225"/>
              <a:gd name="connsiteY110" fmla="*/ 540917 h 1800225"/>
              <a:gd name="connsiteX111" fmla="*/ 337661 w 1800225"/>
              <a:gd name="connsiteY111" fmla="*/ 571397 h 1800225"/>
              <a:gd name="connsiteX112" fmla="*/ 368141 w 1800225"/>
              <a:gd name="connsiteY112" fmla="*/ 590447 h 1800225"/>
              <a:gd name="connsiteX113" fmla="*/ 533876 w 1800225"/>
              <a:gd name="connsiteY113" fmla="*/ 554252 h 1800225"/>
              <a:gd name="connsiteX114" fmla="*/ 585311 w 1800225"/>
              <a:gd name="connsiteY114" fmla="*/ 608545 h 1800225"/>
              <a:gd name="connsiteX115" fmla="*/ 371951 w 1800225"/>
              <a:gd name="connsiteY115" fmla="*/ 655217 h 1800225"/>
              <a:gd name="connsiteX116" fmla="*/ 353854 w 1800225"/>
              <a:gd name="connsiteY116" fmla="*/ 670457 h 1800225"/>
              <a:gd name="connsiteX117" fmla="*/ 355759 w 1800225"/>
              <a:gd name="connsiteY117" fmla="*/ 693317 h 1800225"/>
              <a:gd name="connsiteX118" fmla="*/ 471964 w 1800225"/>
              <a:gd name="connsiteY118" fmla="*/ 876197 h 1800225"/>
              <a:gd name="connsiteX119" fmla="*/ 395764 w 1800225"/>
              <a:gd name="connsiteY119" fmla="*/ 876197 h 1800225"/>
              <a:gd name="connsiteX120" fmla="*/ 307181 w 1800225"/>
              <a:gd name="connsiteY120" fmla="*/ 731417 h 1800225"/>
              <a:gd name="connsiteX121" fmla="*/ 275749 w 1800225"/>
              <a:gd name="connsiteY121" fmla="*/ 720940 h 1800225"/>
              <a:gd name="connsiteX122" fmla="*/ 271939 w 1800225"/>
              <a:gd name="connsiteY122" fmla="*/ 722845 h 1800225"/>
              <a:gd name="connsiteX123" fmla="*/ 263366 w 1800225"/>
              <a:gd name="connsiteY123" fmla="*/ 758087 h 1800225"/>
              <a:gd name="connsiteX124" fmla="*/ 335756 w 1800225"/>
              <a:gd name="connsiteY124" fmla="*/ 876197 h 1800225"/>
              <a:gd name="connsiteX125" fmla="*/ 335756 w 1800225"/>
              <a:gd name="connsiteY125" fmla="*/ 876197 h 1800225"/>
              <a:gd name="connsiteX126" fmla="*/ 273844 w 1800225"/>
              <a:gd name="connsiteY126" fmla="*/ 876197 h 1800225"/>
              <a:gd name="connsiteX127" fmla="*/ 272891 w 1800225"/>
              <a:gd name="connsiteY127" fmla="*/ 876197 h 1800225"/>
              <a:gd name="connsiteX128" fmla="*/ 203359 w 1800225"/>
              <a:gd name="connsiteY128" fmla="*/ 763802 h 1800225"/>
              <a:gd name="connsiteX129" fmla="*/ 171926 w 1800225"/>
              <a:gd name="connsiteY129" fmla="*/ 753325 h 1800225"/>
              <a:gd name="connsiteX130" fmla="*/ 168116 w 1800225"/>
              <a:gd name="connsiteY130" fmla="*/ 755230 h 1800225"/>
              <a:gd name="connsiteX131" fmla="*/ 159544 w 1800225"/>
              <a:gd name="connsiteY131" fmla="*/ 790472 h 1800225"/>
              <a:gd name="connsiteX132" fmla="*/ 212884 w 1800225"/>
              <a:gd name="connsiteY132" fmla="*/ 876197 h 1800225"/>
              <a:gd name="connsiteX133" fmla="*/ 212884 w 1800225"/>
              <a:gd name="connsiteY133" fmla="*/ 876197 h 1800225"/>
              <a:gd name="connsiteX134" fmla="*/ 150019 w 1800225"/>
              <a:gd name="connsiteY134" fmla="*/ 876197 h 1800225"/>
              <a:gd name="connsiteX135" fmla="*/ 150019 w 1800225"/>
              <a:gd name="connsiteY135" fmla="*/ 876197 h 1800225"/>
              <a:gd name="connsiteX136" fmla="*/ 109061 w 1800225"/>
              <a:gd name="connsiteY136" fmla="*/ 809522 h 1800225"/>
              <a:gd name="connsiteX137" fmla="*/ 77629 w 1800225"/>
              <a:gd name="connsiteY137" fmla="*/ 799045 h 1800225"/>
              <a:gd name="connsiteX138" fmla="*/ 73819 w 1800225"/>
              <a:gd name="connsiteY138" fmla="*/ 800950 h 1800225"/>
              <a:gd name="connsiteX139" fmla="*/ 65246 w 1800225"/>
              <a:gd name="connsiteY139" fmla="*/ 836192 h 1800225"/>
              <a:gd name="connsiteX140" fmla="*/ 90011 w 1800225"/>
              <a:gd name="connsiteY140" fmla="*/ 876197 h 1800225"/>
              <a:gd name="connsiteX141" fmla="*/ 30004 w 1800225"/>
              <a:gd name="connsiteY141" fmla="*/ 877150 h 1800225"/>
              <a:gd name="connsiteX142" fmla="*/ 7144 w 1800225"/>
              <a:gd name="connsiteY142" fmla="*/ 902867 h 1800225"/>
              <a:gd name="connsiteX143" fmla="*/ 32861 w 1800225"/>
              <a:gd name="connsiteY143" fmla="*/ 927632 h 1800225"/>
              <a:gd name="connsiteX144" fmla="*/ 82391 w 1800225"/>
              <a:gd name="connsiteY144" fmla="*/ 926680 h 1800225"/>
              <a:gd name="connsiteX145" fmla="*/ 83344 w 1800225"/>
              <a:gd name="connsiteY145" fmla="*/ 926680 h 1800225"/>
              <a:gd name="connsiteX146" fmla="*/ 67151 w 1800225"/>
              <a:gd name="connsiteY146" fmla="*/ 951445 h 1800225"/>
              <a:gd name="connsiteX147" fmla="*/ 73819 w 1800225"/>
              <a:gd name="connsiteY147" fmla="*/ 986687 h 1800225"/>
              <a:gd name="connsiteX148" fmla="*/ 109061 w 1800225"/>
              <a:gd name="connsiteY148" fmla="*/ 980020 h 1800225"/>
              <a:gd name="connsiteX149" fmla="*/ 144304 w 1800225"/>
              <a:gd name="connsiteY149" fmla="*/ 927632 h 1800225"/>
              <a:gd name="connsiteX150" fmla="*/ 207169 w 1800225"/>
              <a:gd name="connsiteY150" fmla="*/ 927632 h 1800225"/>
              <a:gd name="connsiteX151" fmla="*/ 207169 w 1800225"/>
              <a:gd name="connsiteY151" fmla="*/ 927632 h 1800225"/>
              <a:gd name="connsiteX152" fmla="*/ 159544 w 1800225"/>
              <a:gd name="connsiteY152" fmla="*/ 998117 h 1800225"/>
              <a:gd name="connsiteX153" fmla="*/ 166211 w 1800225"/>
              <a:gd name="connsiteY153" fmla="*/ 1033360 h 1800225"/>
              <a:gd name="connsiteX154" fmla="*/ 201454 w 1800225"/>
              <a:gd name="connsiteY154" fmla="*/ 1026692 h 1800225"/>
              <a:gd name="connsiteX155" fmla="*/ 268129 w 1800225"/>
              <a:gd name="connsiteY155" fmla="*/ 927632 h 1800225"/>
              <a:gd name="connsiteX156" fmla="*/ 342424 w 1800225"/>
              <a:gd name="connsiteY156" fmla="*/ 928585 h 1800225"/>
              <a:gd name="connsiteX157" fmla="*/ 260509 w 1800225"/>
              <a:gd name="connsiteY157" fmla="*/ 1051457 h 1800225"/>
              <a:gd name="connsiteX158" fmla="*/ 267176 w 1800225"/>
              <a:gd name="connsiteY158" fmla="*/ 1086700 h 1800225"/>
              <a:gd name="connsiteX159" fmla="*/ 302419 w 1800225"/>
              <a:gd name="connsiteY159" fmla="*/ 1080032 h 1800225"/>
              <a:gd name="connsiteX160" fmla="*/ 404336 w 1800225"/>
              <a:gd name="connsiteY160" fmla="*/ 928585 h 1800225"/>
              <a:gd name="connsiteX161" fmla="*/ 483394 w 1800225"/>
              <a:gd name="connsiteY161" fmla="*/ 928585 h 1800225"/>
              <a:gd name="connsiteX162" fmla="*/ 362426 w 1800225"/>
              <a:gd name="connsiteY162" fmla="*/ 1100035 h 1800225"/>
              <a:gd name="connsiteX163" fmla="*/ 360521 w 1800225"/>
              <a:gd name="connsiteY163" fmla="*/ 1123847 h 1800225"/>
              <a:gd name="connsiteX164" fmla="*/ 378619 w 1800225"/>
              <a:gd name="connsiteY164" fmla="*/ 1139088 h 1800225"/>
              <a:gd name="connsiteX165" fmla="*/ 584359 w 1800225"/>
              <a:gd name="connsiteY165" fmla="*/ 1177188 h 1800225"/>
              <a:gd name="connsiteX166" fmla="*/ 528161 w 1800225"/>
              <a:gd name="connsiteY166" fmla="*/ 1232433 h 1800225"/>
              <a:gd name="connsiteX167" fmla="*/ 349091 w 1800225"/>
              <a:gd name="connsiteY167" fmla="*/ 1193380 h 1800225"/>
              <a:gd name="connsiteX168" fmla="*/ 334804 w 1800225"/>
              <a:gd name="connsiteY168" fmla="*/ 1194332 h 1800225"/>
              <a:gd name="connsiteX169" fmla="*/ 319564 w 1800225"/>
              <a:gd name="connsiteY169" fmla="*/ 1212430 h 1800225"/>
              <a:gd name="connsiteX170" fmla="*/ 338614 w 1800225"/>
              <a:gd name="connsiteY170" fmla="*/ 1242910 h 1800225"/>
              <a:gd name="connsiteX171" fmla="*/ 483394 w 1800225"/>
              <a:gd name="connsiteY171" fmla="*/ 1274342 h 1800225"/>
              <a:gd name="connsiteX172" fmla="*/ 483394 w 1800225"/>
              <a:gd name="connsiteY172" fmla="*/ 1274342 h 1800225"/>
              <a:gd name="connsiteX173" fmla="*/ 429101 w 1800225"/>
              <a:gd name="connsiteY173" fmla="*/ 1326730 h 1800225"/>
              <a:gd name="connsiteX174" fmla="*/ 311944 w 1800225"/>
              <a:gd name="connsiteY174" fmla="*/ 1300060 h 1800225"/>
              <a:gd name="connsiteX175" fmla="*/ 296704 w 1800225"/>
              <a:gd name="connsiteY175" fmla="*/ 1301013 h 1800225"/>
              <a:gd name="connsiteX176" fmla="*/ 281464 w 1800225"/>
              <a:gd name="connsiteY176" fmla="*/ 1319110 h 1800225"/>
              <a:gd name="connsiteX177" fmla="*/ 300514 w 1800225"/>
              <a:gd name="connsiteY177" fmla="*/ 1349590 h 1800225"/>
              <a:gd name="connsiteX178" fmla="*/ 383381 w 1800225"/>
              <a:gd name="connsiteY178" fmla="*/ 1367688 h 1800225"/>
              <a:gd name="connsiteX179" fmla="*/ 337661 w 1800225"/>
              <a:gd name="connsiteY179" fmla="*/ 1411502 h 1800225"/>
              <a:gd name="connsiteX180" fmla="*/ 337661 w 1800225"/>
              <a:gd name="connsiteY180" fmla="*/ 1411502 h 1800225"/>
              <a:gd name="connsiteX181" fmla="*/ 275749 w 1800225"/>
              <a:gd name="connsiteY181" fmla="*/ 1398167 h 1800225"/>
              <a:gd name="connsiteX182" fmla="*/ 261461 w 1800225"/>
              <a:gd name="connsiteY182" fmla="*/ 1399120 h 1800225"/>
              <a:gd name="connsiteX183" fmla="*/ 246221 w 1800225"/>
              <a:gd name="connsiteY183" fmla="*/ 1417217 h 1800225"/>
              <a:gd name="connsiteX184" fmla="*/ 265271 w 1800225"/>
              <a:gd name="connsiteY184" fmla="*/ 1447697 h 1800225"/>
              <a:gd name="connsiteX185" fmla="*/ 293846 w 1800225"/>
              <a:gd name="connsiteY185" fmla="*/ 1454365 h 1800225"/>
              <a:gd name="connsiteX186" fmla="*/ 293846 w 1800225"/>
              <a:gd name="connsiteY186" fmla="*/ 1454365 h 1800225"/>
              <a:gd name="connsiteX187" fmla="*/ 257651 w 1800225"/>
              <a:gd name="connsiteY187" fmla="*/ 1488655 h 1800225"/>
              <a:gd name="connsiteX188" fmla="*/ 256699 w 1800225"/>
              <a:gd name="connsiteY188" fmla="*/ 1524850 h 1800225"/>
              <a:gd name="connsiteX189" fmla="*/ 291941 w 1800225"/>
              <a:gd name="connsiteY189" fmla="*/ 1525802 h 1800225"/>
              <a:gd name="connsiteX190" fmla="*/ 334804 w 1800225"/>
              <a:gd name="connsiteY190" fmla="*/ 1483892 h 1800225"/>
              <a:gd name="connsiteX191" fmla="*/ 334804 w 1800225"/>
              <a:gd name="connsiteY191" fmla="*/ 1483892 h 1800225"/>
              <a:gd name="connsiteX192" fmla="*/ 344329 w 1800225"/>
              <a:gd name="connsiteY192" fmla="*/ 1528660 h 1800225"/>
              <a:gd name="connsiteX193" fmla="*/ 374809 w 1800225"/>
              <a:gd name="connsiteY193" fmla="*/ 1547710 h 1800225"/>
              <a:gd name="connsiteX194" fmla="*/ 393859 w 1800225"/>
              <a:gd name="connsiteY194" fmla="*/ 1517230 h 1800225"/>
              <a:gd name="connsiteX195" fmla="*/ 377666 w 1800225"/>
              <a:gd name="connsiteY195" fmla="*/ 1441983 h 1800225"/>
              <a:gd name="connsiteX196" fmla="*/ 377666 w 1800225"/>
              <a:gd name="connsiteY196" fmla="*/ 1441983 h 1800225"/>
              <a:gd name="connsiteX197" fmla="*/ 423386 w 1800225"/>
              <a:gd name="connsiteY197" fmla="*/ 1398167 h 1800225"/>
              <a:gd name="connsiteX198" fmla="*/ 444341 w 1800225"/>
              <a:gd name="connsiteY198" fmla="*/ 1496275 h 1800225"/>
              <a:gd name="connsiteX199" fmla="*/ 474821 w 1800225"/>
              <a:gd name="connsiteY199" fmla="*/ 1515325 h 1800225"/>
              <a:gd name="connsiteX200" fmla="*/ 493871 w 1800225"/>
              <a:gd name="connsiteY200" fmla="*/ 1484845 h 1800225"/>
              <a:gd name="connsiteX201" fmla="*/ 466249 w 1800225"/>
              <a:gd name="connsiteY201" fmla="*/ 1356258 h 1800225"/>
              <a:gd name="connsiteX202" fmla="*/ 467201 w 1800225"/>
              <a:gd name="connsiteY202" fmla="*/ 1356258 h 1800225"/>
              <a:gd name="connsiteX203" fmla="*/ 511969 w 1800225"/>
              <a:gd name="connsiteY203" fmla="*/ 1313395 h 1800225"/>
              <a:gd name="connsiteX204" fmla="*/ 541496 w 1800225"/>
              <a:gd name="connsiteY204" fmla="*/ 1447697 h 1800225"/>
              <a:gd name="connsiteX205" fmla="*/ 571976 w 1800225"/>
              <a:gd name="connsiteY205" fmla="*/ 1466747 h 1800225"/>
              <a:gd name="connsiteX206" fmla="*/ 591026 w 1800225"/>
              <a:gd name="connsiteY206" fmla="*/ 1436267 h 1800225"/>
              <a:gd name="connsiteX207" fmla="*/ 554831 w 1800225"/>
              <a:gd name="connsiteY207" fmla="*/ 1270533 h 1800225"/>
              <a:gd name="connsiteX208" fmla="*/ 608171 w 1800225"/>
              <a:gd name="connsiteY208" fmla="*/ 1218145 h 1800225"/>
              <a:gd name="connsiteX209" fmla="*/ 651986 w 1800225"/>
              <a:gd name="connsiteY209" fmla="*/ 1429600 h 1800225"/>
              <a:gd name="connsiteX210" fmla="*/ 667226 w 1800225"/>
              <a:gd name="connsiteY210" fmla="*/ 1447697 h 1800225"/>
              <a:gd name="connsiteX211" fmla="*/ 691039 w 1800225"/>
              <a:gd name="connsiteY211" fmla="*/ 1445792 h 1800225"/>
              <a:gd name="connsiteX212" fmla="*/ 874871 w 1800225"/>
              <a:gd name="connsiteY212" fmla="*/ 1330540 h 1800225"/>
              <a:gd name="connsiteX213" fmla="*/ 874871 w 1800225"/>
              <a:gd name="connsiteY213" fmla="*/ 1405788 h 1800225"/>
              <a:gd name="connsiteX214" fmla="*/ 874871 w 1800225"/>
              <a:gd name="connsiteY214" fmla="*/ 1405788 h 1800225"/>
              <a:gd name="connsiteX215" fmla="*/ 731044 w 1800225"/>
              <a:gd name="connsiteY215" fmla="*/ 1497227 h 1800225"/>
              <a:gd name="connsiteX216" fmla="*/ 722471 w 1800225"/>
              <a:gd name="connsiteY216" fmla="*/ 1532470 h 1800225"/>
              <a:gd name="connsiteX217" fmla="*/ 757714 w 1800225"/>
              <a:gd name="connsiteY217" fmla="*/ 1541042 h 1800225"/>
              <a:gd name="connsiteX218" fmla="*/ 875824 w 1800225"/>
              <a:gd name="connsiteY218" fmla="*/ 1468652 h 1800225"/>
              <a:gd name="connsiteX219" fmla="*/ 875824 w 1800225"/>
              <a:gd name="connsiteY219" fmla="*/ 1468652 h 1800225"/>
              <a:gd name="connsiteX220" fmla="*/ 875824 w 1800225"/>
              <a:gd name="connsiteY220" fmla="*/ 1530565 h 1800225"/>
              <a:gd name="connsiteX221" fmla="*/ 875824 w 1800225"/>
              <a:gd name="connsiteY221" fmla="*/ 1530565 h 1800225"/>
              <a:gd name="connsiteX222" fmla="*/ 763429 w 1800225"/>
              <a:gd name="connsiteY222" fmla="*/ 1600097 h 1800225"/>
              <a:gd name="connsiteX223" fmla="*/ 754856 w 1800225"/>
              <a:gd name="connsiteY223" fmla="*/ 1635340 h 1800225"/>
              <a:gd name="connsiteX224" fmla="*/ 790099 w 1800225"/>
              <a:gd name="connsiteY224" fmla="*/ 1643913 h 1800225"/>
              <a:gd name="connsiteX225" fmla="*/ 875824 w 1800225"/>
              <a:gd name="connsiteY225" fmla="*/ 1590572 h 1800225"/>
              <a:gd name="connsiteX226" fmla="*/ 875824 w 1800225"/>
              <a:gd name="connsiteY226" fmla="*/ 1591525 h 1800225"/>
              <a:gd name="connsiteX227" fmla="*/ 875824 w 1800225"/>
              <a:gd name="connsiteY227" fmla="*/ 1654390 h 1800225"/>
              <a:gd name="connsiteX228" fmla="*/ 809149 w 1800225"/>
              <a:gd name="connsiteY228" fmla="*/ 1695347 h 1800225"/>
              <a:gd name="connsiteX229" fmla="*/ 800576 w 1800225"/>
              <a:gd name="connsiteY229" fmla="*/ 1730590 h 1800225"/>
              <a:gd name="connsiteX230" fmla="*/ 835819 w 1800225"/>
              <a:gd name="connsiteY230" fmla="*/ 1739163 h 1800225"/>
              <a:gd name="connsiteX231" fmla="*/ 875824 w 1800225"/>
              <a:gd name="connsiteY231" fmla="*/ 1714397 h 1800225"/>
              <a:gd name="connsiteX232" fmla="*/ 875824 w 1800225"/>
              <a:gd name="connsiteY232" fmla="*/ 1715350 h 1800225"/>
              <a:gd name="connsiteX233" fmla="*/ 875824 w 1800225"/>
              <a:gd name="connsiteY233" fmla="*/ 1774405 h 1800225"/>
              <a:gd name="connsiteX234" fmla="*/ 901541 w 1800225"/>
              <a:gd name="connsiteY234" fmla="*/ 1800122 h 1800225"/>
              <a:gd name="connsiteX235" fmla="*/ 926306 w 1800225"/>
              <a:gd name="connsiteY235" fmla="*/ 1774405 h 1800225"/>
              <a:gd name="connsiteX236" fmla="*/ 927259 w 1800225"/>
              <a:gd name="connsiteY236" fmla="*/ 1723922 h 1800225"/>
              <a:gd name="connsiteX237" fmla="*/ 927259 w 1800225"/>
              <a:gd name="connsiteY237" fmla="*/ 1723922 h 1800225"/>
              <a:gd name="connsiteX238" fmla="*/ 951071 w 1800225"/>
              <a:gd name="connsiteY238" fmla="*/ 1740115 h 1800225"/>
              <a:gd name="connsiteX239" fmla="*/ 986314 w 1800225"/>
              <a:gd name="connsiteY239" fmla="*/ 1733447 h 1800225"/>
              <a:gd name="connsiteX240" fmla="*/ 979646 w 1800225"/>
              <a:gd name="connsiteY240" fmla="*/ 1698205 h 1800225"/>
              <a:gd name="connsiteX241" fmla="*/ 926306 w 1800225"/>
              <a:gd name="connsiteY241" fmla="*/ 1662010 h 1800225"/>
              <a:gd name="connsiteX242" fmla="*/ 926306 w 1800225"/>
              <a:gd name="connsiteY242" fmla="*/ 1662010 h 1800225"/>
              <a:gd name="connsiteX243" fmla="*/ 926306 w 1800225"/>
              <a:gd name="connsiteY243" fmla="*/ 1600097 h 1800225"/>
              <a:gd name="connsiteX244" fmla="*/ 926306 w 1800225"/>
              <a:gd name="connsiteY244" fmla="*/ 1599145 h 1800225"/>
              <a:gd name="connsiteX245" fmla="*/ 926306 w 1800225"/>
              <a:gd name="connsiteY245" fmla="*/ 1599145 h 1800225"/>
              <a:gd name="connsiteX246" fmla="*/ 997744 w 1800225"/>
              <a:gd name="connsiteY246" fmla="*/ 1646770 h 1800225"/>
              <a:gd name="connsiteX247" fmla="*/ 1032986 w 1800225"/>
              <a:gd name="connsiteY247" fmla="*/ 1640102 h 1800225"/>
              <a:gd name="connsiteX248" fmla="*/ 1026319 w 1800225"/>
              <a:gd name="connsiteY248" fmla="*/ 1604860 h 1800225"/>
              <a:gd name="connsiteX249" fmla="*/ 927259 w 1800225"/>
              <a:gd name="connsiteY249" fmla="*/ 1538185 h 1800225"/>
              <a:gd name="connsiteX250" fmla="*/ 927259 w 1800225"/>
              <a:gd name="connsiteY250" fmla="*/ 1538185 h 1800225"/>
              <a:gd name="connsiteX251" fmla="*/ 928211 w 1800225"/>
              <a:gd name="connsiteY251" fmla="*/ 1463890 h 1800225"/>
              <a:gd name="connsiteX252" fmla="*/ 928211 w 1800225"/>
              <a:gd name="connsiteY252" fmla="*/ 1463890 h 1800225"/>
              <a:gd name="connsiteX253" fmla="*/ 1051084 w 1800225"/>
              <a:gd name="connsiteY253" fmla="*/ 1546758 h 1800225"/>
              <a:gd name="connsiteX254" fmla="*/ 1086326 w 1800225"/>
              <a:gd name="connsiteY254" fmla="*/ 1540090 h 1800225"/>
              <a:gd name="connsiteX255" fmla="*/ 1079659 w 1800225"/>
              <a:gd name="connsiteY255" fmla="*/ 1504847 h 1800225"/>
              <a:gd name="connsiteX256" fmla="*/ 927259 w 1800225"/>
              <a:gd name="connsiteY256" fmla="*/ 1402930 h 1800225"/>
              <a:gd name="connsiteX257" fmla="*/ 927259 w 1800225"/>
              <a:gd name="connsiteY257" fmla="*/ 1402930 h 1800225"/>
              <a:gd name="connsiteX258" fmla="*/ 927259 w 1800225"/>
              <a:gd name="connsiteY258" fmla="*/ 1323872 h 1800225"/>
              <a:gd name="connsiteX259" fmla="*/ 1097756 w 1800225"/>
              <a:gd name="connsiteY259" fmla="*/ 1443888 h 1800225"/>
              <a:gd name="connsiteX260" fmla="*/ 1136809 w 1800225"/>
              <a:gd name="connsiteY260" fmla="*/ 1427695 h 1800225"/>
              <a:gd name="connsiteX261" fmla="*/ 1176814 w 1800225"/>
              <a:gd name="connsiteY261" fmla="*/ 1222907 h 1800225"/>
              <a:gd name="connsiteX262" fmla="*/ 1231106 w 1800225"/>
              <a:gd name="connsiteY262" fmla="*/ 1279105 h 1800225"/>
              <a:gd name="connsiteX263" fmla="*/ 1231106 w 1800225"/>
              <a:gd name="connsiteY263" fmla="*/ 1279105 h 1800225"/>
              <a:gd name="connsiteX264" fmla="*/ 1192054 w 1800225"/>
              <a:gd name="connsiteY264" fmla="*/ 1458175 h 1800225"/>
              <a:gd name="connsiteX265" fmla="*/ 1211104 w 1800225"/>
              <a:gd name="connsiteY265" fmla="*/ 1487702 h 1800225"/>
              <a:gd name="connsiteX266" fmla="*/ 1241584 w 1800225"/>
              <a:gd name="connsiteY266" fmla="*/ 1468652 h 1800225"/>
              <a:gd name="connsiteX267" fmla="*/ 1273016 w 1800225"/>
              <a:gd name="connsiteY267" fmla="*/ 1323872 h 1800225"/>
              <a:gd name="connsiteX268" fmla="*/ 1273016 w 1800225"/>
              <a:gd name="connsiteY268" fmla="*/ 1323872 h 1800225"/>
              <a:gd name="connsiteX269" fmla="*/ 1325404 w 1800225"/>
              <a:gd name="connsiteY269" fmla="*/ 1377213 h 1800225"/>
              <a:gd name="connsiteX270" fmla="*/ 1325404 w 1800225"/>
              <a:gd name="connsiteY270" fmla="*/ 1377213 h 1800225"/>
              <a:gd name="connsiteX271" fmla="*/ 1300639 w 1800225"/>
              <a:gd name="connsiteY271" fmla="*/ 1494370 h 1800225"/>
              <a:gd name="connsiteX272" fmla="*/ 1319689 w 1800225"/>
              <a:gd name="connsiteY272" fmla="*/ 1524850 h 1800225"/>
              <a:gd name="connsiteX273" fmla="*/ 1350169 w 1800225"/>
              <a:gd name="connsiteY273" fmla="*/ 1505800 h 1800225"/>
              <a:gd name="connsiteX274" fmla="*/ 1368266 w 1800225"/>
              <a:gd name="connsiteY274" fmla="*/ 1421980 h 1800225"/>
              <a:gd name="connsiteX275" fmla="*/ 1368266 w 1800225"/>
              <a:gd name="connsiteY275" fmla="*/ 1421980 h 1800225"/>
              <a:gd name="connsiteX276" fmla="*/ 1368266 w 1800225"/>
              <a:gd name="connsiteY276" fmla="*/ 1422933 h 1800225"/>
              <a:gd name="connsiteX277" fmla="*/ 1411129 w 1800225"/>
              <a:gd name="connsiteY277" fmla="*/ 1467700 h 1800225"/>
              <a:gd name="connsiteX278" fmla="*/ 1411129 w 1800225"/>
              <a:gd name="connsiteY278" fmla="*/ 1467700 h 1800225"/>
              <a:gd name="connsiteX279" fmla="*/ 1397794 w 1800225"/>
              <a:gd name="connsiteY279" fmla="*/ 1530565 h 1800225"/>
              <a:gd name="connsiteX280" fmla="*/ 1416844 w 1800225"/>
              <a:gd name="connsiteY280" fmla="*/ 1561045 h 1800225"/>
              <a:gd name="connsiteX281" fmla="*/ 1447324 w 1800225"/>
              <a:gd name="connsiteY281" fmla="*/ 1541995 h 1800225"/>
              <a:gd name="connsiteX282" fmla="*/ 1453039 w 1800225"/>
              <a:gd name="connsiteY282" fmla="*/ 1513420 h 1800225"/>
              <a:gd name="connsiteX283" fmla="*/ 1453039 w 1800225"/>
              <a:gd name="connsiteY283" fmla="*/ 1513420 h 1800225"/>
              <a:gd name="connsiteX284" fmla="*/ 1488281 w 1800225"/>
              <a:gd name="connsiteY284" fmla="*/ 1549615 h 1800225"/>
              <a:gd name="connsiteX285" fmla="*/ 1523524 w 1800225"/>
              <a:gd name="connsiteY285" fmla="*/ 1550567 h 1800225"/>
              <a:gd name="connsiteX286" fmla="*/ 1524476 w 1800225"/>
              <a:gd name="connsiteY286" fmla="*/ 1514372 h 1800225"/>
              <a:gd name="connsiteX287" fmla="*/ 1483519 w 1800225"/>
              <a:gd name="connsiteY287" fmla="*/ 1472463 h 1800225"/>
              <a:gd name="connsiteX288" fmla="*/ 1482566 w 1800225"/>
              <a:gd name="connsiteY288" fmla="*/ 1471510 h 1800225"/>
              <a:gd name="connsiteX289" fmla="*/ 1528286 w 1800225"/>
              <a:gd name="connsiteY289" fmla="*/ 1461985 h 1800225"/>
              <a:gd name="connsiteX290" fmla="*/ 1547336 w 1800225"/>
              <a:gd name="connsiteY290" fmla="*/ 1431505 h 1800225"/>
              <a:gd name="connsiteX291" fmla="*/ 1516856 w 1800225"/>
              <a:gd name="connsiteY291" fmla="*/ 1412455 h 1800225"/>
              <a:gd name="connsiteX292" fmla="*/ 1440656 w 1800225"/>
              <a:gd name="connsiteY292" fmla="*/ 1428647 h 1800225"/>
              <a:gd name="connsiteX293" fmla="*/ 1397794 w 1800225"/>
              <a:gd name="connsiteY293" fmla="*/ 1379117 h 1800225"/>
              <a:gd name="connsiteX294" fmla="*/ 1397794 w 1800225"/>
              <a:gd name="connsiteY294" fmla="*/ 1379117 h 1800225"/>
              <a:gd name="connsiteX295" fmla="*/ 1495901 w 1800225"/>
              <a:gd name="connsiteY295" fmla="*/ 1358163 h 1800225"/>
              <a:gd name="connsiteX296" fmla="*/ 1514951 w 1800225"/>
              <a:gd name="connsiteY296" fmla="*/ 1327683 h 1800225"/>
              <a:gd name="connsiteX297" fmla="*/ 1484471 w 1800225"/>
              <a:gd name="connsiteY297" fmla="*/ 1308633 h 1800225"/>
              <a:gd name="connsiteX298" fmla="*/ 1355884 w 1800225"/>
              <a:gd name="connsiteY298" fmla="*/ 1336255 h 1800225"/>
              <a:gd name="connsiteX299" fmla="*/ 1355884 w 1800225"/>
              <a:gd name="connsiteY299" fmla="*/ 1336255 h 1800225"/>
              <a:gd name="connsiteX300" fmla="*/ 1313021 w 1800225"/>
              <a:gd name="connsiteY300" fmla="*/ 1291488 h 1800225"/>
              <a:gd name="connsiteX301" fmla="*/ 1313021 w 1800225"/>
              <a:gd name="connsiteY301" fmla="*/ 1291488 h 1800225"/>
              <a:gd name="connsiteX302" fmla="*/ 1448276 w 1800225"/>
              <a:gd name="connsiteY302" fmla="*/ 1261960 h 1800225"/>
              <a:gd name="connsiteX303" fmla="*/ 1467326 w 1800225"/>
              <a:gd name="connsiteY303" fmla="*/ 1231480 h 1800225"/>
              <a:gd name="connsiteX304" fmla="*/ 1436846 w 1800225"/>
              <a:gd name="connsiteY304" fmla="*/ 1212430 h 1800225"/>
              <a:gd name="connsiteX305" fmla="*/ 1271111 w 1800225"/>
              <a:gd name="connsiteY305" fmla="*/ 1248625 h 1800225"/>
              <a:gd name="connsiteX306" fmla="*/ 1271111 w 1800225"/>
              <a:gd name="connsiteY306" fmla="*/ 1248625 h 1800225"/>
              <a:gd name="connsiteX307" fmla="*/ 1218724 w 1800225"/>
              <a:gd name="connsiteY307" fmla="*/ 1194332 h 1800225"/>
              <a:gd name="connsiteX308" fmla="*/ 1431131 w 1800225"/>
              <a:gd name="connsiteY308" fmla="*/ 1150517 h 1800225"/>
              <a:gd name="connsiteX309" fmla="*/ 1449229 w 1800225"/>
              <a:gd name="connsiteY309" fmla="*/ 1135277 h 1800225"/>
              <a:gd name="connsiteX310" fmla="*/ 1447324 w 1800225"/>
              <a:gd name="connsiteY310" fmla="*/ 1112417 h 1800225"/>
              <a:gd name="connsiteX311" fmla="*/ 1332071 w 1800225"/>
              <a:gd name="connsiteY311" fmla="*/ 929537 h 1800225"/>
              <a:gd name="connsiteX312" fmla="*/ 1407319 w 1800225"/>
              <a:gd name="connsiteY312" fmla="*/ 929537 h 1800225"/>
              <a:gd name="connsiteX313" fmla="*/ 1495901 w 1800225"/>
              <a:gd name="connsiteY313" fmla="*/ 1073365 h 1800225"/>
              <a:gd name="connsiteX314" fmla="*/ 1531144 w 1800225"/>
              <a:gd name="connsiteY314" fmla="*/ 1081938 h 1800225"/>
              <a:gd name="connsiteX315" fmla="*/ 1539716 w 1800225"/>
              <a:gd name="connsiteY315" fmla="*/ 1046695 h 1800225"/>
              <a:gd name="connsiteX316" fmla="*/ 1467326 w 1800225"/>
              <a:gd name="connsiteY316" fmla="*/ 929537 h 1800225"/>
              <a:gd name="connsiteX317" fmla="*/ 1529239 w 1800225"/>
              <a:gd name="connsiteY317" fmla="*/ 929537 h 1800225"/>
              <a:gd name="connsiteX318" fmla="*/ 1530191 w 1800225"/>
              <a:gd name="connsiteY318" fmla="*/ 929537 h 1800225"/>
              <a:gd name="connsiteX319" fmla="*/ 1598771 w 1800225"/>
              <a:gd name="connsiteY319" fmla="*/ 1040980 h 1800225"/>
              <a:gd name="connsiteX320" fmla="*/ 1634014 w 1800225"/>
              <a:gd name="connsiteY320" fmla="*/ 1049552 h 1800225"/>
              <a:gd name="connsiteX321" fmla="*/ 1642586 w 1800225"/>
              <a:gd name="connsiteY321" fmla="*/ 1014310 h 1800225"/>
              <a:gd name="connsiteX322" fmla="*/ 1590199 w 1800225"/>
              <a:gd name="connsiteY322" fmla="*/ 928585 h 1800225"/>
              <a:gd name="connsiteX323" fmla="*/ 1653064 w 1800225"/>
              <a:gd name="connsiteY323" fmla="*/ 928585 h 1800225"/>
              <a:gd name="connsiteX324" fmla="*/ 1653064 w 1800225"/>
              <a:gd name="connsiteY324" fmla="*/ 928585 h 1800225"/>
              <a:gd name="connsiteX325" fmla="*/ 1694021 w 1800225"/>
              <a:gd name="connsiteY325" fmla="*/ 994307 h 1800225"/>
              <a:gd name="connsiteX326" fmla="*/ 1729264 w 1800225"/>
              <a:gd name="connsiteY326" fmla="*/ 1002880 h 1800225"/>
              <a:gd name="connsiteX327" fmla="*/ 1737836 w 1800225"/>
              <a:gd name="connsiteY327" fmla="*/ 967637 h 1800225"/>
              <a:gd name="connsiteX328" fmla="*/ 1714024 w 1800225"/>
              <a:gd name="connsiteY328" fmla="*/ 928585 h 1800225"/>
              <a:gd name="connsiteX329" fmla="*/ 1714024 w 1800225"/>
              <a:gd name="connsiteY329" fmla="*/ 928585 h 1800225"/>
              <a:gd name="connsiteX330" fmla="*/ 1774031 w 1800225"/>
              <a:gd name="connsiteY330" fmla="*/ 928585 h 1800225"/>
              <a:gd name="connsiteX331" fmla="*/ 1798796 w 1800225"/>
              <a:gd name="connsiteY331" fmla="*/ 902867 h 1800225"/>
              <a:gd name="connsiteX332" fmla="*/ 1773079 w 1800225"/>
              <a:gd name="connsiteY332" fmla="*/ 877150 h 1800225"/>
              <a:gd name="connsiteX333" fmla="*/ 1722596 w 1800225"/>
              <a:gd name="connsiteY333" fmla="*/ 878102 h 1800225"/>
              <a:gd name="connsiteX334" fmla="*/ 1722596 w 1800225"/>
              <a:gd name="connsiteY334" fmla="*/ 878102 h 1800225"/>
              <a:gd name="connsiteX335" fmla="*/ 1738789 w 1800225"/>
              <a:gd name="connsiteY335" fmla="*/ 853337 h 1800225"/>
              <a:gd name="connsiteX336" fmla="*/ 1732121 w 1800225"/>
              <a:gd name="connsiteY336" fmla="*/ 818095 h 1800225"/>
              <a:gd name="connsiteX337" fmla="*/ 1708309 w 1800225"/>
              <a:gd name="connsiteY337" fmla="*/ 815237 h 1800225"/>
              <a:gd name="connsiteX338" fmla="*/ 1696879 w 1800225"/>
              <a:gd name="connsiteY338" fmla="*/ 824762 h 1800225"/>
              <a:gd name="connsiteX339" fmla="*/ 1661636 w 1800225"/>
              <a:gd name="connsiteY339" fmla="*/ 877150 h 1800225"/>
              <a:gd name="connsiteX340" fmla="*/ 1661636 w 1800225"/>
              <a:gd name="connsiteY340" fmla="*/ 877150 h 1800225"/>
              <a:gd name="connsiteX341" fmla="*/ 1598771 w 1800225"/>
              <a:gd name="connsiteY341" fmla="*/ 877150 h 1800225"/>
              <a:gd name="connsiteX342" fmla="*/ 1646396 w 1800225"/>
              <a:gd name="connsiteY342" fmla="*/ 806665 h 1800225"/>
              <a:gd name="connsiteX343" fmla="*/ 1639729 w 1800225"/>
              <a:gd name="connsiteY343" fmla="*/ 771422 h 1800225"/>
              <a:gd name="connsiteX344" fmla="*/ 1615916 w 1800225"/>
              <a:gd name="connsiteY344" fmla="*/ 768565 h 1800225"/>
              <a:gd name="connsiteX345" fmla="*/ 1604486 w 1800225"/>
              <a:gd name="connsiteY345" fmla="*/ 778090 h 1800225"/>
              <a:gd name="connsiteX346" fmla="*/ 1537811 w 1800225"/>
              <a:gd name="connsiteY346" fmla="*/ 877150 h 1800225"/>
              <a:gd name="connsiteX347" fmla="*/ 1462564 w 1800225"/>
              <a:gd name="connsiteY347" fmla="*/ 877150 h 1800225"/>
              <a:gd name="connsiteX348" fmla="*/ 1462564 w 1800225"/>
              <a:gd name="connsiteY348" fmla="*/ 877150 h 1800225"/>
              <a:gd name="connsiteX349" fmla="*/ 1545431 w 1800225"/>
              <a:gd name="connsiteY349" fmla="*/ 754277 h 1800225"/>
              <a:gd name="connsiteX350" fmla="*/ 1538764 w 1800225"/>
              <a:gd name="connsiteY350" fmla="*/ 719035 h 1800225"/>
              <a:gd name="connsiteX351" fmla="*/ 1514951 w 1800225"/>
              <a:gd name="connsiteY351" fmla="*/ 716177 h 1800225"/>
              <a:gd name="connsiteX352" fmla="*/ 1503521 w 1800225"/>
              <a:gd name="connsiteY352" fmla="*/ 725702 h 1800225"/>
              <a:gd name="connsiteX353" fmla="*/ 1401604 w 1800225"/>
              <a:gd name="connsiteY353" fmla="*/ 878102 h 1800225"/>
              <a:gd name="connsiteX354" fmla="*/ 1322546 w 1800225"/>
              <a:gd name="connsiteY354" fmla="*/ 877150 h 1800225"/>
              <a:gd name="connsiteX355" fmla="*/ 1443514 w 1800225"/>
              <a:gd name="connsiteY355" fmla="*/ 706652 h 1800225"/>
              <a:gd name="connsiteX356" fmla="*/ 1445419 w 1800225"/>
              <a:gd name="connsiteY356" fmla="*/ 682840 h 1800225"/>
              <a:gd name="connsiteX357" fmla="*/ 1427321 w 1800225"/>
              <a:gd name="connsiteY357" fmla="*/ 667600 h 1800225"/>
              <a:gd name="connsiteX358" fmla="*/ 1221581 w 1800225"/>
              <a:gd name="connsiteY358" fmla="*/ 628547 h 1800225"/>
              <a:gd name="connsiteX359" fmla="*/ 1278731 w 1800225"/>
              <a:gd name="connsiteY359" fmla="*/ 573302 h 1800225"/>
              <a:gd name="connsiteX360" fmla="*/ 1456849 w 1800225"/>
              <a:gd name="connsiteY360" fmla="*/ 611402 h 1800225"/>
              <a:gd name="connsiteX361" fmla="*/ 1487329 w 1800225"/>
              <a:gd name="connsiteY361" fmla="*/ 592352 h 1800225"/>
              <a:gd name="connsiteX362" fmla="*/ 1468279 w 1800225"/>
              <a:gd name="connsiteY362" fmla="*/ 561872 h 1800225"/>
              <a:gd name="connsiteX363" fmla="*/ 1321594 w 1800225"/>
              <a:gd name="connsiteY363" fmla="*/ 532345 h 1800225"/>
              <a:gd name="connsiteX364" fmla="*/ 1374934 w 1800225"/>
              <a:gd name="connsiteY364" fmla="*/ 479957 h 1800225"/>
              <a:gd name="connsiteX365" fmla="*/ 1492091 w 1800225"/>
              <a:gd name="connsiteY365" fmla="*/ 504722 h 1800225"/>
              <a:gd name="connsiteX366" fmla="*/ 1522571 w 1800225"/>
              <a:gd name="connsiteY366" fmla="*/ 485672 h 1800225"/>
              <a:gd name="connsiteX367" fmla="*/ 1503521 w 1800225"/>
              <a:gd name="connsiteY367" fmla="*/ 455192 h 1800225"/>
              <a:gd name="connsiteX368" fmla="*/ 1420654 w 1800225"/>
              <a:gd name="connsiteY368" fmla="*/ 437095 h 1800225"/>
              <a:gd name="connsiteX369" fmla="*/ 1420654 w 1800225"/>
              <a:gd name="connsiteY369" fmla="*/ 437095 h 1800225"/>
              <a:gd name="connsiteX370" fmla="*/ 1466374 w 1800225"/>
              <a:gd name="connsiteY370" fmla="*/ 393280 h 1800225"/>
              <a:gd name="connsiteX371" fmla="*/ 1528286 w 1800225"/>
              <a:gd name="connsiteY371" fmla="*/ 406615 h 1800225"/>
              <a:gd name="connsiteX372" fmla="*/ 1558766 w 1800225"/>
              <a:gd name="connsiteY372" fmla="*/ 387565 h 1800225"/>
              <a:gd name="connsiteX373" fmla="*/ 1539716 w 1800225"/>
              <a:gd name="connsiteY373" fmla="*/ 357085 h 1800225"/>
              <a:gd name="connsiteX374" fmla="*/ 1510189 w 1800225"/>
              <a:gd name="connsiteY374" fmla="*/ 350417 h 1800225"/>
              <a:gd name="connsiteX375" fmla="*/ 1510189 w 1800225"/>
              <a:gd name="connsiteY375" fmla="*/ 350417 h 1800225"/>
              <a:gd name="connsiteX376" fmla="*/ 1546384 w 1800225"/>
              <a:gd name="connsiteY376" fmla="*/ 316127 h 1800225"/>
              <a:gd name="connsiteX377" fmla="*/ 1546384 w 1800225"/>
              <a:gd name="connsiteY377" fmla="*/ 280885 h 1800225"/>
              <a:gd name="connsiteX378" fmla="*/ 1257776 w 1800225"/>
              <a:gd name="connsiteY378" fmla="*/ 879055 h 1800225"/>
              <a:gd name="connsiteX379" fmla="*/ 1110139 w 1800225"/>
              <a:gd name="connsiteY379" fmla="*/ 880007 h 1800225"/>
              <a:gd name="connsiteX380" fmla="*/ 1109186 w 1800225"/>
              <a:gd name="connsiteY380" fmla="*/ 828572 h 1800225"/>
              <a:gd name="connsiteX381" fmla="*/ 1102519 w 1800225"/>
              <a:gd name="connsiteY381" fmla="*/ 811427 h 1800225"/>
              <a:gd name="connsiteX382" fmla="*/ 1068229 w 1800225"/>
              <a:gd name="connsiteY382" fmla="*/ 774280 h 1800225"/>
              <a:gd name="connsiteX383" fmla="*/ 1175861 w 1800225"/>
              <a:gd name="connsiteY383" fmla="*/ 671410 h 1800225"/>
              <a:gd name="connsiteX384" fmla="*/ 1376839 w 1800225"/>
              <a:gd name="connsiteY384" fmla="*/ 710462 h 1800225"/>
              <a:gd name="connsiteX385" fmla="*/ 1258729 w 1800225"/>
              <a:gd name="connsiteY385" fmla="*/ 877150 h 1800225"/>
              <a:gd name="connsiteX386" fmla="*/ 1257776 w 1800225"/>
              <a:gd name="connsiteY386" fmla="*/ 879055 h 1800225"/>
              <a:gd name="connsiteX387" fmla="*/ 1059656 w 1800225"/>
              <a:gd name="connsiteY387" fmla="*/ 879055 h 1800225"/>
              <a:gd name="connsiteX388" fmla="*/ 1060609 w 1800225"/>
              <a:gd name="connsiteY388" fmla="*/ 929537 h 1800225"/>
              <a:gd name="connsiteX389" fmla="*/ 1061561 w 1800225"/>
              <a:gd name="connsiteY389" fmla="*/ 969542 h 1800225"/>
              <a:gd name="connsiteX390" fmla="*/ 1032034 w 1800225"/>
              <a:gd name="connsiteY390" fmla="*/ 997165 h 1800225"/>
              <a:gd name="connsiteX391" fmla="*/ 994886 w 1800225"/>
              <a:gd name="connsiteY391" fmla="*/ 1031455 h 1800225"/>
              <a:gd name="connsiteX392" fmla="*/ 965359 w 1800225"/>
              <a:gd name="connsiteY392" fmla="*/ 1059077 h 1800225"/>
              <a:gd name="connsiteX393" fmla="*/ 925354 w 1800225"/>
              <a:gd name="connsiteY393" fmla="*/ 1060030 h 1800225"/>
              <a:gd name="connsiteX394" fmla="*/ 874871 w 1800225"/>
              <a:gd name="connsiteY394" fmla="*/ 1060982 h 1800225"/>
              <a:gd name="connsiteX395" fmla="*/ 834866 w 1800225"/>
              <a:gd name="connsiteY395" fmla="*/ 1061935 h 1800225"/>
              <a:gd name="connsiteX396" fmla="*/ 807244 w 1800225"/>
              <a:gd name="connsiteY396" fmla="*/ 1032407 h 1800225"/>
              <a:gd name="connsiteX397" fmla="*/ 772954 w 1800225"/>
              <a:gd name="connsiteY397" fmla="*/ 995260 h 1800225"/>
              <a:gd name="connsiteX398" fmla="*/ 745331 w 1800225"/>
              <a:gd name="connsiteY398" fmla="*/ 965732 h 1800225"/>
              <a:gd name="connsiteX399" fmla="*/ 744379 w 1800225"/>
              <a:gd name="connsiteY399" fmla="*/ 925727 h 1800225"/>
              <a:gd name="connsiteX400" fmla="*/ 743426 w 1800225"/>
              <a:gd name="connsiteY400" fmla="*/ 875245 h 1800225"/>
              <a:gd name="connsiteX401" fmla="*/ 742474 w 1800225"/>
              <a:gd name="connsiteY401" fmla="*/ 835240 h 1800225"/>
              <a:gd name="connsiteX402" fmla="*/ 772001 w 1800225"/>
              <a:gd name="connsiteY402" fmla="*/ 807617 h 1800225"/>
              <a:gd name="connsiteX403" fmla="*/ 809149 w 1800225"/>
              <a:gd name="connsiteY403" fmla="*/ 773327 h 1800225"/>
              <a:gd name="connsiteX404" fmla="*/ 838676 w 1800225"/>
              <a:gd name="connsiteY404" fmla="*/ 745705 h 1800225"/>
              <a:gd name="connsiteX405" fmla="*/ 878681 w 1800225"/>
              <a:gd name="connsiteY405" fmla="*/ 744752 h 1800225"/>
              <a:gd name="connsiteX406" fmla="*/ 929164 w 1800225"/>
              <a:gd name="connsiteY406" fmla="*/ 743800 h 1800225"/>
              <a:gd name="connsiteX407" fmla="*/ 969169 w 1800225"/>
              <a:gd name="connsiteY407" fmla="*/ 742847 h 1800225"/>
              <a:gd name="connsiteX408" fmla="*/ 996791 w 1800225"/>
              <a:gd name="connsiteY408" fmla="*/ 772375 h 1800225"/>
              <a:gd name="connsiteX409" fmla="*/ 1031081 w 1800225"/>
              <a:gd name="connsiteY409" fmla="*/ 809522 h 1800225"/>
              <a:gd name="connsiteX410" fmla="*/ 1057751 w 1800225"/>
              <a:gd name="connsiteY410" fmla="*/ 839050 h 1800225"/>
              <a:gd name="connsiteX411" fmla="*/ 1059656 w 1800225"/>
              <a:gd name="connsiteY411" fmla="*/ 879055 h 1800225"/>
              <a:gd name="connsiteX412" fmla="*/ 1178719 w 1800225"/>
              <a:gd name="connsiteY412" fmla="*/ 1150517 h 1800225"/>
              <a:gd name="connsiteX413" fmla="*/ 1066324 w 1800225"/>
              <a:gd name="connsiteY413" fmla="*/ 1033360 h 1800225"/>
              <a:gd name="connsiteX414" fmla="*/ 1103471 w 1800225"/>
              <a:gd name="connsiteY414" fmla="*/ 999070 h 1800225"/>
              <a:gd name="connsiteX415" fmla="*/ 1112044 w 1800225"/>
              <a:gd name="connsiteY415" fmla="*/ 980020 h 1800225"/>
              <a:gd name="connsiteX416" fmla="*/ 1111091 w 1800225"/>
              <a:gd name="connsiteY416" fmla="*/ 929537 h 1800225"/>
              <a:gd name="connsiteX417" fmla="*/ 1272064 w 1800225"/>
              <a:gd name="connsiteY417" fmla="*/ 928585 h 1800225"/>
              <a:gd name="connsiteX418" fmla="*/ 1384459 w 1800225"/>
              <a:gd name="connsiteY418" fmla="*/ 1107655 h 1800225"/>
              <a:gd name="connsiteX419" fmla="*/ 1178719 w 1800225"/>
              <a:gd name="connsiteY419" fmla="*/ 1150517 h 1800225"/>
              <a:gd name="connsiteX420" fmla="*/ 926306 w 1800225"/>
              <a:gd name="connsiteY420" fmla="*/ 1260055 h 1800225"/>
              <a:gd name="connsiteX421" fmla="*/ 925354 w 1800225"/>
              <a:gd name="connsiteY421" fmla="*/ 1111465 h 1800225"/>
              <a:gd name="connsiteX422" fmla="*/ 975836 w 1800225"/>
              <a:gd name="connsiteY422" fmla="*/ 1110513 h 1800225"/>
              <a:gd name="connsiteX423" fmla="*/ 992981 w 1800225"/>
              <a:gd name="connsiteY423" fmla="*/ 1103845 h 1800225"/>
              <a:gd name="connsiteX424" fmla="*/ 1030129 w 1800225"/>
              <a:gd name="connsiteY424" fmla="*/ 1069555 h 1800225"/>
              <a:gd name="connsiteX425" fmla="*/ 1132999 w 1800225"/>
              <a:gd name="connsiteY425" fmla="*/ 1177188 h 1800225"/>
              <a:gd name="connsiteX426" fmla="*/ 1093946 w 1800225"/>
              <a:gd name="connsiteY426" fmla="*/ 1378165 h 1800225"/>
              <a:gd name="connsiteX427" fmla="*/ 926306 w 1800225"/>
              <a:gd name="connsiteY427" fmla="*/ 1260055 h 1800225"/>
              <a:gd name="connsiteX428" fmla="*/ 652939 w 1800225"/>
              <a:gd name="connsiteY428" fmla="*/ 1179092 h 1800225"/>
              <a:gd name="connsiteX429" fmla="*/ 769144 w 1800225"/>
              <a:gd name="connsiteY429" fmla="*/ 1067650 h 1800225"/>
              <a:gd name="connsiteX430" fmla="*/ 803434 w 1800225"/>
              <a:gd name="connsiteY430" fmla="*/ 1104797 h 1800225"/>
              <a:gd name="connsiteX431" fmla="*/ 822484 w 1800225"/>
              <a:gd name="connsiteY431" fmla="*/ 1112417 h 1800225"/>
              <a:gd name="connsiteX432" fmla="*/ 872966 w 1800225"/>
              <a:gd name="connsiteY432" fmla="*/ 1111465 h 1800225"/>
              <a:gd name="connsiteX433" fmla="*/ 872966 w 1800225"/>
              <a:gd name="connsiteY433" fmla="*/ 1274342 h 1800225"/>
              <a:gd name="connsiteX434" fmla="*/ 694849 w 1800225"/>
              <a:gd name="connsiteY434" fmla="*/ 1386738 h 1800225"/>
              <a:gd name="connsiteX435" fmla="*/ 652939 w 1800225"/>
              <a:gd name="connsiteY435" fmla="*/ 1179092 h 1800225"/>
              <a:gd name="connsiteX436" fmla="*/ 545306 w 1800225"/>
              <a:gd name="connsiteY436" fmla="*/ 926680 h 1800225"/>
              <a:gd name="connsiteX437" fmla="*/ 693896 w 1800225"/>
              <a:gd name="connsiteY437" fmla="*/ 925727 h 1800225"/>
              <a:gd name="connsiteX438" fmla="*/ 694849 w 1800225"/>
              <a:gd name="connsiteY438" fmla="*/ 976210 h 1800225"/>
              <a:gd name="connsiteX439" fmla="*/ 701516 w 1800225"/>
              <a:gd name="connsiteY439" fmla="*/ 993355 h 1800225"/>
              <a:gd name="connsiteX440" fmla="*/ 735806 w 1800225"/>
              <a:gd name="connsiteY440" fmla="*/ 1030502 h 1800225"/>
              <a:gd name="connsiteX441" fmla="*/ 628174 w 1800225"/>
              <a:gd name="connsiteY441" fmla="*/ 1132420 h 1800225"/>
              <a:gd name="connsiteX442" fmla="*/ 627221 w 1800225"/>
              <a:gd name="connsiteY442" fmla="*/ 1131467 h 1800225"/>
              <a:gd name="connsiteX443" fmla="*/ 426244 w 1800225"/>
              <a:gd name="connsiteY443" fmla="*/ 1093367 h 1800225"/>
              <a:gd name="connsiteX444" fmla="*/ 545306 w 1800225"/>
              <a:gd name="connsiteY444" fmla="*/ 926680 h 1800225"/>
              <a:gd name="connsiteX445" fmla="*/ 626269 w 1800225"/>
              <a:gd name="connsiteY445" fmla="*/ 654265 h 1800225"/>
              <a:gd name="connsiteX446" fmla="*/ 737711 w 1800225"/>
              <a:gd name="connsiteY446" fmla="*/ 770470 h 1800225"/>
              <a:gd name="connsiteX447" fmla="*/ 700564 w 1800225"/>
              <a:gd name="connsiteY447" fmla="*/ 804760 h 1800225"/>
              <a:gd name="connsiteX448" fmla="*/ 691991 w 1800225"/>
              <a:gd name="connsiteY448" fmla="*/ 823810 h 1800225"/>
              <a:gd name="connsiteX449" fmla="*/ 692944 w 1800225"/>
              <a:gd name="connsiteY449" fmla="*/ 875245 h 1800225"/>
              <a:gd name="connsiteX450" fmla="*/ 531971 w 1800225"/>
              <a:gd name="connsiteY450" fmla="*/ 876197 h 1800225"/>
              <a:gd name="connsiteX451" fmla="*/ 418624 w 1800225"/>
              <a:gd name="connsiteY451" fmla="*/ 697127 h 1800225"/>
              <a:gd name="connsiteX452" fmla="*/ 626269 w 1800225"/>
              <a:gd name="connsiteY452" fmla="*/ 654265 h 1800225"/>
              <a:gd name="connsiteX453" fmla="*/ 877729 w 1800225"/>
              <a:gd name="connsiteY453" fmla="*/ 545680 h 1800225"/>
              <a:gd name="connsiteX454" fmla="*/ 877729 w 1800225"/>
              <a:gd name="connsiteY454" fmla="*/ 695222 h 1800225"/>
              <a:gd name="connsiteX455" fmla="*/ 827246 w 1800225"/>
              <a:gd name="connsiteY455" fmla="*/ 696175 h 1800225"/>
              <a:gd name="connsiteX456" fmla="*/ 817721 w 1800225"/>
              <a:gd name="connsiteY456" fmla="*/ 698080 h 1800225"/>
              <a:gd name="connsiteX457" fmla="*/ 810101 w 1800225"/>
              <a:gd name="connsiteY457" fmla="*/ 703795 h 1800225"/>
              <a:gd name="connsiteX458" fmla="*/ 773906 w 1800225"/>
              <a:gd name="connsiteY458" fmla="*/ 738085 h 1800225"/>
              <a:gd name="connsiteX459" fmla="*/ 671989 w 1800225"/>
              <a:gd name="connsiteY459" fmla="*/ 629500 h 1800225"/>
              <a:gd name="connsiteX460" fmla="*/ 711041 w 1800225"/>
              <a:gd name="connsiteY460" fmla="*/ 428522 h 1800225"/>
              <a:gd name="connsiteX461" fmla="*/ 877729 w 1800225"/>
              <a:gd name="connsiteY461" fmla="*/ 545680 h 1800225"/>
              <a:gd name="connsiteX462" fmla="*/ 1151096 w 1800225"/>
              <a:gd name="connsiteY462" fmla="*/ 626642 h 1800225"/>
              <a:gd name="connsiteX463" fmla="*/ 1034891 w 1800225"/>
              <a:gd name="connsiteY463" fmla="*/ 738085 h 1800225"/>
              <a:gd name="connsiteX464" fmla="*/ 999649 w 1800225"/>
              <a:gd name="connsiteY464" fmla="*/ 699985 h 1800225"/>
              <a:gd name="connsiteX465" fmla="*/ 980599 w 1800225"/>
              <a:gd name="connsiteY465" fmla="*/ 692365 h 1800225"/>
              <a:gd name="connsiteX466" fmla="*/ 929164 w 1800225"/>
              <a:gd name="connsiteY466" fmla="*/ 693317 h 1800225"/>
              <a:gd name="connsiteX467" fmla="*/ 928211 w 1800225"/>
              <a:gd name="connsiteY467" fmla="*/ 532345 h 1800225"/>
              <a:gd name="connsiteX468" fmla="*/ 1107281 w 1800225"/>
              <a:gd name="connsiteY468" fmla="*/ 419950 h 1800225"/>
              <a:gd name="connsiteX469" fmla="*/ 1151096 w 1800225"/>
              <a:gd name="connsiteY469" fmla="*/ 626642 h 1800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</a:cxnLst>
            <a:rect l="l" t="t" r="r" b="b"/>
            <a:pathLst>
              <a:path w="1800225" h="1800225">
                <a:moveTo>
                  <a:pt x="1546384" y="280885"/>
                </a:moveTo>
                <a:cubicBezTo>
                  <a:pt x="1536859" y="270407"/>
                  <a:pt x="1520666" y="270407"/>
                  <a:pt x="1511141" y="279932"/>
                </a:cubicBezTo>
                <a:lnTo>
                  <a:pt x="1467326" y="320890"/>
                </a:lnTo>
                <a:lnTo>
                  <a:pt x="1457801" y="275170"/>
                </a:lnTo>
                <a:cubicBezTo>
                  <a:pt x="1454944" y="261835"/>
                  <a:pt x="1441609" y="253262"/>
                  <a:pt x="1427321" y="256120"/>
                </a:cubicBezTo>
                <a:cubicBezTo>
                  <a:pt x="1426369" y="256120"/>
                  <a:pt x="1424464" y="257072"/>
                  <a:pt x="1423511" y="257072"/>
                </a:cubicBezTo>
                <a:cubicBezTo>
                  <a:pt x="1412081" y="261835"/>
                  <a:pt x="1405414" y="273265"/>
                  <a:pt x="1408271" y="285647"/>
                </a:cubicBezTo>
                <a:lnTo>
                  <a:pt x="1424464" y="361847"/>
                </a:lnTo>
                <a:lnTo>
                  <a:pt x="1424464" y="361847"/>
                </a:lnTo>
                <a:lnTo>
                  <a:pt x="1378744" y="405662"/>
                </a:lnTo>
                <a:lnTo>
                  <a:pt x="1378744" y="405662"/>
                </a:lnTo>
                <a:lnTo>
                  <a:pt x="1356836" y="306602"/>
                </a:lnTo>
                <a:cubicBezTo>
                  <a:pt x="1353979" y="293267"/>
                  <a:pt x="1340644" y="284695"/>
                  <a:pt x="1326356" y="287552"/>
                </a:cubicBezTo>
                <a:cubicBezTo>
                  <a:pt x="1324451" y="287552"/>
                  <a:pt x="1323499" y="288505"/>
                  <a:pt x="1322546" y="288505"/>
                </a:cubicBezTo>
                <a:cubicBezTo>
                  <a:pt x="1311116" y="293267"/>
                  <a:pt x="1304449" y="304697"/>
                  <a:pt x="1307306" y="317080"/>
                </a:cubicBezTo>
                <a:lnTo>
                  <a:pt x="1335881" y="445667"/>
                </a:lnTo>
                <a:lnTo>
                  <a:pt x="1335881" y="445667"/>
                </a:lnTo>
                <a:lnTo>
                  <a:pt x="1291114" y="488530"/>
                </a:lnTo>
                <a:lnTo>
                  <a:pt x="1291114" y="488530"/>
                </a:lnTo>
                <a:lnTo>
                  <a:pt x="1261586" y="353275"/>
                </a:lnTo>
                <a:cubicBezTo>
                  <a:pt x="1258729" y="339940"/>
                  <a:pt x="1245394" y="331367"/>
                  <a:pt x="1231106" y="334225"/>
                </a:cubicBezTo>
                <a:cubicBezTo>
                  <a:pt x="1230154" y="334225"/>
                  <a:pt x="1228249" y="335177"/>
                  <a:pt x="1227296" y="335177"/>
                </a:cubicBezTo>
                <a:cubicBezTo>
                  <a:pt x="1215866" y="339940"/>
                  <a:pt x="1209199" y="352322"/>
                  <a:pt x="1212056" y="363752"/>
                </a:cubicBezTo>
                <a:lnTo>
                  <a:pt x="1248251" y="529487"/>
                </a:lnTo>
                <a:lnTo>
                  <a:pt x="1193959" y="581875"/>
                </a:lnTo>
                <a:lnTo>
                  <a:pt x="1150144" y="372325"/>
                </a:lnTo>
                <a:cubicBezTo>
                  <a:pt x="1148239" y="364705"/>
                  <a:pt x="1142524" y="358037"/>
                  <a:pt x="1134904" y="354227"/>
                </a:cubicBezTo>
                <a:cubicBezTo>
                  <a:pt x="1127284" y="351370"/>
                  <a:pt x="1118711" y="352322"/>
                  <a:pt x="1111091" y="356132"/>
                </a:cubicBezTo>
                <a:lnTo>
                  <a:pt x="929164" y="471385"/>
                </a:lnTo>
                <a:lnTo>
                  <a:pt x="928211" y="396137"/>
                </a:lnTo>
                <a:lnTo>
                  <a:pt x="1072991" y="307555"/>
                </a:lnTo>
                <a:cubicBezTo>
                  <a:pt x="1084421" y="299935"/>
                  <a:pt x="1088231" y="284695"/>
                  <a:pt x="1081564" y="272312"/>
                </a:cubicBezTo>
                <a:cubicBezTo>
                  <a:pt x="1073944" y="259930"/>
                  <a:pt x="1058704" y="256120"/>
                  <a:pt x="1046321" y="263740"/>
                </a:cubicBezTo>
                <a:lnTo>
                  <a:pt x="929164" y="336130"/>
                </a:lnTo>
                <a:lnTo>
                  <a:pt x="929164" y="273265"/>
                </a:lnTo>
                <a:lnTo>
                  <a:pt x="1041559" y="203732"/>
                </a:lnTo>
                <a:cubicBezTo>
                  <a:pt x="1053941" y="196112"/>
                  <a:pt x="1056799" y="180872"/>
                  <a:pt x="1050131" y="168490"/>
                </a:cubicBezTo>
                <a:cubicBezTo>
                  <a:pt x="1042511" y="156107"/>
                  <a:pt x="1027271" y="152297"/>
                  <a:pt x="1014889" y="159917"/>
                </a:cubicBezTo>
                <a:lnTo>
                  <a:pt x="929164" y="212305"/>
                </a:lnTo>
                <a:lnTo>
                  <a:pt x="929164" y="149440"/>
                </a:lnTo>
                <a:lnTo>
                  <a:pt x="929164" y="148487"/>
                </a:lnTo>
                <a:lnTo>
                  <a:pt x="994886" y="107530"/>
                </a:lnTo>
                <a:cubicBezTo>
                  <a:pt x="1006316" y="99910"/>
                  <a:pt x="1010126" y="84670"/>
                  <a:pt x="1003459" y="72287"/>
                </a:cubicBezTo>
                <a:cubicBezTo>
                  <a:pt x="995839" y="59905"/>
                  <a:pt x="980599" y="56095"/>
                  <a:pt x="968216" y="63715"/>
                </a:cubicBezTo>
                <a:lnTo>
                  <a:pt x="929164" y="88480"/>
                </a:lnTo>
                <a:lnTo>
                  <a:pt x="929164" y="88480"/>
                </a:lnTo>
                <a:lnTo>
                  <a:pt x="929164" y="28472"/>
                </a:lnTo>
                <a:cubicBezTo>
                  <a:pt x="927259" y="17995"/>
                  <a:pt x="915829" y="7517"/>
                  <a:pt x="902494" y="7517"/>
                </a:cubicBezTo>
                <a:cubicBezTo>
                  <a:pt x="898684" y="6565"/>
                  <a:pt x="895826" y="7517"/>
                  <a:pt x="892969" y="9422"/>
                </a:cubicBezTo>
                <a:cubicBezTo>
                  <a:pt x="883444" y="13232"/>
                  <a:pt x="877729" y="21805"/>
                  <a:pt x="876776" y="32282"/>
                </a:cubicBezTo>
                <a:lnTo>
                  <a:pt x="876776" y="82765"/>
                </a:lnTo>
                <a:lnTo>
                  <a:pt x="852011" y="66572"/>
                </a:lnTo>
                <a:cubicBezTo>
                  <a:pt x="845344" y="61810"/>
                  <a:pt x="836771" y="60857"/>
                  <a:pt x="829151" y="64667"/>
                </a:cubicBezTo>
                <a:cubicBezTo>
                  <a:pt x="824389" y="66572"/>
                  <a:pt x="820579" y="69430"/>
                  <a:pt x="817721" y="74192"/>
                </a:cubicBezTo>
                <a:cubicBezTo>
                  <a:pt x="810101" y="85622"/>
                  <a:pt x="812959" y="101815"/>
                  <a:pt x="824389" y="109435"/>
                </a:cubicBezTo>
                <a:lnTo>
                  <a:pt x="877729" y="144677"/>
                </a:lnTo>
                <a:lnTo>
                  <a:pt x="876776" y="206590"/>
                </a:lnTo>
                <a:lnTo>
                  <a:pt x="807244" y="159917"/>
                </a:lnTo>
                <a:cubicBezTo>
                  <a:pt x="799624" y="155155"/>
                  <a:pt x="791051" y="154202"/>
                  <a:pt x="783431" y="157060"/>
                </a:cubicBezTo>
                <a:cubicBezTo>
                  <a:pt x="778669" y="158965"/>
                  <a:pt x="774859" y="161822"/>
                  <a:pt x="772001" y="166585"/>
                </a:cubicBezTo>
                <a:cubicBezTo>
                  <a:pt x="764381" y="178015"/>
                  <a:pt x="767239" y="194207"/>
                  <a:pt x="778669" y="201827"/>
                </a:cubicBezTo>
                <a:lnTo>
                  <a:pt x="877729" y="268502"/>
                </a:lnTo>
                <a:lnTo>
                  <a:pt x="877729" y="268502"/>
                </a:lnTo>
                <a:lnTo>
                  <a:pt x="877729" y="343750"/>
                </a:lnTo>
                <a:lnTo>
                  <a:pt x="754856" y="260882"/>
                </a:lnTo>
                <a:cubicBezTo>
                  <a:pt x="747236" y="256120"/>
                  <a:pt x="738664" y="255167"/>
                  <a:pt x="731044" y="258025"/>
                </a:cubicBezTo>
                <a:cubicBezTo>
                  <a:pt x="726281" y="259930"/>
                  <a:pt x="722471" y="262787"/>
                  <a:pt x="719614" y="267550"/>
                </a:cubicBezTo>
                <a:cubicBezTo>
                  <a:pt x="711994" y="278980"/>
                  <a:pt x="714851" y="295172"/>
                  <a:pt x="726281" y="302792"/>
                </a:cubicBezTo>
                <a:lnTo>
                  <a:pt x="878681" y="404710"/>
                </a:lnTo>
                <a:lnTo>
                  <a:pt x="878681" y="483767"/>
                </a:lnTo>
                <a:lnTo>
                  <a:pt x="707231" y="363752"/>
                </a:lnTo>
                <a:cubicBezTo>
                  <a:pt x="699611" y="358990"/>
                  <a:pt x="691039" y="358037"/>
                  <a:pt x="683419" y="361847"/>
                </a:cubicBezTo>
                <a:cubicBezTo>
                  <a:pt x="675799" y="364705"/>
                  <a:pt x="670084" y="371372"/>
                  <a:pt x="668179" y="379945"/>
                </a:cubicBezTo>
                <a:lnTo>
                  <a:pt x="628174" y="584732"/>
                </a:lnTo>
                <a:lnTo>
                  <a:pt x="573881" y="528535"/>
                </a:lnTo>
                <a:lnTo>
                  <a:pt x="611981" y="349465"/>
                </a:lnTo>
                <a:cubicBezTo>
                  <a:pt x="614839" y="336130"/>
                  <a:pt x="606266" y="322795"/>
                  <a:pt x="592931" y="318985"/>
                </a:cubicBezTo>
                <a:cubicBezTo>
                  <a:pt x="588169" y="318032"/>
                  <a:pt x="582454" y="318032"/>
                  <a:pt x="577691" y="319937"/>
                </a:cubicBezTo>
                <a:cubicBezTo>
                  <a:pt x="570071" y="322795"/>
                  <a:pt x="564356" y="329462"/>
                  <a:pt x="562451" y="338035"/>
                </a:cubicBezTo>
                <a:lnTo>
                  <a:pt x="531019" y="482815"/>
                </a:lnTo>
                <a:lnTo>
                  <a:pt x="478631" y="428522"/>
                </a:lnTo>
                <a:lnTo>
                  <a:pt x="478631" y="428522"/>
                </a:lnTo>
                <a:lnTo>
                  <a:pt x="504349" y="312317"/>
                </a:lnTo>
                <a:cubicBezTo>
                  <a:pt x="507206" y="298982"/>
                  <a:pt x="498634" y="285647"/>
                  <a:pt x="485299" y="281837"/>
                </a:cubicBezTo>
                <a:cubicBezTo>
                  <a:pt x="480536" y="280885"/>
                  <a:pt x="474821" y="280885"/>
                  <a:pt x="470059" y="282790"/>
                </a:cubicBezTo>
                <a:cubicBezTo>
                  <a:pt x="462439" y="285647"/>
                  <a:pt x="456724" y="292315"/>
                  <a:pt x="454819" y="300887"/>
                </a:cubicBezTo>
                <a:lnTo>
                  <a:pt x="437674" y="382802"/>
                </a:lnTo>
                <a:lnTo>
                  <a:pt x="393859" y="338987"/>
                </a:lnTo>
                <a:lnTo>
                  <a:pt x="407194" y="276122"/>
                </a:lnTo>
                <a:cubicBezTo>
                  <a:pt x="410051" y="262787"/>
                  <a:pt x="401479" y="249452"/>
                  <a:pt x="388144" y="245642"/>
                </a:cubicBezTo>
                <a:cubicBezTo>
                  <a:pt x="383381" y="244690"/>
                  <a:pt x="377666" y="244690"/>
                  <a:pt x="373856" y="246595"/>
                </a:cubicBezTo>
                <a:cubicBezTo>
                  <a:pt x="366236" y="249452"/>
                  <a:pt x="360521" y="256120"/>
                  <a:pt x="358616" y="264692"/>
                </a:cubicBezTo>
                <a:lnTo>
                  <a:pt x="352901" y="293267"/>
                </a:lnTo>
                <a:lnTo>
                  <a:pt x="317659" y="257072"/>
                </a:lnTo>
                <a:cubicBezTo>
                  <a:pt x="310039" y="250405"/>
                  <a:pt x="299561" y="247547"/>
                  <a:pt x="290036" y="251357"/>
                </a:cubicBezTo>
                <a:cubicBezTo>
                  <a:pt x="287179" y="252310"/>
                  <a:pt x="284321" y="253262"/>
                  <a:pt x="282416" y="257072"/>
                </a:cubicBezTo>
                <a:cubicBezTo>
                  <a:pt x="271939" y="266597"/>
                  <a:pt x="271939" y="281837"/>
                  <a:pt x="281464" y="292315"/>
                </a:cubicBezTo>
                <a:lnTo>
                  <a:pt x="323374" y="335177"/>
                </a:lnTo>
                <a:lnTo>
                  <a:pt x="323374" y="335177"/>
                </a:lnTo>
                <a:lnTo>
                  <a:pt x="277654" y="344702"/>
                </a:lnTo>
                <a:cubicBezTo>
                  <a:pt x="264319" y="347560"/>
                  <a:pt x="255746" y="360895"/>
                  <a:pt x="258604" y="375182"/>
                </a:cubicBezTo>
                <a:cubicBezTo>
                  <a:pt x="261461" y="388517"/>
                  <a:pt x="274796" y="397090"/>
                  <a:pt x="289084" y="394232"/>
                </a:cubicBezTo>
                <a:lnTo>
                  <a:pt x="364331" y="378040"/>
                </a:lnTo>
                <a:lnTo>
                  <a:pt x="364331" y="378040"/>
                </a:lnTo>
                <a:lnTo>
                  <a:pt x="407194" y="423760"/>
                </a:lnTo>
                <a:lnTo>
                  <a:pt x="309086" y="444715"/>
                </a:lnTo>
                <a:cubicBezTo>
                  <a:pt x="295751" y="447572"/>
                  <a:pt x="287179" y="460907"/>
                  <a:pt x="290036" y="475195"/>
                </a:cubicBezTo>
                <a:cubicBezTo>
                  <a:pt x="292894" y="488530"/>
                  <a:pt x="306229" y="497102"/>
                  <a:pt x="320516" y="494245"/>
                </a:cubicBezTo>
                <a:lnTo>
                  <a:pt x="449104" y="465670"/>
                </a:lnTo>
                <a:lnTo>
                  <a:pt x="491966" y="511390"/>
                </a:lnTo>
                <a:lnTo>
                  <a:pt x="356711" y="540917"/>
                </a:lnTo>
                <a:cubicBezTo>
                  <a:pt x="343376" y="543775"/>
                  <a:pt x="334804" y="557110"/>
                  <a:pt x="337661" y="571397"/>
                </a:cubicBezTo>
                <a:cubicBezTo>
                  <a:pt x="340519" y="584732"/>
                  <a:pt x="353854" y="593305"/>
                  <a:pt x="368141" y="590447"/>
                </a:cubicBezTo>
                <a:lnTo>
                  <a:pt x="533876" y="554252"/>
                </a:lnTo>
                <a:lnTo>
                  <a:pt x="585311" y="608545"/>
                </a:lnTo>
                <a:lnTo>
                  <a:pt x="371951" y="655217"/>
                </a:lnTo>
                <a:cubicBezTo>
                  <a:pt x="364331" y="657122"/>
                  <a:pt x="357664" y="661885"/>
                  <a:pt x="353854" y="670457"/>
                </a:cubicBezTo>
                <a:cubicBezTo>
                  <a:pt x="351949" y="678077"/>
                  <a:pt x="351949" y="686650"/>
                  <a:pt x="355759" y="693317"/>
                </a:cubicBezTo>
                <a:lnTo>
                  <a:pt x="471964" y="876197"/>
                </a:lnTo>
                <a:lnTo>
                  <a:pt x="395764" y="876197"/>
                </a:lnTo>
                <a:lnTo>
                  <a:pt x="307181" y="731417"/>
                </a:lnTo>
                <a:cubicBezTo>
                  <a:pt x="300514" y="720940"/>
                  <a:pt x="287179" y="717130"/>
                  <a:pt x="275749" y="720940"/>
                </a:cubicBezTo>
                <a:cubicBezTo>
                  <a:pt x="274796" y="721892"/>
                  <a:pt x="272891" y="721892"/>
                  <a:pt x="271939" y="722845"/>
                </a:cubicBezTo>
                <a:cubicBezTo>
                  <a:pt x="260509" y="730465"/>
                  <a:pt x="256699" y="745705"/>
                  <a:pt x="263366" y="758087"/>
                </a:cubicBezTo>
                <a:lnTo>
                  <a:pt x="335756" y="876197"/>
                </a:lnTo>
                <a:lnTo>
                  <a:pt x="335756" y="876197"/>
                </a:lnTo>
                <a:lnTo>
                  <a:pt x="273844" y="876197"/>
                </a:lnTo>
                <a:lnTo>
                  <a:pt x="272891" y="876197"/>
                </a:lnTo>
                <a:lnTo>
                  <a:pt x="203359" y="763802"/>
                </a:lnTo>
                <a:cubicBezTo>
                  <a:pt x="196691" y="753325"/>
                  <a:pt x="183356" y="749515"/>
                  <a:pt x="171926" y="753325"/>
                </a:cubicBezTo>
                <a:cubicBezTo>
                  <a:pt x="170974" y="754277"/>
                  <a:pt x="169069" y="754277"/>
                  <a:pt x="168116" y="755230"/>
                </a:cubicBezTo>
                <a:cubicBezTo>
                  <a:pt x="155734" y="762850"/>
                  <a:pt x="152876" y="778090"/>
                  <a:pt x="159544" y="790472"/>
                </a:cubicBezTo>
                <a:lnTo>
                  <a:pt x="212884" y="876197"/>
                </a:lnTo>
                <a:lnTo>
                  <a:pt x="212884" y="876197"/>
                </a:lnTo>
                <a:lnTo>
                  <a:pt x="150019" y="876197"/>
                </a:lnTo>
                <a:lnTo>
                  <a:pt x="150019" y="876197"/>
                </a:lnTo>
                <a:lnTo>
                  <a:pt x="109061" y="809522"/>
                </a:lnTo>
                <a:cubicBezTo>
                  <a:pt x="102394" y="799045"/>
                  <a:pt x="89059" y="794282"/>
                  <a:pt x="77629" y="799045"/>
                </a:cubicBezTo>
                <a:cubicBezTo>
                  <a:pt x="76676" y="799997"/>
                  <a:pt x="74771" y="799997"/>
                  <a:pt x="73819" y="800950"/>
                </a:cubicBezTo>
                <a:cubicBezTo>
                  <a:pt x="62389" y="808570"/>
                  <a:pt x="58579" y="823810"/>
                  <a:pt x="65246" y="836192"/>
                </a:cubicBezTo>
                <a:lnTo>
                  <a:pt x="90011" y="876197"/>
                </a:lnTo>
                <a:lnTo>
                  <a:pt x="30004" y="877150"/>
                </a:lnTo>
                <a:cubicBezTo>
                  <a:pt x="18574" y="876197"/>
                  <a:pt x="7144" y="888580"/>
                  <a:pt x="7144" y="902867"/>
                </a:cubicBezTo>
                <a:cubicBezTo>
                  <a:pt x="7144" y="916202"/>
                  <a:pt x="18574" y="927632"/>
                  <a:pt x="32861" y="927632"/>
                </a:cubicBezTo>
                <a:lnTo>
                  <a:pt x="82391" y="926680"/>
                </a:lnTo>
                <a:lnTo>
                  <a:pt x="83344" y="926680"/>
                </a:lnTo>
                <a:lnTo>
                  <a:pt x="67151" y="951445"/>
                </a:lnTo>
                <a:cubicBezTo>
                  <a:pt x="59531" y="962875"/>
                  <a:pt x="62389" y="979067"/>
                  <a:pt x="73819" y="986687"/>
                </a:cubicBezTo>
                <a:cubicBezTo>
                  <a:pt x="85249" y="994307"/>
                  <a:pt x="101441" y="991450"/>
                  <a:pt x="109061" y="980020"/>
                </a:cubicBezTo>
                <a:lnTo>
                  <a:pt x="144304" y="927632"/>
                </a:lnTo>
                <a:lnTo>
                  <a:pt x="207169" y="927632"/>
                </a:lnTo>
                <a:lnTo>
                  <a:pt x="207169" y="927632"/>
                </a:lnTo>
                <a:lnTo>
                  <a:pt x="159544" y="998117"/>
                </a:lnTo>
                <a:cubicBezTo>
                  <a:pt x="151924" y="1009547"/>
                  <a:pt x="154781" y="1025740"/>
                  <a:pt x="166211" y="1033360"/>
                </a:cubicBezTo>
                <a:cubicBezTo>
                  <a:pt x="177641" y="1040980"/>
                  <a:pt x="193834" y="1038122"/>
                  <a:pt x="201454" y="1026692"/>
                </a:cubicBezTo>
                <a:lnTo>
                  <a:pt x="268129" y="927632"/>
                </a:lnTo>
                <a:lnTo>
                  <a:pt x="342424" y="928585"/>
                </a:lnTo>
                <a:lnTo>
                  <a:pt x="260509" y="1051457"/>
                </a:lnTo>
                <a:cubicBezTo>
                  <a:pt x="252889" y="1062888"/>
                  <a:pt x="255746" y="1079080"/>
                  <a:pt x="267176" y="1086700"/>
                </a:cubicBezTo>
                <a:cubicBezTo>
                  <a:pt x="278606" y="1094320"/>
                  <a:pt x="294799" y="1091463"/>
                  <a:pt x="302419" y="1080032"/>
                </a:cubicBezTo>
                <a:lnTo>
                  <a:pt x="404336" y="928585"/>
                </a:lnTo>
                <a:lnTo>
                  <a:pt x="483394" y="928585"/>
                </a:lnTo>
                <a:lnTo>
                  <a:pt x="362426" y="1100035"/>
                </a:lnTo>
                <a:cubicBezTo>
                  <a:pt x="357664" y="1106702"/>
                  <a:pt x="356711" y="1115275"/>
                  <a:pt x="360521" y="1123847"/>
                </a:cubicBezTo>
                <a:cubicBezTo>
                  <a:pt x="363379" y="1131467"/>
                  <a:pt x="370046" y="1137182"/>
                  <a:pt x="378619" y="1139088"/>
                </a:cubicBezTo>
                <a:lnTo>
                  <a:pt x="584359" y="1177188"/>
                </a:lnTo>
                <a:lnTo>
                  <a:pt x="528161" y="1232433"/>
                </a:lnTo>
                <a:lnTo>
                  <a:pt x="349091" y="1193380"/>
                </a:lnTo>
                <a:cubicBezTo>
                  <a:pt x="344329" y="1192427"/>
                  <a:pt x="338614" y="1192427"/>
                  <a:pt x="334804" y="1194332"/>
                </a:cubicBezTo>
                <a:cubicBezTo>
                  <a:pt x="327184" y="1197190"/>
                  <a:pt x="321469" y="1203857"/>
                  <a:pt x="319564" y="1212430"/>
                </a:cubicBezTo>
                <a:cubicBezTo>
                  <a:pt x="316706" y="1225765"/>
                  <a:pt x="325279" y="1240052"/>
                  <a:pt x="338614" y="1242910"/>
                </a:cubicBezTo>
                <a:lnTo>
                  <a:pt x="483394" y="1274342"/>
                </a:lnTo>
                <a:lnTo>
                  <a:pt x="483394" y="1274342"/>
                </a:lnTo>
                <a:lnTo>
                  <a:pt x="429101" y="1326730"/>
                </a:lnTo>
                <a:lnTo>
                  <a:pt x="311944" y="1300060"/>
                </a:lnTo>
                <a:cubicBezTo>
                  <a:pt x="307181" y="1299108"/>
                  <a:pt x="301466" y="1299108"/>
                  <a:pt x="296704" y="1301013"/>
                </a:cubicBezTo>
                <a:cubicBezTo>
                  <a:pt x="289084" y="1303870"/>
                  <a:pt x="283369" y="1310538"/>
                  <a:pt x="281464" y="1319110"/>
                </a:cubicBezTo>
                <a:cubicBezTo>
                  <a:pt x="278606" y="1332445"/>
                  <a:pt x="287179" y="1345780"/>
                  <a:pt x="300514" y="1349590"/>
                </a:cubicBezTo>
                <a:lnTo>
                  <a:pt x="383381" y="1367688"/>
                </a:lnTo>
                <a:lnTo>
                  <a:pt x="337661" y="1411502"/>
                </a:lnTo>
                <a:lnTo>
                  <a:pt x="337661" y="1411502"/>
                </a:lnTo>
                <a:lnTo>
                  <a:pt x="275749" y="1398167"/>
                </a:lnTo>
                <a:cubicBezTo>
                  <a:pt x="270986" y="1397215"/>
                  <a:pt x="265271" y="1397215"/>
                  <a:pt x="261461" y="1399120"/>
                </a:cubicBezTo>
                <a:cubicBezTo>
                  <a:pt x="253841" y="1401977"/>
                  <a:pt x="248126" y="1408645"/>
                  <a:pt x="246221" y="1417217"/>
                </a:cubicBezTo>
                <a:cubicBezTo>
                  <a:pt x="243364" y="1430552"/>
                  <a:pt x="251936" y="1443888"/>
                  <a:pt x="265271" y="1447697"/>
                </a:cubicBezTo>
                <a:lnTo>
                  <a:pt x="293846" y="1454365"/>
                </a:lnTo>
                <a:lnTo>
                  <a:pt x="293846" y="1454365"/>
                </a:lnTo>
                <a:lnTo>
                  <a:pt x="257651" y="1488655"/>
                </a:lnTo>
                <a:cubicBezTo>
                  <a:pt x="247174" y="1498180"/>
                  <a:pt x="247174" y="1514372"/>
                  <a:pt x="256699" y="1524850"/>
                </a:cubicBezTo>
                <a:cubicBezTo>
                  <a:pt x="266224" y="1535327"/>
                  <a:pt x="282416" y="1535327"/>
                  <a:pt x="291941" y="1525802"/>
                </a:cubicBezTo>
                <a:lnTo>
                  <a:pt x="334804" y="1483892"/>
                </a:lnTo>
                <a:lnTo>
                  <a:pt x="334804" y="1483892"/>
                </a:lnTo>
                <a:lnTo>
                  <a:pt x="344329" y="1528660"/>
                </a:lnTo>
                <a:cubicBezTo>
                  <a:pt x="347186" y="1541995"/>
                  <a:pt x="360521" y="1550567"/>
                  <a:pt x="374809" y="1547710"/>
                </a:cubicBezTo>
                <a:cubicBezTo>
                  <a:pt x="388144" y="1544852"/>
                  <a:pt x="396716" y="1531517"/>
                  <a:pt x="393859" y="1517230"/>
                </a:cubicBezTo>
                <a:lnTo>
                  <a:pt x="377666" y="1441983"/>
                </a:lnTo>
                <a:lnTo>
                  <a:pt x="377666" y="1441983"/>
                </a:lnTo>
                <a:lnTo>
                  <a:pt x="423386" y="1398167"/>
                </a:lnTo>
                <a:lnTo>
                  <a:pt x="444341" y="1496275"/>
                </a:lnTo>
                <a:cubicBezTo>
                  <a:pt x="447199" y="1509610"/>
                  <a:pt x="460534" y="1518183"/>
                  <a:pt x="474821" y="1515325"/>
                </a:cubicBezTo>
                <a:cubicBezTo>
                  <a:pt x="488156" y="1512467"/>
                  <a:pt x="496729" y="1499133"/>
                  <a:pt x="493871" y="1484845"/>
                </a:cubicBezTo>
                <a:lnTo>
                  <a:pt x="466249" y="1356258"/>
                </a:lnTo>
                <a:lnTo>
                  <a:pt x="467201" y="1356258"/>
                </a:lnTo>
                <a:lnTo>
                  <a:pt x="511969" y="1313395"/>
                </a:lnTo>
                <a:lnTo>
                  <a:pt x="541496" y="1447697"/>
                </a:lnTo>
                <a:cubicBezTo>
                  <a:pt x="544354" y="1461033"/>
                  <a:pt x="557689" y="1469605"/>
                  <a:pt x="571976" y="1466747"/>
                </a:cubicBezTo>
                <a:cubicBezTo>
                  <a:pt x="585311" y="1463890"/>
                  <a:pt x="593884" y="1450555"/>
                  <a:pt x="591026" y="1436267"/>
                </a:cubicBezTo>
                <a:lnTo>
                  <a:pt x="554831" y="1270533"/>
                </a:lnTo>
                <a:lnTo>
                  <a:pt x="608171" y="1218145"/>
                </a:lnTo>
                <a:lnTo>
                  <a:pt x="651986" y="1429600"/>
                </a:lnTo>
                <a:cubicBezTo>
                  <a:pt x="653891" y="1437220"/>
                  <a:pt x="659606" y="1443888"/>
                  <a:pt x="667226" y="1447697"/>
                </a:cubicBezTo>
                <a:cubicBezTo>
                  <a:pt x="674846" y="1450555"/>
                  <a:pt x="683419" y="1450555"/>
                  <a:pt x="691039" y="1445792"/>
                </a:cubicBezTo>
                <a:lnTo>
                  <a:pt x="874871" y="1330540"/>
                </a:lnTo>
                <a:lnTo>
                  <a:pt x="874871" y="1405788"/>
                </a:lnTo>
                <a:lnTo>
                  <a:pt x="874871" y="1405788"/>
                </a:lnTo>
                <a:lnTo>
                  <a:pt x="731044" y="1497227"/>
                </a:lnTo>
                <a:cubicBezTo>
                  <a:pt x="719614" y="1504847"/>
                  <a:pt x="715804" y="1520088"/>
                  <a:pt x="722471" y="1532470"/>
                </a:cubicBezTo>
                <a:cubicBezTo>
                  <a:pt x="730091" y="1543900"/>
                  <a:pt x="745331" y="1547710"/>
                  <a:pt x="757714" y="1541042"/>
                </a:cubicBezTo>
                <a:lnTo>
                  <a:pt x="875824" y="1468652"/>
                </a:lnTo>
                <a:lnTo>
                  <a:pt x="875824" y="1468652"/>
                </a:lnTo>
                <a:lnTo>
                  <a:pt x="875824" y="1530565"/>
                </a:lnTo>
                <a:lnTo>
                  <a:pt x="875824" y="1530565"/>
                </a:lnTo>
                <a:lnTo>
                  <a:pt x="763429" y="1600097"/>
                </a:lnTo>
                <a:cubicBezTo>
                  <a:pt x="751999" y="1607717"/>
                  <a:pt x="748189" y="1622958"/>
                  <a:pt x="754856" y="1635340"/>
                </a:cubicBezTo>
                <a:cubicBezTo>
                  <a:pt x="762476" y="1647722"/>
                  <a:pt x="777716" y="1650580"/>
                  <a:pt x="790099" y="1643913"/>
                </a:cubicBezTo>
                <a:lnTo>
                  <a:pt x="875824" y="1590572"/>
                </a:lnTo>
                <a:lnTo>
                  <a:pt x="875824" y="1591525"/>
                </a:lnTo>
                <a:lnTo>
                  <a:pt x="875824" y="1654390"/>
                </a:lnTo>
                <a:lnTo>
                  <a:pt x="809149" y="1695347"/>
                </a:lnTo>
                <a:cubicBezTo>
                  <a:pt x="796766" y="1702967"/>
                  <a:pt x="793909" y="1718208"/>
                  <a:pt x="800576" y="1730590"/>
                </a:cubicBezTo>
                <a:cubicBezTo>
                  <a:pt x="808196" y="1742020"/>
                  <a:pt x="823436" y="1745830"/>
                  <a:pt x="835819" y="1739163"/>
                </a:cubicBezTo>
                <a:lnTo>
                  <a:pt x="875824" y="1714397"/>
                </a:lnTo>
                <a:lnTo>
                  <a:pt x="875824" y="1715350"/>
                </a:lnTo>
                <a:lnTo>
                  <a:pt x="875824" y="1774405"/>
                </a:lnTo>
                <a:cubicBezTo>
                  <a:pt x="875824" y="1788692"/>
                  <a:pt x="887254" y="1800122"/>
                  <a:pt x="901541" y="1800122"/>
                </a:cubicBezTo>
                <a:cubicBezTo>
                  <a:pt x="914876" y="1800122"/>
                  <a:pt x="926306" y="1788692"/>
                  <a:pt x="926306" y="1774405"/>
                </a:cubicBezTo>
                <a:lnTo>
                  <a:pt x="927259" y="1723922"/>
                </a:lnTo>
                <a:lnTo>
                  <a:pt x="927259" y="1723922"/>
                </a:lnTo>
                <a:lnTo>
                  <a:pt x="951071" y="1740115"/>
                </a:lnTo>
                <a:cubicBezTo>
                  <a:pt x="962501" y="1747735"/>
                  <a:pt x="978694" y="1744877"/>
                  <a:pt x="986314" y="1733447"/>
                </a:cubicBezTo>
                <a:cubicBezTo>
                  <a:pt x="993934" y="1722017"/>
                  <a:pt x="991076" y="1705825"/>
                  <a:pt x="979646" y="1698205"/>
                </a:cubicBezTo>
                <a:lnTo>
                  <a:pt x="926306" y="1662010"/>
                </a:lnTo>
                <a:lnTo>
                  <a:pt x="926306" y="1662010"/>
                </a:lnTo>
                <a:lnTo>
                  <a:pt x="926306" y="1600097"/>
                </a:lnTo>
                <a:lnTo>
                  <a:pt x="926306" y="1599145"/>
                </a:lnTo>
                <a:lnTo>
                  <a:pt x="926306" y="1599145"/>
                </a:lnTo>
                <a:lnTo>
                  <a:pt x="997744" y="1646770"/>
                </a:lnTo>
                <a:cubicBezTo>
                  <a:pt x="1009174" y="1654390"/>
                  <a:pt x="1025366" y="1651533"/>
                  <a:pt x="1032986" y="1640102"/>
                </a:cubicBezTo>
                <a:cubicBezTo>
                  <a:pt x="1040606" y="1628672"/>
                  <a:pt x="1037749" y="1612480"/>
                  <a:pt x="1026319" y="1604860"/>
                </a:cubicBezTo>
                <a:lnTo>
                  <a:pt x="927259" y="1538185"/>
                </a:lnTo>
                <a:lnTo>
                  <a:pt x="927259" y="1538185"/>
                </a:lnTo>
                <a:lnTo>
                  <a:pt x="928211" y="1463890"/>
                </a:lnTo>
                <a:lnTo>
                  <a:pt x="928211" y="1463890"/>
                </a:lnTo>
                <a:lnTo>
                  <a:pt x="1051084" y="1546758"/>
                </a:lnTo>
                <a:cubicBezTo>
                  <a:pt x="1062514" y="1554377"/>
                  <a:pt x="1078706" y="1551520"/>
                  <a:pt x="1086326" y="1540090"/>
                </a:cubicBezTo>
                <a:cubicBezTo>
                  <a:pt x="1093946" y="1528660"/>
                  <a:pt x="1091089" y="1512467"/>
                  <a:pt x="1079659" y="1504847"/>
                </a:cubicBezTo>
                <a:lnTo>
                  <a:pt x="927259" y="1402930"/>
                </a:lnTo>
                <a:lnTo>
                  <a:pt x="927259" y="1402930"/>
                </a:lnTo>
                <a:lnTo>
                  <a:pt x="927259" y="1323872"/>
                </a:lnTo>
                <a:lnTo>
                  <a:pt x="1097756" y="1443888"/>
                </a:lnTo>
                <a:cubicBezTo>
                  <a:pt x="1111091" y="1453413"/>
                  <a:pt x="1133951" y="1444840"/>
                  <a:pt x="1136809" y="1427695"/>
                </a:cubicBezTo>
                <a:lnTo>
                  <a:pt x="1176814" y="1222907"/>
                </a:lnTo>
                <a:lnTo>
                  <a:pt x="1231106" y="1279105"/>
                </a:lnTo>
                <a:lnTo>
                  <a:pt x="1231106" y="1279105"/>
                </a:lnTo>
                <a:lnTo>
                  <a:pt x="1192054" y="1458175"/>
                </a:lnTo>
                <a:cubicBezTo>
                  <a:pt x="1189196" y="1471510"/>
                  <a:pt x="1197769" y="1484845"/>
                  <a:pt x="1211104" y="1487702"/>
                </a:cubicBezTo>
                <a:cubicBezTo>
                  <a:pt x="1224439" y="1490560"/>
                  <a:pt x="1237774" y="1481988"/>
                  <a:pt x="1241584" y="1468652"/>
                </a:cubicBezTo>
                <a:lnTo>
                  <a:pt x="1273016" y="1323872"/>
                </a:lnTo>
                <a:lnTo>
                  <a:pt x="1273016" y="1323872"/>
                </a:lnTo>
                <a:lnTo>
                  <a:pt x="1325404" y="1377213"/>
                </a:lnTo>
                <a:lnTo>
                  <a:pt x="1325404" y="1377213"/>
                </a:lnTo>
                <a:lnTo>
                  <a:pt x="1300639" y="1494370"/>
                </a:lnTo>
                <a:cubicBezTo>
                  <a:pt x="1297781" y="1507705"/>
                  <a:pt x="1306354" y="1521040"/>
                  <a:pt x="1319689" y="1524850"/>
                </a:cubicBezTo>
                <a:cubicBezTo>
                  <a:pt x="1333024" y="1527708"/>
                  <a:pt x="1346359" y="1519135"/>
                  <a:pt x="1350169" y="1505800"/>
                </a:cubicBezTo>
                <a:lnTo>
                  <a:pt x="1368266" y="1421980"/>
                </a:lnTo>
                <a:lnTo>
                  <a:pt x="1368266" y="1421980"/>
                </a:lnTo>
                <a:lnTo>
                  <a:pt x="1368266" y="1422933"/>
                </a:lnTo>
                <a:lnTo>
                  <a:pt x="1411129" y="1467700"/>
                </a:lnTo>
                <a:lnTo>
                  <a:pt x="1411129" y="1467700"/>
                </a:lnTo>
                <a:lnTo>
                  <a:pt x="1397794" y="1530565"/>
                </a:lnTo>
                <a:cubicBezTo>
                  <a:pt x="1394936" y="1543900"/>
                  <a:pt x="1403509" y="1558188"/>
                  <a:pt x="1416844" y="1561045"/>
                </a:cubicBezTo>
                <a:cubicBezTo>
                  <a:pt x="1430179" y="1563902"/>
                  <a:pt x="1443514" y="1555330"/>
                  <a:pt x="1447324" y="1541995"/>
                </a:cubicBezTo>
                <a:lnTo>
                  <a:pt x="1453039" y="1513420"/>
                </a:lnTo>
                <a:lnTo>
                  <a:pt x="1453039" y="1513420"/>
                </a:lnTo>
                <a:lnTo>
                  <a:pt x="1488281" y="1549615"/>
                </a:lnTo>
                <a:cubicBezTo>
                  <a:pt x="1497806" y="1560092"/>
                  <a:pt x="1513999" y="1560092"/>
                  <a:pt x="1523524" y="1550567"/>
                </a:cubicBezTo>
                <a:cubicBezTo>
                  <a:pt x="1534001" y="1541042"/>
                  <a:pt x="1534001" y="1524850"/>
                  <a:pt x="1524476" y="1514372"/>
                </a:cubicBezTo>
                <a:lnTo>
                  <a:pt x="1483519" y="1472463"/>
                </a:lnTo>
                <a:lnTo>
                  <a:pt x="1482566" y="1471510"/>
                </a:lnTo>
                <a:lnTo>
                  <a:pt x="1528286" y="1461985"/>
                </a:lnTo>
                <a:cubicBezTo>
                  <a:pt x="1541621" y="1459127"/>
                  <a:pt x="1550194" y="1445792"/>
                  <a:pt x="1547336" y="1431505"/>
                </a:cubicBezTo>
                <a:cubicBezTo>
                  <a:pt x="1544479" y="1418170"/>
                  <a:pt x="1531144" y="1409597"/>
                  <a:pt x="1516856" y="1412455"/>
                </a:cubicBezTo>
                <a:lnTo>
                  <a:pt x="1440656" y="1428647"/>
                </a:lnTo>
                <a:lnTo>
                  <a:pt x="1397794" y="1379117"/>
                </a:lnTo>
                <a:lnTo>
                  <a:pt x="1397794" y="1379117"/>
                </a:lnTo>
                <a:lnTo>
                  <a:pt x="1495901" y="1358163"/>
                </a:lnTo>
                <a:cubicBezTo>
                  <a:pt x="1509236" y="1355305"/>
                  <a:pt x="1517809" y="1341970"/>
                  <a:pt x="1514951" y="1327683"/>
                </a:cubicBezTo>
                <a:cubicBezTo>
                  <a:pt x="1512094" y="1314347"/>
                  <a:pt x="1498759" y="1305775"/>
                  <a:pt x="1484471" y="1308633"/>
                </a:cubicBezTo>
                <a:lnTo>
                  <a:pt x="1355884" y="1336255"/>
                </a:lnTo>
                <a:lnTo>
                  <a:pt x="1355884" y="1336255"/>
                </a:lnTo>
                <a:lnTo>
                  <a:pt x="1313021" y="1291488"/>
                </a:lnTo>
                <a:lnTo>
                  <a:pt x="1313021" y="1291488"/>
                </a:lnTo>
                <a:lnTo>
                  <a:pt x="1448276" y="1261960"/>
                </a:lnTo>
                <a:cubicBezTo>
                  <a:pt x="1461611" y="1259102"/>
                  <a:pt x="1470184" y="1245767"/>
                  <a:pt x="1467326" y="1231480"/>
                </a:cubicBezTo>
                <a:cubicBezTo>
                  <a:pt x="1464469" y="1218145"/>
                  <a:pt x="1451134" y="1209572"/>
                  <a:pt x="1436846" y="1212430"/>
                </a:cubicBezTo>
                <a:lnTo>
                  <a:pt x="1271111" y="1248625"/>
                </a:lnTo>
                <a:lnTo>
                  <a:pt x="1271111" y="1248625"/>
                </a:lnTo>
                <a:lnTo>
                  <a:pt x="1218724" y="1194332"/>
                </a:lnTo>
                <a:lnTo>
                  <a:pt x="1431131" y="1150517"/>
                </a:lnTo>
                <a:cubicBezTo>
                  <a:pt x="1439704" y="1149565"/>
                  <a:pt x="1445419" y="1143850"/>
                  <a:pt x="1449229" y="1135277"/>
                </a:cubicBezTo>
                <a:cubicBezTo>
                  <a:pt x="1451134" y="1127657"/>
                  <a:pt x="1451134" y="1119085"/>
                  <a:pt x="1447324" y="1112417"/>
                </a:cubicBezTo>
                <a:lnTo>
                  <a:pt x="1332071" y="929537"/>
                </a:lnTo>
                <a:lnTo>
                  <a:pt x="1407319" y="929537"/>
                </a:lnTo>
                <a:lnTo>
                  <a:pt x="1495901" y="1073365"/>
                </a:lnTo>
                <a:cubicBezTo>
                  <a:pt x="1503521" y="1084795"/>
                  <a:pt x="1519714" y="1088605"/>
                  <a:pt x="1531144" y="1081938"/>
                </a:cubicBezTo>
                <a:cubicBezTo>
                  <a:pt x="1542574" y="1074317"/>
                  <a:pt x="1546384" y="1059077"/>
                  <a:pt x="1539716" y="1046695"/>
                </a:cubicBezTo>
                <a:lnTo>
                  <a:pt x="1467326" y="929537"/>
                </a:lnTo>
                <a:lnTo>
                  <a:pt x="1529239" y="929537"/>
                </a:lnTo>
                <a:lnTo>
                  <a:pt x="1530191" y="929537"/>
                </a:lnTo>
                <a:lnTo>
                  <a:pt x="1598771" y="1040980"/>
                </a:lnTo>
                <a:cubicBezTo>
                  <a:pt x="1606391" y="1052410"/>
                  <a:pt x="1622584" y="1056220"/>
                  <a:pt x="1634014" y="1049552"/>
                </a:cubicBezTo>
                <a:cubicBezTo>
                  <a:pt x="1645444" y="1041932"/>
                  <a:pt x="1649254" y="1026692"/>
                  <a:pt x="1642586" y="1014310"/>
                </a:cubicBezTo>
                <a:lnTo>
                  <a:pt x="1590199" y="928585"/>
                </a:lnTo>
                <a:lnTo>
                  <a:pt x="1653064" y="928585"/>
                </a:lnTo>
                <a:lnTo>
                  <a:pt x="1653064" y="928585"/>
                </a:lnTo>
                <a:lnTo>
                  <a:pt x="1694021" y="994307"/>
                </a:lnTo>
                <a:cubicBezTo>
                  <a:pt x="1701641" y="1005737"/>
                  <a:pt x="1717834" y="1009547"/>
                  <a:pt x="1729264" y="1002880"/>
                </a:cubicBezTo>
                <a:cubicBezTo>
                  <a:pt x="1740694" y="995260"/>
                  <a:pt x="1744504" y="980020"/>
                  <a:pt x="1737836" y="967637"/>
                </a:cubicBezTo>
                <a:lnTo>
                  <a:pt x="1714024" y="928585"/>
                </a:lnTo>
                <a:lnTo>
                  <a:pt x="1714024" y="928585"/>
                </a:lnTo>
                <a:lnTo>
                  <a:pt x="1774031" y="928585"/>
                </a:lnTo>
                <a:cubicBezTo>
                  <a:pt x="1787366" y="928585"/>
                  <a:pt x="1798796" y="917155"/>
                  <a:pt x="1798796" y="902867"/>
                </a:cubicBezTo>
                <a:cubicBezTo>
                  <a:pt x="1798796" y="888580"/>
                  <a:pt x="1787366" y="877150"/>
                  <a:pt x="1773079" y="877150"/>
                </a:cubicBezTo>
                <a:lnTo>
                  <a:pt x="1722596" y="878102"/>
                </a:lnTo>
                <a:lnTo>
                  <a:pt x="1722596" y="878102"/>
                </a:lnTo>
                <a:lnTo>
                  <a:pt x="1738789" y="853337"/>
                </a:lnTo>
                <a:cubicBezTo>
                  <a:pt x="1746409" y="841907"/>
                  <a:pt x="1743551" y="825715"/>
                  <a:pt x="1732121" y="818095"/>
                </a:cubicBezTo>
                <a:cubicBezTo>
                  <a:pt x="1724501" y="813332"/>
                  <a:pt x="1715929" y="812380"/>
                  <a:pt x="1708309" y="815237"/>
                </a:cubicBezTo>
                <a:cubicBezTo>
                  <a:pt x="1703546" y="817142"/>
                  <a:pt x="1699736" y="820000"/>
                  <a:pt x="1696879" y="824762"/>
                </a:cubicBezTo>
                <a:lnTo>
                  <a:pt x="1661636" y="877150"/>
                </a:lnTo>
                <a:lnTo>
                  <a:pt x="1661636" y="877150"/>
                </a:lnTo>
                <a:lnTo>
                  <a:pt x="1598771" y="877150"/>
                </a:lnTo>
                <a:lnTo>
                  <a:pt x="1646396" y="806665"/>
                </a:lnTo>
                <a:cubicBezTo>
                  <a:pt x="1654016" y="795235"/>
                  <a:pt x="1651159" y="779042"/>
                  <a:pt x="1639729" y="771422"/>
                </a:cubicBezTo>
                <a:cubicBezTo>
                  <a:pt x="1632109" y="766660"/>
                  <a:pt x="1623536" y="765707"/>
                  <a:pt x="1615916" y="768565"/>
                </a:cubicBezTo>
                <a:cubicBezTo>
                  <a:pt x="1611154" y="770470"/>
                  <a:pt x="1607344" y="773327"/>
                  <a:pt x="1604486" y="778090"/>
                </a:cubicBezTo>
                <a:lnTo>
                  <a:pt x="1537811" y="877150"/>
                </a:lnTo>
                <a:lnTo>
                  <a:pt x="1462564" y="877150"/>
                </a:lnTo>
                <a:lnTo>
                  <a:pt x="1462564" y="877150"/>
                </a:lnTo>
                <a:lnTo>
                  <a:pt x="1545431" y="754277"/>
                </a:lnTo>
                <a:cubicBezTo>
                  <a:pt x="1553051" y="742847"/>
                  <a:pt x="1550194" y="726655"/>
                  <a:pt x="1538764" y="719035"/>
                </a:cubicBezTo>
                <a:cubicBezTo>
                  <a:pt x="1531144" y="714272"/>
                  <a:pt x="1522571" y="713320"/>
                  <a:pt x="1514951" y="716177"/>
                </a:cubicBezTo>
                <a:cubicBezTo>
                  <a:pt x="1510189" y="718082"/>
                  <a:pt x="1506379" y="720940"/>
                  <a:pt x="1503521" y="725702"/>
                </a:cubicBezTo>
                <a:lnTo>
                  <a:pt x="1401604" y="878102"/>
                </a:lnTo>
                <a:lnTo>
                  <a:pt x="1322546" y="877150"/>
                </a:lnTo>
                <a:lnTo>
                  <a:pt x="1443514" y="706652"/>
                </a:lnTo>
                <a:cubicBezTo>
                  <a:pt x="1448276" y="699032"/>
                  <a:pt x="1449229" y="690460"/>
                  <a:pt x="1445419" y="682840"/>
                </a:cubicBezTo>
                <a:cubicBezTo>
                  <a:pt x="1441609" y="674267"/>
                  <a:pt x="1434941" y="668552"/>
                  <a:pt x="1427321" y="667600"/>
                </a:cubicBezTo>
                <a:lnTo>
                  <a:pt x="1221581" y="628547"/>
                </a:lnTo>
                <a:lnTo>
                  <a:pt x="1278731" y="573302"/>
                </a:lnTo>
                <a:lnTo>
                  <a:pt x="1456849" y="611402"/>
                </a:lnTo>
                <a:cubicBezTo>
                  <a:pt x="1470184" y="614260"/>
                  <a:pt x="1483519" y="605687"/>
                  <a:pt x="1487329" y="592352"/>
                </a:cubicBezTo>
                <a:cubicBezTo>
                  <a:pt x="1490186" y="579017"/>
                  <a:pt x="1481614" y="565682"/>
                  <a:pt x="1468279" y="561872"/>
                </a:cubicBezTo>
                <a:lnTo>
                  <a:pt x="1321594" y="532345"/>
                </a:lnTo>
                <a:lnTo>
                  <a:pt x="1374934" y="479957"/>
                </a:lnTo>
                <a:lnTo>
                  <a:pt x="1492091" y="504722"/>
                </a:lnTo>
                <a:cubicBezTo>
                  <a:pt x="1505426" y="507580"/>
                  <a:pt x="1518761" y="499007"/>
                  <a:pt x="1522571" y="485672"/>
                </a:cubicBezTo>
                <a:cubicBezTo>
                  <a:pt x="1525429" y="472337"/>
                  <a:pt x="1516856" y="459002"/>
                  <a:pt x="1503521" y="455192"/>
                </a:cubicBezTo>
                <a:lnTo>
                  <a:pt x="1420654" y="437095"/>
                </a:lnTo>
                <a:lnTo>
                  <a:pt x="1420654" y="437095"/>
                </a:lnTo>
                <a:lnTo>
                  <a:pt x="1466374" y="393280"/>
                </a:lnTo>
                <a:lnTo>
                  <a:pt x="1528286" y="406615"/>
                </a:lnTo>
                <a:cubicBezTo>
                  <a:pt x="1541621" y="409472"/>
                  <a:pt x="1554956" y="400900"/>
                  <a:pt x="1558766" y="387565"/>
                </a:cubicBezTo>
                <a:cubicBezTo>
                  <a:pt x="1561624" y="374230"/>
                  <a:pt x="1553051" y="360895"/>
                  <a:pt x="1539716" y="357085"/>
                </a:cubicBezTo>
                <a:lnTo>
                  <a:pt x="1510189" y="350417"/>
                </a:lnTo>
                <a:lnTo>
                  <a:pt x="1510189" y="350417"/>
                </a:lnTo>
                <a:lnTo>
                  <a:pt x="1546384" y="316127"/>
                </a:lnTo>
                <a:cubicBezTo>
                  <a:pt x="1555909" y="307555"/>
                  <a:pt x="1555909" y="290410"/>
                  <a:pt x="1546384" y="280885"/>
                </a:cubicBezTo>
                <a:close/>
                <a:moveTo>
                  <a:pt x="1257776" y="879055"/>
                </a:moveTo>
                <a:lnTo>
                  <a:pt x="1110139" y="880007"/>
                </a:lnTo>
                <a:lnTo>
                  <a:pt x="1109186" y="828572"/>
                </a:lnTo>
                <a:cubicBezTo>
                  <a:pt x="1109186" y="821905"/>
                  <a:pt x="1106329" y="815237"/>
                  <a:pt x="1102519" y="811427"/>
                </a:cubicBezTo>
                <a:lnTo>
                  <a:pt x="1068229" y="774280"/>
                </a:lnTo>
                <a:lnTo>
                  <a:pt x="1175861" y="671410"/>
                </a:lnTo>
                <a:lnTo>
                  <a:pt x="1376839" y="710462"/>
                </a:lnTo>
                <a:lnTo>
                  <a:pt x="1258729" y="877150"/>
                </a:lnTo>
                <a:lnTo>
                  <a:pt x="1257776" y="879055"/>
                </a:lnTo>
                <a:close/>
                <a:moveTo>
                  <a:pt x="1059656" y="879055"/>
                </a:moveTo>
                <a:lnTo>
                  <a:pt x="1060609" y="929537"/>
                </a:lnTo>
                <a:lnTo>
                  <a:pt x="1061561" y="969542"/>
                </a:lnTo>
                <a:lnTo>
                  <a:pt x="1032034" y="997165"/>
                </a:lnTo>
                <a:lnTo>
                  <a:pt x="994886" y="1031455"/>
                </a:lnTo>
                <a:lnTo>
                  <a:pt x="965359" y="1059077"/>
                </a:lnTo>
                <a:lnTo>
                  <a:pt x="925354" y="1060030"/>
                </a:lnTo>
                <a:lnTo>
                  <a:pt x="874871" y="1060982"/>
                </a:lnTo>
                <a:lnTo>
                  <a:pt x="834866" y="1061935"/>
                </a:lnTo>
                <a:lnTo>
                  <a:pt x="807244" y="1032407"/>
                </a:lnTo>
                <a:lnTo>
                  <a:pt x="772954" y="995260"/>
                </a:lnTo>
                <a:lnTo>
                  <a:pt x="745331" y="965732"/>
                </a:lnTo>
                <a:lnTo>
                  <a:pt x="744379" y="925727"/>
                </a:lnTo>
                <a:lnTo>
                  <a:pt x="743426" y="875245"/>
                </a:lnTo>
                <a:lnTo>
                  <a:pt x="742474" y="835240"/>
                </a:lnTo>
                <a:lnTo>
                  <a:pt x="772001" y="807617"/>
                </a:lnTo>
                <a:lnTo>
                  <a:pt x="809149" y="773327"/>
                </a:lnTo>
                <a:lnTo>
                  <a:pt x="838676" y="745705"/>
                </a:lnTo>
                <a:lnTo>
                  <a:pt x="878681" y="744752"/>
                </a:lnTo>
                <a:lnTo>
                  <a:pt x="929164" y="743800"/>
                </a:lnTo>
                <a:lnTo>
                  <a:pt x="969169" y="742847"/>
                </a:lnTo>
                <a:lnTo>
                  <a:pt x="996791" y="772375"/>
                </a:lnTo>
                <a:lnTo>
                  <a:pt x="1031081" y="809522"/>
                </a:lnTo>
                <a:lnTo>
                  <a:pt x="1057751" y="839050"/>
                </a:lnTo>
                <a:lnTo>
                  <a:pt x="1059656" y="879055"/>
                </a:lnTo>
                <a:close/>
                <a:moveTo>
                  <a:pt x="1178719" y="1150517"/>
                </a:moveTo>
                <a:lnTo>
                  <a:pt x="1066324" y="1033360"/>
                </a:lnTo>
                <a:lnTo>
                  <a:pt x="1103471" y="999070"/>
                </a:lnTo>
                <a:cubicBezTo>
                  <a:pt x="1109186" y="994307"/>
                  <a:pt x="1112044" y="987640"/>
                  <a:pt x="1112044" y="980020"/>
                </a:cubicBezTo>
                <a:lnTo>
                  <a:pt x="1111091" y="929537"/>
                </a:lnTo>
                <a:lnTo>
                  <a:pt x="1272064" y="928585"/>
                </a:lnTo>
                <a:lnTo>
                  <a:pt x="1384459" y="1107655"/>
                </a:lnTo>
                <a:lnTo>
                  <a:pt x="1178719" y="1150517"/>
                </a:lnTo>
                <a:close/>
                <a:moveTo>
                  <a:pt x="926306" y="1260055"/>
                </a:moveTo>
                <a:lnTo>
                  <a:pt x="925354" y="1111465"/>
                </a:lnTo>
                <a:lnTo>
                  <a:pt x="975836" y="1110513"/>
                </a:lnTo>
                <a:cubicBezTo>
                  <a:pt x="982504" y="1110513"/>
                  <a:pt x="988219" y="1107655"/>
                  <a:pt x="992981" y="1103845"/>
                </a:cubicBezTo>
                <a:lnTo>
                  <a:pt x="1030129" y="1069555"/>
                </a:lnTo>
                <a:lnTo>
                  <a:pt x="1132999" y="1177188"/>
                </a:lnTo>
                <a:lnTo>
                  <a:pt x="1093946" y="1378165"/>
                </a:lnTo>
                <a:lnTo>
                  <a:pt x="926306" y="1260055"/>
                </a:lnTo>
                <a:close/>
                <a:moveTo>
                  <a:pt x="652939" y="1179092"/>
                </a:moveTo>
                <a:lnTo>
                  <a:pt x="769144" y="1067650"/>
                </a:lnTo>
                <a:lnTo>
                  <a:pt x="803434" y="1104797"/>
                </a:lnTo>
                <a:cubicBezTo>
                  <a:pt x="809149" y="1110513"/>
                  <a:pt x="815816" y="1113370"/>
                  <a:pt x="822484" y="1112417"/>
                </a:cubicBezTo>
                <a:lnTo>
                  <a:pt x="872966" y="1111465"/>
                </a:lnTo>
                <a:lnTo>
                  <a:pt x="872966" y="1274342"/>
                </a:lnTo>
                <a:lnTo>
                  <a:pt x="694849" y="1386738"/>
                </a:lnTo>
                <a:lnTo>
                  <a:pt x="652939" y="1179092"/>
                </a:lnTo>
                <a:close/>
                <a:moveTo>
                  <a:pt x="545306" y="926680"/>
                </a:moveTo>
                <a:lnTo>
                  <a:pt x="693896" y="925727"/>
                </a:lnTo>
                <a:lnTo>
                  <a:pt x="694849" y="976210"/>
                </a:lnTo>
                <a:cubicBezTo>
                  <a:pt x="694849" y="981925"/>
                  <a:pt x="697706" y="988592"/>
                  <a:pt x="701516" y="993355"/>
                </a:cubicBezTo>
                <a:lnTo>
                  <a:pt x="735806" y="1030502"/>
                </a:lnTo>
                <a:lnTo>
                  <a:pt x="628174" y="1132420"/>
                </a:lnTo>
                <a:lnTo>
                  <a:pt x="627221" y="1131467"/>
                </a:lnTo>
                <a:lnTo>
                  <a:pt x="426244" y="1093367"/>
                </a:lnTo>
                <a:lnTo>
                  <a:pt x="545306" y="926680"/>
                </a:lnTo>
                <a:close/>
                <a:moveTo>
                  <a:pt x="626269" y="654265"/>
                </a:moveTo>
                <a:lnTo>
                  <a:pt x="737711" y="770470"/>
                </a:lnTo>
                <a:lnTo>
                  <a:pt x="700564" y="804760"/>
                </a:lnTo>
                <a:cubicBezTo>
                  <a:pt x="694849" y="809522"/>
                  <a:pt x="691991" y="817142"/>
                  <a:pt x="691991" y="823810"/>
                </a:cubicBezTo>
                <a:lnTo>
                  <a:pt x="692944" y="875245"/>
                </a:lnTo>
                <a:lnTo>
                  <a:pt x="531971" y="876197"/>
                </a:lnTo>
                <a:lnTo>
                  <a:pt x="418624" y="697127"/>
                </a:lnTo>
                <a:lnTo>
                  <a:pt x="626269" y="654265"/>
                </a:lnTo>
                <a:close/>
                <a:moveTo>
                  <a:pt x="877729" y="545680"/>
                </a:moveTo>
                <a:lnTo>
                  <a:pt x="877729" y="695222"/>
                </a:lnTo>
                <a:lnTo>
                  <a:pt x="827246" y="696175"/>
                </a:lnTo>
                <a:cubicBezTo>
                  <a:pt x="824389" y="696175"/>
                  <a:pt x="820579" y="696175"/>
                  <a:pt x="817721" y="698080"/>
                </a:cubicBezTo>
                <a:cubicBezTo>
                  <a:pt x="814864" y="699032"/>
                  <a:pt x="812959" y="700937"/>
                  <a:pt x="810101" y="703795"/>
                </a:cubicBezTo>
                <a:lnTo>
                  <a:pt x="773906" y="738085"/>
                </a:lnTo>
                <a:lnTo>
                  <a:pt x="671989" y="629500"/>
                </a:lnTo>
                <a:lnTo>
                  <a:pt x="711041" y="428522"/>
                </a:lnTo>
                <a:lnTo>
                  <a:pt x="877729" y="545680"/>
                </a:lnTo>
                <a:close/>
                <a:moveTo>
                  <a:pt x="1151096" y="626642"/>
                </a:moveTo>
                <a:lnTo>
                  <a:pt x="1034891" y="738085"/>
                </a:lnTo>
                <a:lnTo>
                  <a:pt x="999649" y="699985"/>
                </a:lnTo>
                <a:cubicBezTo>
                  <a:pt x="994886" y="695222"/>
                  <a:pt x="987266" y="691412"/>
                  <a:pt x="980599" y="692365"/>
                </a:cubicBezTo>
                <a:lnTo>
                  <a:pt x="929164" y="693317"/>
                </a:lnTo>
                <a:lnTo>
                  <a:pt x="928211" y="532345"/>
                </a:lnTo>
                <a:lnTo>
                  <a:pt x="1107281" y="419950"/>
                </a:lnTo>
                <a:lnTo>
                  <a:pt x="1151096" y="626642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5" name="Graphic 87">
            <a:extLst>
              <a:ext uri="{FF2B5EF4-FFF2-40B4-BE49-F238E27FC236}">
                <a16:creationId xmlns:a16="http://schemas.microsoft.com/office/drawing/2014/main" id="{6FE1865D-E150-43C3-B592-A37FF5B5B29F}"/>
              </a:ext>
            </a:extLst>
          </p:cNvPr>
          <p:cNvGrpSpPr/>
          <p:nvPr/>
        </p:nvGrpSpPr>
        <p:grpSpPr>
          <a:xfrm>
            <a:off x="231871" y="2405591"/>
            <a:ext cx="3496880" cy="3927156"/>
            <a:chOff x="650601" y="2716230"/>
            <a:chExt cx="3496880" cy="3927156"/>
          </a:xfrm>
        </p:grpSpPr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A0CF8DF-D9CD-4095-BD0F-26806FED39FD}"/>
                </a:ext>
              </a:extLst>
            </p:cNvPr>
            <p:cNvSpPr/>
            <p:nvPr/>
          </p:nvSpPr>
          <p:spPr>
            <a:xfrm>
              <a:off x="808784" y="4661620"/>
              <a:ext cx="650970" cy="885319"/>
            </a:xfrm>
            <a:custGeom>
              <a:avLst/>
              <a:gdLst>
                <a:gd name="connsiteX0" fmla="*/ 618096 w 650969"/>
                <a:gd name="connsiteY0" fmla="*/ 279445 h 885318"/>
                <a:gd name="connsiteX1" fmla="*/ 314744 w 650969"/>
                <a:gd name="connsiteY1" fmla="*/ 882243 h 885318"/>
                <a:gd name="connsiteX2" fmla="*/ 4882 w 650969"/>
                <a:gd name="connsiteY2" fmla="*/ 720151 h 885318"/>
                <a:gd name="connsiteX3" fmla="*/ 306281 w 650969"/>
                <a:gd name="connsiteY3" fmla="*/ 121259 h 885318"/>
                <a:gd name="connsiteX4" fmla="*/ 618096 w 650969"/>
                <a:gd name="connsiteY4" fmla="*/ 2794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969" h="885318">
                  <a:moveTo>
                    <a:pt x="618096" y="279445"/>
                  </a:moveTo>
                  <a:lnTo>
                    <a:pt x="314744" y="882243"/>
                  </a:lnTo>
                  <a:cubicBezTo>
                    <a:pt x="178040" y="897866"/>
                    <a:pt x="75838" y="841232"/>
                    <a:pt x="4882" y="720151"/>
                  </a:cubicBezTo>
                  <a:lnTo>
                    <a:pt x="306281" y="121259"/>
                  </a:lnTo>
                  <a:cubicBezTo>
                    <a:pt x="431919" y="-111137"/>
                    <a:pt x="745035" y="37284"/>
                    <a:pt x="618096" y="27944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3B13EBC-BAD8-4D05-89B9-FA7DC5BDF042}"/>
                </a:ext>
              </a:extLst>
            </p:cNvPr>
            <p:cNvSpPr/>
            <p:nvPr/>
          </p:nvSpPr>
          <p:spPr>
            <a:xfrm>
              <a:off x="650601" y="5399524"/>
              <a:ext cx="403601" cy="494737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DCA9E84-C331-44CB-9DA6-ABE4A6CD6AF0}"/>
                </a:ext>
              </a:extLst>
            </p:cNvPr>
            <p:cNvSpPr/>
            <p:nvPr/>
          </p:nvSpPr>
          <p:spPr>
            <a:xfrm>
              <a:off x="733384" y="5334937"/>
              <a:ext cx="429640" cy="299446"/>
            </a:xfrm>
            <a:custGeom>
              <a:avLst/>
              <a:gdLst>
                <a:gd name="connsiteX0" fmla="*/ 96557 w 429640"/>
                <a:gd name="connsiteY0" fmla="*/ 8427 h 299446"/>
                <a:gd name="connsiteX1" fmla="*/ 402513 w 429640"/>
                <a:gd name="connsiteY1" fmla="*/ 167915 h 299446"/>
                <a:gd name="connsiteX2" fmla="*/ 425948 w 429640"/>
                <a:gd name="connsiteY2" fmla="*/ 257097 h 299446"/>
                <a:gd name="connsiteX3" fmla="*/ 330255 w 429640"/>
                <a:gd name="connsiteY3" fmla="*/ 292901 h 299446"/>
                <a:gd name="connsiteX4" fmla="*/ 33413 w 429640"/>
                <a:gd name="connsiteY4" fmla="*/ 136668 h 299446"/>
                <a:gd name="connsiteX5" fmla="*/ 15837 w 429640"/>
                <a:gd name="connsiteY5" fmla="*/ 44230 h 299446"/>
                <a:gd name="connsiteX6" fmla="*/ 96557 w 429640"/>
                <a:gd name="connsiteY6" fmla="*/ 8427 h 29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40" h="299446">
                  <a:moveTo>
                    <a:pt x="96557" y="8427"/>
                  </a:moveTo>
                  <a:cubicBezTo>
                    <a:pt x="174673" y="81987"/>
                    <a:pt x="320490" y="152942"/>
                    <a:pt x="402513" y="167915"/>
                  </a:cubicBezTo>
                  <a:cubicBezTo>
                    <a:pt x="427900" y="172471"/>
                    <a:pt x="433108" y="242776"/>
                    <a:pt x="425948" y="257097"/>
                  </a:cubicBezTo>
                  <a:cubicBezTo>
                    <a:pt x="405117" y="300713"/>
                    <a:pt x="371266" y="299411"/>
                    <a:pt x="330255" y="292901"/>
                  </a:cubicBezTo>
                  <a:cubicBezTo>
                    <a:pt x="222194" y="275976"/>
                    <a:pt x="103717" y="213482"/>
                    <a:pt x="33413" y="136668"/>
                  </a:cubicBezTo>
                  <a:cubicBezTo>
                    <a:pt x="6723" y="107374"/>
                    <a:pt x="-5645" y="83288"/>
                    <a:pt x="15837" y="44230"/>
                  </a:cubicBezTo>
                  <a:cubicBezTo>
                    <a:pt x="25601" y="26654"/>
                    <a:pt x="80934" y="-5894"/>
                    <a:pt x="96557" y="842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65249A2-8E5F-47F9-974D-72A0B7A5367A}"/>
                </a:ext>
              </a:extLst>
            </p:cNvPr>
            <p:cNvSpPr/>
            <p:nvPr/>
          </p:nvSpPr>
          <p:spPr>
            <a:xfrm>
              <a:off x="1489012" y="6207236"/>
              <a:ext cx="481718" cy="436150"/>
            </a:xfrm>
            <a:custGeom>
              <a:avLst/>
              <a:gdLst>
                <a:gd name="connsiteX0" fmla="*/ 88242 w 481717"/>
                <a:gd name="connsiteY0" fmla="*/ 98261 h 436149"/>
                <a:gd name="connsiteX1" fmla="*/ 4918 w 481717"/>
                <a:gd name="connsiteY1" fmla="*/ 246031 h 436149"/>
                <a:gd name="connsiteX2" fmla="*/ 270514 w 481717"/>
                <a:gd name="connsiteY2" fmla="*/ 427001 h 436149"/>
                <a:gd name="connsiteX3" fmla="*/ 463201 w 481717"/>
                <a:gd name="connsiteY3" fmla="*/ 94356 h 436149"/>
                <a:gd name="connsiteX4" fmla="*/ 88242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88242" y="98261"/>
                  </a:moveTo>
                  <a:cubicBezTo>
                    <a:pt x="81732" y="134065"/>
                    <a:pt x="2965" y="166613"/>
                    <a:pt x="4918" y="246031"/>
                  </a:cubicBezTo>
                  <a:cubicBezTo>
                    <a:pt x="6871" y="325450"/>
                    <a:pt x="43976" y="457597"/>
                    <a:pt x="270514" y="427001"/>
                  </a:cubicBezTo>
                  <a:cubicBezTo>
                    <a:pt x="480777" y="398359"/>
                    <a:pt x="500957" y="221295"/>
                    <a:pt x="463201" y="94356"/>
                  </a:cubicBezTo>
                  <a:cubicBezTo>
                    <a:pt x="425444" y="-32584"/>
                    <a:pt x="110375" y="-18262"/>
                    <a:pt x="88242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9590509-89A6-40FA-AA6D-93CB5A06A67D}"/>
                </a:ext>
              </a:extLst>
            </p:cNvPr>
            <p:cNvSpPr/>
            <p:nvPr/>
          </p:nvSpPr>
          <p:spPr>
            <a:xfrm>
              <a:off x="1558702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26FBFA1-DF3B-4917-A637-E9E87A99DC91}"/>
                </a:ext>
              </a:extLst>
            </p:cNvPr>
            <p:cNvSpPr/>
            <p:nvPr/>
          </p:nvSpPr>
          <p:spPr>
            <a:xfrm>
              <a:off x="1507865" y="6106963"/>
              <a:ext cx="475208" cy="247369"/>
            </a:xfrm>
            <a:custGeom>
              <a:avLst/>
              <a:gdLst>
                <a:gd name="connsiteX0" fmla="*/ 435234 w 475207"/>
                <a:gd name="connsiteY0" fmla="*/ 6498 h 247368"/>
                <a:gd name="connsiteX1" fmla="*/ 57672 w 475207"/>
                <a:gd name="connsiteY1" fmla="*/ 6498 h 247368"/>
                <a:gd name="connsiteX2" fmla="*/ 20567 w 475207"/>
                <a:gd name="connsiteY2" fmla="*/ 42301 h 247368"/>
                <a:gd name="connsiteX3" fmla="*/ 4943 w 475207"/>
                <a:gd name="connsiteY3" fmla="*/ 119116 h 247368"/>
                <a:gd name="connsiteX4" fmla="*/ 64832 w 475207"/>
                <a:gd name="connsiteY4" fmla="*/ 215459 h 247368"/>
                <a:gd name="connsiteX5" fmla="*/ 431329 w 475207"/>
                <a:gd name="connsiteY5" fmla="*/ 214808 h 247368"/>
                <a:gd name="connsiteX6" fmla="*/ 472991 w 475207"/>
                <a:gd name="connsiteY6" fmla="*/ 71595 h 247368"/>
                <a:gd name="connsiteX7" fmla="*/ 472991 w 475207"/>
                <a:gd name="connsiteY7" fmla="*/ 42952 h 247368"/>
                <a:gd name="connsiteX8" fmla="*/ 435234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35234" y="6498"/>
                  </a:moveTo>
                  <a:cubicBezTo>
                    <a:pt x="322617" y="37745"/>
                    <a:pt x="145553" y="33188"/>
                    <a:pt x="57672" y="6498"/>
                  </a:cubicBezTo>
                  <a:cubicBezTo>
                    <a:pt x="30982" y="-1965"/>
                    <a:pt x="20567" y="24725"/>
                    <a:pt x="20567" y="42301"/>
                  </a:cubicBezTo>
                  <a:cubicBezTo>
                    <a:pt x="19916" y="53368"/>
                    <a:pt x="4292" y="108049"/>
                    <a:pt x="4943" y="119116"/>
                  </a:cubicBezTo>
                  <a:cubicBezTo>
                    <a:pt x="3641" y="171844"/>
                    <a:pt x="23170" y="199836"/>
                    <a:pt x="64832" y="215459"/>
                  </a:cubicBezTo>
                  <a:cubicBezTo>
                    <a:pt x="175497" y="256470"/>
                    <a:pt x="322617" y="255168"/>
                    <a:pt x="431329" y="214808"/>
                  </a:cubicBezTo>
                  <a:cubicBezTo>
                    <a:pt x="471689" y="199836"/>
                    <a:pt x="474293" y="121720"/>
                    <a:pt x="472991" y="71595"/>
                  </a:cubicBezTo>
                  <a:cubicBezTo>
                    <a:pt x="472991" y="61830"/>
                    <a:pt x="472991" y="52066"/>
                    <a:pt x="472991" y="42952"/>
                  </a:cubicBezTo>
                  <a:cubicBezTo>
                    <a:pt x="472991" y="19517"/>
                    <a:pt x="457367" y="639"/>
                    <a:pt x="435234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6A027C-8548-47BE-88B3-2EAE5D80F08F}"/>
                </a:ext>
              </a:extLst>
            </p:cNvPr>
            <p:cNvSpPr/>
            <p:nvPr/>
          </p:nvSpPr>
          <p:spPr>
            <a:xfrm>
              <a:off x="2012008" y="6207236"/>
              <a:ext cx="481718" cy="436150"/>
            </a:xfrm>
            <a:custGeom>
              <a:avLst/>
              <a:gdLst>
                <a:gd name="connsiteX0" fmla="*/ 395233 w 481717"/>
                <a:gd name="connsiteY0" fmla="*/ 98261 h 436149"/>
                <a:gd name="connsiteX1" fmla="*/ 478557 w 481717"/>
                <a:gd name="connsiteY1" fmla="*/ 246031 h 436149"/>
                <a:gd name="connsiteX2" fmla="*/ 212961 w 481717"/>
                <a:gd name="connsiteY2" fmla="*/ 427001 h 436149"/>
                <a:gd name="connsiteX3" fmla="*/ 20274 w 481717"/>
                <a:gd name="connsiteY3" fmla="*/ 94356 h 436149"/>
                <a:gd name="connsiteX4" fmla="*/ 395233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395233" y="98261"/>
                  </a:moveTo>
                  <a:cubicBezTo>
                    <a:pt x="401742" y="134065"/>
                    <a:pt x="480510" y="166613"/>
                    <a:pt x="478557" y="246031"/>
                  </a:cubicBezTo>
                  <a:cubicBezTo>
                    <a:pt x="476604" y="325450"/>
                    <a:pt x="439498" y="457597"/>
                    <a:pt x="212961" y="427001"/>
                  </a:cubicBezTo>
                  <a:cubicBezTo>
                    <a:pt x="2698" y="398359"/>
                    <a:pt x="-17482" y="221295"/>
                    <a:pt x="20274" y="94356"/>
                  </a:cubicBezTo>
                  <a:cubicBezTo>
                    <a:pt x="58681" y="-32584"/>
                    <a:pt x="373750" y="-18262"/>
                    <a:pt x="395233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A530E7B-59FE-4CD7-BA89-A0D833900D94}"/>
                </a:ext>
              </a:extLst>
            </p:cNvPr>
            <p:cNvSpPr/>
            <p:nvPr/>
          </p:nvSpPr>
          <p:spPr>
            <a:xfrm>
              <a:off x="2033910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A9637A8-B88E-4CE9-858E-E9C5BD5B8EF0}"/>
                </a:ext>
              </a:extLst>
            </p:cNvPr>
            <p:cNvSpPr/>
            <p:nvPr/>
          </p:nvSpPr>
          <p:spPr>
            <a:xfrm>
              <a:off x="1998514" y="6106963"/>
              <a:ext cx="475208" cy="247369"/>
            </a:xfrm>
            <a:custGeom>
              <a:avLst/>
              <a:gdLst>
                <a:gd name="connsiteX0" fmla="*/ 42881 w 475207"/>
                <a:gd name="connsiteY0" fmla="*/ 6498 h 247368"/>
                <a:gd name="connsiteX1" fmla="*/ 420444 w 475207"/>
                <a:gd name="connsiteY1" fmla="*/ 6498 h 247368"/>
                <a:gd name="connsiteX2" fmla="*/ 457549 w 475207"/>
                <a:gd name="connsiteY2" fmla="*/ 42301 h 247368"/>
                <a:gd name="connsiteX3" fmla="*/ 473172 w 475207"/>
                <a:gd name="connsiteY3" fmla="*/ 110002 h 247368"/>
                <a:gd name="connsiteX4" fmla="*/ 413283 w 475207"/>
                <a:gd name="connsiteY4" fmla="*/ 214808 h 247368"/>
                <a:gd name="connsiteX5" fmla="*/ 46787 w 475207"/>
                <a:gd name="connsiteY5" fmla="*/ 214157 h 247368"/>
                <a:gd name="connsiteX6" fmla="*/ 5125 w 475207"/>
                <a:gd name="connsiteY6" fmla="*/ 70944 h 247368"/>
                <a:gd name="connsiteX7" fmla="*/ 5125 w 475207"/>
                <a:gd name="connsiteY7" fmla="*/ 42301 h 247368"/>
                <a:gd name="connsiteX8" fmla="*/ 42881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2881" y="6498"/>
                  </a:moveTo>
                  <a:cubicBezTo>
                    <a:pt x="155499" y="37745"/>
                    <a:pt x="332563" y="33188"/>
                    <a:pt x="420444" y="6498"/>
                  </a:cubicBezTo>
                  <a:cubicBezTo>
                    <a:pt x="447134" y="-1965"/>
                    <a:pt x="456898" y="24725"/>
                    <a:pt x="457549" y="42301"/>
                  </a:cubicBezTo>
                  <a:cubicBezTo>
                    <a:pt x="458200" y="53368"/>
                    <a:pt x="473824" y="99587"/>
                    <a:pt x="473172" y="110002"/>
                  </a:cubicBezTo>
                  <a:cubicBezTo>
                    <a:pt x="474475" y="162731"/>
                    <a:pt x="454945" y="199836"/>
                    <a:pt x="413283" y="214808"/>
                  </a:cubicBezTo>
                  <a:cubicBezTo>
                    <a:pt x="302618" y="255820"/>
                    <a:pt x="155499" y="254518"/>
                    <a:pt x="46787" y="214157"/>
                  </a:cubicBezTo>
                  <a:cubicBezTo>
                    <a:pt x="6427" y="199185"/>
                    <a:pt x="3823" y="121069"/>
                    <a:pt x="5125" y="70944"/>
                  </a:cubicBezTo>
                  <a:cubicBezTo>
                    <a:pt x="5125" y="61179"/>
                    <a:pt x="5125" y="51415"/>
                    <a:pt x="5125" y="42301"/>
                  </a:cubicBezTo>
                  <a:cubicBezTo>
                    <a:pt x="5776" y="19517"/>
                    <a:pt x="20748" y="639"/>
                    <a:pt x="42881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5A80FB7-70AE-486E-BA08-62B97D673D28}"/>
                </a:ext>
              </a:extLst>
            </p:cNvPr>
            <p:cNvSpPr/>
            <p:nvPr/>
          </p:nvSpPr>
          <p:spPr>
            <a:xfrm>
              <a:off x="2390703" y="4701182"/>
              <a:ext cx="989474" cy="423130"/>
            </a:xfrm>
            <a:custGeom>
              <a:avLst/>
              <a:gdLst>
                <a:gd name="connsiteX0" fmla="*/ 183186 w 989474"/>
                <a:gd name="connsiteY0" fmla="*/ 75838 h 423130"/>
                <a:gd name="connsiteX1" fmla="*/ 905112 w 989474"/>
                <a:gd name="connsiteY1" fmla="*/ 4882 h 423130"/>
                <a:gd name="connsiteX2" fmla="*/ 948727 w 989474"/>
                <a:gd name="connsiteY2" fmla="*/ 351849 h 423130"/>
                <a:gd name="connsiteX3" fmla="*/ 230707 w 989474"/>
                <a:gd name="connsiteY3" fmla="*/ 422154 h 423130"/>
                <a:gd name="connsiteX4" fmla="*/ 183186 w 989474"/>
                <a:gd name="connsiteY4" fmla="*/ 75838 h 4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474" h="423130">
                  <a:moveTo>
                    <a:pt x="183186" y="75838"/>
                  </a:moveTo>
                  <a:lnTo>
                    <a:pt x="905112" y="4882"/>
                  </a:lnTo>
                  <a:cubicBezTo>
                    <a:pt x="995597" y="108386"/>
                    <a:pt x="1007965" y="224259"/>
                    <a:pt x="948727" y="351849"/>
                  </a:cubicBezTo>
                  <a:lnTo>
                    <a:pt x="230707" y="422154"/>
                  </a:lnTo>
                  <a:cubicBezTo>
                    <a:pt x="-31634" y="451448"/>
                    <a:pt x="-88268" y="109688"/>
                    <a:pt x="183186" y="7583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F4546B3-78FA-4E1E-9FB1-D29E575B0726}"/>
                </a:ext>
              </a:extLst>
            </p:cNvPr>
            <p:cNvSpPr/>
            <p:nvPr/>
          </p:nvSpPr>
          <p:spPr>
            <a:xfrm>
              <a:off x="3352687" y="4641966"/>
              <a:ext cx="403601" cy="384072"/>
            </a:xfrm>
            <a:custGeom>
              <a:avLst/>
              <a:gdLst>
                <a:gd name="connsiteX0" fmla="*/ 148183 w 403601"/>
                <a:gd name="connsiteY0" fmla="*/ 28296 h 384072"/>
                <a:gd name="connsiteX1" fmla="*/ 287491 w 403601"/>
                <a:gd name="connsiteY1" fmla="*/ 107063 h 384072"/>
                <a:gd name="connsiteX2" fmla="*/ 404665 w 403601"/>
                <a:gd name="connsiteY2" fmla="*/ 209916 h 384072"/>
                <a:gd name="connsiteX3" fmla="*/ 101313 w 403601"/>
                <a:gd name="connsiteY3" fmla="*/ 360941 h 384072"/>
                <a:gd name="connsiteX4" fmla="*/ 148183 w 403601"/>
                <a:gd name="connsiteY4" fmla="*/ 28296 h 38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384072">
                  <a:moveTo>
                    <a:pt x="148183" y="28296"/>
                  </a:moveTo>
                  <a:cubicBezTo>
                    <a:pt x="267962" y="-18574"/>
                    <a:pt x="357795" y="3559"/>
                    <a:pt x="287491" y="107063"/>
                  </a:cubicBezTo>
                  <a:cubicBezTo>
                    <a:pt x="340870" y="93393"/>
                    <a:pt x="401410" y="90789"/>
                    <a:pt x="404665" y="209916"/>
                  </a:cubicBezTo>
                  <a:cubicBezTo>
                    <a:pt x="409873" y="379168"/>
                    <a:pt x="291397" y="405207"/>
                    <a:pt x="101313" y="360941"/>
                  </a:cubicBezTo>
                  <a:cubicBezTo>
                    <a:pt x="-9352" y="335553"/>
                    <a:pt x="-60778" y="110969"/>
                    <a:pt x="148183" y="28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87F267-D25C-4503-BEFB-FE94CFFF1691}"/>
                </a:ext>
              </a:extLst>
            </p:cNvPr>
            <p:cNvSpPr/>
            <p:nvPr/>
          </p:nvSpPr>
          <p:spPr>
            <a:xfrm>
              <a:off x="3274034" y="4646068"/>
              <a:ext cx="201801" cy="455679"/>
            </a:xfrm>
            <a:custGeom>
              <a:avLst/>
              <a:gdLst>
                <a:gd name="connsiteX0" fmla="*/ 49772 w 201800"/>
                <a:gd name="connsiteY0" fmla="*/ 406312 h 455678"/>
                <a:gd name="connsiteX1" fmla="*/ 6808 w 201800"/>
                <a:gd name="connsiteY1" fmla="*/ 63902 h 455678"/>
                <a:gd name="connsiteX2" fmla="*/ 46517 w 201800"/>
                <a:gd name="connsiteY2" fmla="*/ 6617 h 455678"/>
                <a:gd name="connsiteX3" fmla="*/ 150672 w 201800"/>
                <a:gd name="connsiteY3" fmla="*/ 52185 h 455678"/>
                <a:gd name="connsiteX4" fmla="*/ 191683 w 201800"/>
                <a:gd name="connsiteY4" fmla="*/ 384830 h 455678"/>
                <a:gd name="connsiteX5" fmla="*/ 116171 w 201800"/>
                <a:gd name="connsiteY5" fmla="*/ 453833 h 455678"/>
                <a:gd name="connsiteX6" fmla="*/ 49772 w 201800"/>
                <a:gd name="connsiteY6" fmla="*/ 406312 h 45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800" h="455678">
                  <a:moveTo>
                    <a:pt x="49772" y="406312"/>
                  </a:moveTo>
                  <a:cubicBezTo>
                    <a:pt x="65395" y="300204"/>
                    <a:pt x="40658" y="140066"/>
                    <a:pt x="6808" y="63902"/>
                  </a:cubicBezTo>
                  <a:cubicBezTo>
                    <a:pt x="-3608" y="40467"/>
                    <a:pt x="30894" y="9221"/>
                    <a:pt x="46517" y="6617"/>
                  </a:cubicBezTo>
                  <a:cubicBezTo>
                    <a:pt x="94038" y="-544"/>
                    <a:pt x="132445" y="14429"/>
                    <a:pt x="150672" y="52185"/>
                  </a:cubicBezTo>
                  <a:cubicBezTo>
                    <a:pt x="198193" y="150481"/>
                    <a:pt x="214467" y="283279"/>
                    <a:pt x="191683" y="384830"/>
                  </a:cubicBezTo>
                  <a:cubicBezTo>
                    <a:pt x="183221" y="423238"/>
                    <a:pt x="160437" y="449277"/>
                    <a:pt x="116171" y="453833"/>
                  </a:cubicBezTo>
                  <a:cubicBezTo>
                    <a:pt x="95340" y="455786"/>
                    <a:pt x="46517" y="427143"/>
                    <a:pt x="49772" y="40631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325A221-7B28-457F-819F-0511676FC716}"/>
                </a:ext>
              </a:extLst>
            </p:cNvPr>
            <p:cNvSpPr/>
            <p:nvPr/>
          </p:nvSpPr>
          <p:spPr>
            <a:xfrm>
              <a:off x="1118890" y="4250304"/>
              <a:ext cx="1744599" cy="1731580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55073C0-59DD-4D24-98AD-848689947905}"/>
                </a:ext>
              </a:extLst>
            </p:cNvPr>
            <p:cNvSpPr/>
            <p:nvPr/>
          </p:nvSpPr>
          <p:spPr>
            <a:xfrm>
              <a:off x="1158599" y="5327008"/>
              <a:ext cx="1666483" cy="371053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DCA9DBD3-F2B4-4676-ADF2-9954EF742146}"/>
                </a:ext>
              </a:extLst>
            </p:cNvPr>
            <p:cNvSpPr/>
            <p:nvPr/>
          </p:nvSpPr>
          <p:spPr>
            <a:xfrm>
              <a:off x="949638" y="3597381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5B22437-C99B-459E-9F5E-F2E40F9026ED}"/>
                </a:ext>
              </a:extLst>
            </p:cNvPr>
            <p:cNvSpPr/>
            <p:nvPr/>
          </p:nvSpPr>
          <p:spPr>
            <a:xfrm>
              <a:off x="958751" y="3857118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CDC8631-795A-4359-AC74-BACF1499DD37}"/>
                </a:ext>
              </a:extLst>
            </p:cNvPr>
            <p:cNvSpPr/>
            <p:nvPr/>
          </p:nvSpPr>
          <p:spPr>
            <a:xfrm>
              <a:off x="1262103" y="3502340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75BC5C9-9E32-451E-AA45-2D6D0FC98F62}"/>
                </a:ext>
              </a:extLst>
            </p:cNvPr>
            <p:cNvSpPr/>
            <p:nvPr/>
          </p:nvSpPr>
          <p:spPr>
            <a:xfrm>
              <a:off x="1220197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59DC418-B35E-4AD9-A1D0-C3F6158CE49F}"/>
                </a:ext>
              </a:extLst>
            </p:cNvPr>
            <p:cNvSpPr/>
            <p:nvPr/>
          </p:nvSpPr>
          <p:spPr>
            <a:xfrm>
              <a:off x="1893951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5DB2613-3C6B-4E44-B672-1CF5CF6FC0FE}"/>
                </a:ext>
              </a:extLst>
            </p:cNvPr>
            <p:cNvSpPr/>
            <p:nvPr/>
          </p:nvSpPr>
          <p:spPr>
            <a:xfrm>
              <a:off x="1111078" y="4366177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09458FE-D7E7-4AE0-8BCA-BD59D62D3F58}"/>
                </a:ext>
              </a:extLst>
            </p:cNvPr>
            <p:cNvSpPr/>
            <p:nvPr/>
          </p:nvSpPr>
          <p:spPr>
            <a:xfrm>
              <a:off x="971771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5471184-3961-4B22-B197-5BDDA4036AC5}"/>
                </a:ext>
              </a:extLst>
            </p:cNvPr>
            <p:cNvSpPr/>
            <p:nvPr/>
          </p:nvSpPr>
          <p:spPr>
            <a:xfrm>
              <a:off x="2421480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F82C90DC-60CF-457D-9267-3B4C979A4477}"/>
                </a:ext>
              </a:extLst>
            </p:cNvPr>
            <p:cNvSpPr/>
            <p:nvPr/>
          </p:nvSpPr>
          <p:spPr>
            <a:xfrm>
              <a:off x="2074513" y="4366828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069E0EB-FC86-45F0-ADC1-E3033C3E3F4D}"/>
                </a:ext>
              </a:extLst>
            </p:cNvPr>
            <p:cNvSpPr/>
            <p:nvPr/>
          </p:nvSpPr>
          <p:spPr>
            <a:xfrm>
              <a:off x="1405967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919C323-2312-4FE8-B0DC-62007E209923}"/>
                </a:ext>
              </a:extLst>
            </p:cNvPr>
            <p:cNvSpPr/>
            <p:nvPr/>
          </p:nvSpPr>
          <p:spPr>
            <a:xfrm>
              <a:off x="2135054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2FB83C07-24C4-4B04-88F7-029B5EB8FDBA}"/>
                </a:ext>
              </a:extLst>
            </p:cNvPr>
            <p:cNvSpPr/>
            <p:nvPr/>
          </p:nvSpPr>
          <p:spPr>
            <a:xfrm>
              <a:off x="1583031" y="4609639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EA7F270-B0D9-48C9-8085-89E5AF59FF8C}"/>
                </a:ext>
              </a:extLst>
            </p:cNvPr>
            <p:cNvSpPr/>
            <p:nvPr/>
          </p:nvSpPr>
          <p:spPr>
            <a:xfrm>
              <a:off x="1791342" y="3920913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4E8B6FCF-6027-4097-8F06-50D5337E7E0F}"/>
                </a:ext>
              </a:extLst>
            </p:cNvPr>
            <p:cNvSpPr/>
            <p:nvPr/>
          </p:nvSpPr>
          <p:spPr>
            <a:xfrm>
              <a:off x="2094217" y="3712554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FEED1AB-AC52-44C5-99BC-B609D1544A23}"/>
                </a:ext>
              </a:extLst>
            </p:cNvPr>
            <p:cNvSpPr/>
            <p:nvPr/>
          </p:nvSpPr>
          <p:spPr>
            <a:xfrm>
              <a:off x="1519973" y="3712554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DFAEEE1-E2A3-498C-A29A-4B4F621309A3}"/>
                </a:ext>
              </a:extLst>
            </p:cNvPr>
            <p:cNvSpPr/>
            <p:nvPr/>
          </p:nvSpPr>
          <p:spPr>
            <a:xfrm>
              <a:off x="1799306" y="4327271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9FC454C-85DF-4788-8E58-7E691BE2260C}"/>
                </a:ext>
              </a:extLst>
            </p:cNvPr>
            <p:cNvSpPr/>
            <p:nvPr/>
          </p:nvSpPr>
          <p:spPr>
            <a:xfrm>
              <a:off x="1027639" y="2716230"/>
              <a:ext cx="1580586" cy="687568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585" h="687568">
                  <a:moveTo>
                    <a:pt x="1552109" y="686593"/>
                  </a:moveTo>
                  <a:cubicBezTo>
                    <a:pt x="1703422" y="267907"/>
                    <a:pt x="1229160" y="-34726"/>
                    <a:pt x="663535" y="3210"/>
                  </a:cubicBezTo>
                  <a:cubicBezTo>
                    <a:pt x="46415" y="175717"/>
                    <a:pt x="-371661" y="307304"/>
                    <a:pt x="485169" y="402906"/>
                  </a:cubicBezTo>
                  <a:cubicBezTo>
                    <a:pt x="859770" y="634986"/>
                    <a:pt x="1169989" y="696358"/>
                    <a:pt x="1552109" y="68659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88C4D06-1DCD-47B4-AE4A-D6BFB1716E5F}"/>
                </a:ext>
              </a:extLst>
            </p:cNvPr>
            <p:cNvSpPr/>
            <p:nvPr/>
          </p:nvSpPr>
          <p:spPr>
            <a:xfrm>
              <a:off x="774806" y="2792760"/>
              <a:ext cx="475208" cy="475208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D51B01FA-34AF-4E8F-B21E-28B218602295}"/>
                </a:ext>
              </a:extLst>
            </p:cNvPr>
            <p:cNvSpPr/>
            <p:nvPr/>
          </p:nvSpPr>
          <p:spPr>
            <a:xfrm>
              <a:off x="1257546" y="3107852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0BD7BDF-D2BE-4B41-891E-1A1D42CB4FE1}"/>
                </a:ext>
              </a:extLst>
            </p:cNvPr>
            <p:cNvSpPr/>
            <p:nvPr/>
          </p:nvSpPr>
          <p:spPr>
            <a:xfrm>
              <a:off x="1821286" y="5484543"/>
              <a:ext cx="338504" cy="273407"/>
            </a:xfrm>
            <a:custGeom>
              <a:avLst/>
              <a:gdLst>
                <a:gd name="connsiteX0" fmla="*/ 82104 w 338504"/>
                <a:gd name="connsiteY0" fmla="*/ 3337 h 273407"/>
                <a:gd name="connsiteX1" fmla="*/ 259819 w 338504"/>
                <a:gd name="connsiteY1" fmla="*/ 3337 h 273407"/>
                <a:gd name="connsiteX2" fmla="*/ 315151 w 338504"/>
                <a:gd name="connsiteY2" fmla="*/ 26772 h 273407"/>
                <a:gd name="connsiteX3" fmla="*/ 315151 w 338504"/>
                <a:gd name="connsiteY3" fmla="*/ 26772 h 273407"/>
                <a:gd name="connsiteX4" fmla="*/ 338586 w 338504"/>
                <a:gd name="connsiteY4" fmla="*/ 82104 h 273407"/>
                <a:gd name="connsiteX5" fmla="*/ 338586 w 338504"/>
                <a:gd name="connsiteY5" fmla="*/ 193420 h 273407"/>
                <a:gd name="connsiteX6" fmla="*/ 315151 w 338504"/>
                <a:gd name="connsiteY6" fmla="*/ 248752 h 273407"/>
                <a:gd name="connsiteX7" fmla="*/ 315151 w 338504"/>
                <a:gd name="connsiteY7" fmla="*/ 248752 h 273407"/>
                <a:gd name="connsiteX8" fmla="*/ 259819 w 338504"/>
                <a:gd name="connsiteY8" fmla="*/ 272187 h 273407"/>
                <a:gd name="connsiteX9" fmla="*/ 82104 w 338504"/>
                <a:gd name="connsiteY9" fmla="*/ 272187 h 273407"/>
                <a:gd name="connsiteX10" fmla="*/ 26772 w 338504"/>
                <a:gd name="connsiteY10" fmla="*/ 248752 h 273407"/>
                <a:gd name="connsiteX11" fmla="*/ 26772 w 338504"/>
                <a:gd name="connsiteY11" fmla="*/ 248752 h 273407"/>
                <a:gd name="connsiteX12" fmla="*/ 3337 w 338504"/>
                <a:gd name="connsiteY12" fmla="*/ 193420 h 273407"/>
                <a:gd name="connsiteX13" fmla="*/ 3337 w 338504"/>
                <a:gd name="connsiteY13" fmla="*/ 82104 h 273407"/>
                <a:gd name="connsiteX14" fmla="*/ 26772 w 338504"/>
                <a:gd name="connsiteY14" fmla="*/ 26772 h 273407"/>
                <a:gd name="connsiteX15" fmla="*/ 26772 w 338504"/>
                <a:gd name="connsiteY15" fmla="*/ 26772 h 273407"/>
                <a:gd name="connsiteX16" fmla="*/ 82104 w 338504"/>
                <a:gd name="connsiteY16" fmla="*/ 3337 h 273407"/>
                <a:gd name="connsiteX17" fmla="*/ 82104 w 338504"/>
                <a:gd name="connsiteY17" fmla="*/ 3337 h 273407"/>
                <a:gd name="connsiteX18" fmla="*/ 259819 w 338504"/>
                <a:gd name="connsiteY18" fmla="*/ 71037 h 273407"/>
                <a:gd name="connsiteX19" fmla="*/ 82104 w 338504"/>
                <a:gd name="connsiteY19" fmla="*/ 71037 h 273407"/>
                <a:gd name="connsiteX20" fmla="*/ 74292 w 338504"/>
                <a:gd name="connsiteY20" fmla="*/ 74292 h 273407"/>
                <a:gd name="connsiteX21" fmla="*/ 74292 w 338504"/>
                <a:gd name="connsiteY21" fmla="*/ 74292 h 273407"/>
                <a:gd name="connsiteX22" fmla="*/ 71038 w 338504"/>
                <a:gd name="connsiteY22" fmla="*/ 82104 h 273407"/>
                <a:gd name="connsiteX23" fmla="*/ 71038 w 338504"/>
                <a:gd name="connsiteY23" fmla="*/ 193420 h 273407"/>
                <a:gd name="connsiteX24" fmla="*/ 74292 w 338504"/>
                <a:gd name="connsiteY24" fmla="*/ 201231 h 273407"/>
                <a:gd name="connsiteX25" fmla="*/ 74292 w 338504"/>
                <a:gd name="connsiteY25" fmla="*/ 201231 h 273407"/>
                <a:gd name="connsiteX26" fmla="*/ 82104 w 338504"/>
                <a:gd name="connsiteY26" fmla="*/ 204486 h 273407"/>
                <a:gd name="connsiteX27" fmla="*/ 259819 w 338504"/>
                <a:gd name="connsiteY27" fmla="*/ 204486 h 273407"/>
                <a:gd name="connsiteX28" fmla="*/ 267630 w 338504"/>
                <a:gd name="connsiteY28" fmla="*/ 201231 h 273407"/>
                <a:gd name="connsiteX29" fmla="*/ 267630 w 338504"/>
                <a:gd name="connsiteY29" fmla="*/ 201231 h 273407"/>
                <a:gd name="connsiteX30" fmla="*/ 270885 w 338504"/>
                <a:gd name="connsiteY30" fmla="*/ 193420 h 273407"/>
                <a:gd name="connsiteX31" fmla="*/ 270885 w 338504"/>
                <a:gd name="connsiteY31" fmla="*/ 82104 h 273407"/>
                <a:gd name="connsiteX32" fmla="*/ 267630 w 338504"/>
                <a:gd name="connsiteY32" fmla="*/ 74292 h 273407"/>
                <a:gd name="connsiteX33" fmla="*/ 267630 w 338504"/>
                <a:gd name="connsiteY33" fmla="*/ 74292 h 273407"/>
                <a:gd name="connsiteX34" fmla="*/ 259819 w 338504"/>
                <a:gd name="connsiteY34" fmla="*/ 71037 h 2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8504" h="273407">
                  <a:moveTo>
                    <a:pt x="82104" y="3337"/>
                  </a:moveTo>
                  <a:lnTo>
                    <a:pt x="259819" y="3337"/>
                  </a:lnTo>
                  <a:cubicBezTo>
                    <a:pt x="281301" y="3337"/>
                    <a:pt x="301481" y="12450"/>
                    <a:pt x="315151" y="26772"/>
                  </a:cubicBezTo>
                  <a:lnTo>
                    <a:pt x="315151" y="26772"/>
                  </a:lnTo>
                  <a:cubicBezTo>
                    <a:pt x="329473" y="41093"/>
                    <a:pt x="338586" y="60622"/>
                    <a:pt x="338586" y="82104"/>
                  </a:cubicBezTo>
                  <a:lnTo>
                    <a:pt x="338586" y="193420"/>
                  </a:lnTo>
                  <a:cubicBezTo>
                    <a:pt x="338586" y="214902"/>
                    <a:pt x="329473" y="235082"/>
                    <a:pt x="315151" y="248752"/>
                  </a:cubicBezTo>
                  <a:lnTo>
                    <a:pt x="315151" y="248752"/>
                  </a:lnTo>
                  <a:cubicBezTo>
                    <a:pt x="300830" y="263074"/>
                    <a:pt x="281301" y="272187"/>
                    <a:pt x="259819" y="272187"/>
                  </a:cubicBezTo>
                  <a:lnTo>
                    <a:pt x="82104" y="272187"/>
                  </a:lnTo>
                  <a:cubicBezTo>
                    <a:pt x="60622" y="272187"/>
                    <a:pt x="40442" y="263074"/>
                    <a:pt x="26772" y="248752"/>
                  </a:cubicBezTo>
                  <a:lnTo>
                    <a:pt x="26772" y="248752"/>
                  </a:lnTo>
                  <a:cubicBezTo>
                    <a:pt x="12450" y="234431"/>
                    <a:pt x="3337" y="214902"/>
                    <a:pt x="3337" y="193420"/>
                  </a:cubicBezTo>
                  <a:lnTo>
                    <a:pt x="3337" y="82104"/>
                  </a:lnTo>
                  <a:cubicBezTo>
                    <a:pt x="3337" y="60622"/>
                    <a:pt x="12450" y="40442"/>
                    <a:pt x="26772" y="26772"/>
                  </a:cubicBezTo>
                  <a:lnTo>
                    <a:pt x="26772" y="26772"/>
                  </a:lnTo>
                  <a:cubicBezTo>
                    <a:pt x="41093" y="12450"/>
                    <a:pt x="60622" y="3337"/>
                    <a:pt x="82104" y="3337"/>
                  </a:cubicBezTo>
                  <a:lnTo>
                    <a:pt x="82104" y="3337"/>
                  </a:lnTo>
                  <a:close/>
                  <a:moveTo>
                    <a:pt x="259819" y="71037"/>
                  </a:moveTo>
                  <a:lnTo>
                    <a:pt x="82104" y="71037"/>
                  </a:lnTo>
                  <a:cubicBezTo>
                    <a:pt x="78849" y="71037"/>
                    <a:pt x="76245" y="72340"/>
                    <a:pt x="74292" y="74292"/>
                  </a:cubicBezTo>
                  <a:lnTo>
                    <a:pt x="74292" y="74292"/>
                  </a:lnTo>
                  <a:cubicBezTo>
                    <a:pt x="72339" y="76245"/>
                    <a:pt x="71038" y="78849"/>
                    <a:pt x="71038" y="82104"/>
                  </a:cubicBezTo>
                  <a:lnTo>
                    <a:pt x="71038" y="193420"/>
                  </a:lnTo>
                  <a:cubicBezTo>
                    <a:pt x="71038" y="196675"/>
                    <a:pt x="72339" y="199279"/>
                    <a:pt x="74292" y="201231"/>
                  </a:cubicBezTo>
                  <a:lnTo>
                    <a:pt x="74292" y="201231"/>
                  </a:lnTo>
                  <a:cubicBezTo>
                    <a:pt x="76245" y="203184"/>
                    <a:pt x="79500" y="204486"/>
                    <a:pt x="82104" y="204486"/>
                  </a:cubicBezTo>
                  <a:lnTo>
                    <a:pt x="259819" y="204486"/>
                  </a:lnTo>
                  <a:cubicBezTo>
                    <a:pt x="263074" y="204486"/>
                    <a:pt x="265677" y="203184"/>
                    <a:pt x="267630" y="201231"/>
                  </a:cubicBezTo>
                  <a:lnTo>
                    <a:pt x="267630" y="201231"/>
                  </a:lnTo>
                  <a:cubicBezTo>
                    <a:pt x="269583" y="199279"/>
                    <a:pt x="270885" y="196024"/>
                    <a:pt x="270885" y="193420"/>
                  </a:cubicBezTo>
                  <a:lnTo>
                    <a:pt x="270885" y="82104"/>
                  </a:lnTo>
                  <a:cubicBezTo>
                    <a:pt x="270885" y="78849"/>
                    <a:pt x="269583" y="76245"/>
                    <a:pt x="267630" y="74292"/>
                  </a:cubicBezTo>
                  <a:lnTo>
                    <a:pt x="267630" y="74292"/>
                  </a:lnTo>
                  <a:cubicBezTo>
                    <a:pt x="265677" y="72340"/>
                    <a:pt x="263074" y="71037"/>
                    <a:pt x="259819" y="71037"/>
                  </a:cubicBez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1A7C5B8D-35A3-4B7D-A11D-E80873088A95}"/>
                </a:ext>
              </a:extLst>
            </p:cNvPr>
            <p:cNvSpPr/>
            <p:nvPr/>
          </p:nvSpPr>
          <p:spPr>
            <a:xfrm>
              <a:off x="3053852" y="4357714"/>
              <a:ext cx="1093629" cy="2018006"/>
            </a:xfrm>
            <a:custGeom>
              <a:avLst/>
              <a:gdLst>
                <a:gd name="connsiteX0" fmla="*/ 716519 w 1093629"/>
                <a:gd name="connsiteY0" fmla="*/ 3337 h 2018006"/>
                <a:gd name="connsiteX1" fmla="*/ 629289 w 1093629"/>
                <a:gd name="connsiteY1" fmla="*/ 558614 h 2018006"/>
                <a:gd name="connsiteX2" fmla="*/ 1003597 w 1093629"/>
                <a:gd name="connsiteY2" fmla="*/ 1099570 h 2018006"/>
                <a:gd name="connsiteX3" fmla="*/ 546616 w 1093629"/>
                <a:gd name="connsiteY3" fmla="*/ 2016786 h 2018006"/>
                <a:gd name="connsiteX4" fmla="*/ 96796 w 1093629"/>
                <a:gd name="connsiteY4" fmla="*/ 1083296 h 2018006"/>
                <a:gd name="connsiteX5" fmla="*/ 472406 w 1093629"/>
                <a:gd name="connsiteY5" fmla="*/ 547547 h 2018006"/>
                <a:gd name="connsiteX6" fmla="*/ 364996 w 1093629"/>
                <a:gd name="connsiteY6" fmla="*/ 46952 h 2018006"/>
                <a:gd name="connsiteX7" fmla="*/ 716519 w 1093629"/>
                <a:gd name="connsiteY7" fmla="*/ 3337 h 201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3629" h="2018006">
                  <a:moveTo>
                    <a:pt x="716519" y="3337"/>
                  </a:moveTo>
                  <a:cubicBezTo>
                    <a:pt x="644913" y="143295"/>
                    <a:pt x="561589" y="384154"/>
                    <a:pt x="629289" y="558614"/>
                  </a:cubicBezTo>
                  <a:cubicBezTo>
                    <a:pt x="672904" y="669930"/>
                    <a:pt x="845411" y="850248"/>
                    <a:pt x="1003597" y="1099570"/>
                  </a:cubicBezTo>
                  <a:cubicBezTo>
                    <a:pt x="1200190" y="1408780"/>
                    <a:pt x="1090176" y="2016786"/>
                    <a:pt x="546616" y="2016786"/>
                  </a:cubicBezTo>
                  <a:cubicBezTo>
                    <a:pt x="3056" y="2016786"/>
                    <a:pt x="-102401" y="1391204"/>
                    <a:pt x="96796" y="1083296"/>
                  </a:cubicBezTo>
                  <a:cubicBezTo>
                    <a:pt x="255633" y="837880"/>
                    <a:pt x="421630" y="738933"/>
                    <a:pt x="472406" y="547547"/>
                  </a:cubicBezTo>
                  <a:cubicBezTo>
                    <a:pt x="530342" y="329473"/>
                    <a:pt x="436602" y="186910"/>
                    <a:pt x="364996" y="46952"/>
                  </a:cubicBezTo>
                  <a:cubicBezTo>
                    <a:pt x="501048" y="-46137"/>
                    <a:pt x="563541" y="47603"/>
                    <a:pt x="716519" y="333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8A2C77D-F366-4580-8DDB-923648CE5335}"/>
                </a:ext>
              </a:extLst>
            </p:cNvPr>
            <p:cNvSpPr/>
            <p:nvPr/>
          </p:nvSpPr>
          <p:spPr>
            <a:xfrm>
              <a:off x="3584112" y="4728116"/>
              <a:ext cx="162742" cy="279917"/>
            </a:xfrm>
            <a:custGeom>
              <a:avLst/>
              <a:gdLst>
                <a:gd name="connsiteX0" fmla="*/ 87963 w 162742"/>
                <a:gd name="connsiteY0" fmla="*/ 278046 h 279917"/>
                <a:gd name="connsiteX1" fmla="*/ 161522 w 162742"/>
                <a:gd name="connsiteY1" fmla="*/ 141993 h 279917"/>
                <a:gd name="connsiteX2" fmla="*/ 89916 w 162742"/>
                <a:gd name="connsiteY2" fmla="*/ 3337 h 279917"/>
                <a:gd name="connsiteX3" fmla="*/ 3337 w 162742"/>
                <a:gd name="connsiteY3" fmla="*/ 146550 h 279917"/>
                <a:gd name="connsiteX4" fmla="*/ 87963 w 162742"/>
                <a:gd name="connsiteY4" fmla="*/ 278046 h 27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742" h="279917">
                  <a:moveTo>
                    <a:pt x="87963" y="278046"/>
                  </a:moveTo>
                  <a:cubicBezTo>
                    <a:pt x="134833" y="278046"/>
                    <a:pt x="161522" y="214902"/>
                    <a:pt x="161522" y="141993"/>
                  </a:cubicBezTo>
                  <a:cubicBezTo>
                    <a:pt x="161522" y="69085"/>
                    <a:pt x="136785" y="3337"/>
                    <a:pt x="89916" y="3337"/>
                  </a:cubicBezTo>
                  <a:cubicBezTo>
                    <a:pt x="43046" y="3337"/>
                    <a:pt x="3337" y="73642"/>
                    <a:pt x="3337" y="146550"/>
                  </a:cubicBezTo>
                  <a:cubicBezTo>
                    <a:pt x="3337" y="218157"/>
                    <a:pt x="41744" y="278046"/>
                    <a:pt x="87963" y="2780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9F759BDA-1EE7-47E6-848A-70C63E18A3B7}"/>
                </a:ext>
              </a:extLst>
            </p:cNvPr>
            <p:cNvSpPr/>
            <p:nvPr/>
          </p:nvSpPr>
          <p:spPr>
            <a:xfrm>
              <a:off x="3465294" y="4643709"/>
              <a:ext cx="227839" cy="91136"/>
            </a:xfrm>
            <a:custGeom>
              <a:avLst/>
              <a:gdLst>
                <a:gd name="connsiteX0" fmla="*/ 228264 w 227839"/>
                <a:gd name="connsiteY0" fmla="*/ 33062 h 91135"/>
                <a:gd name="connsiteX1" fmla="*/ 155355 w 227839"/>
                <a:gd name="connsiteY1" fmla="*/ 84488 h 91135"/>
                <a:gd name="connsiteX2" fmla="*/ 3679 w 227839"/>
                <a:gd name="connsiteY2" fmla="*/ 78630 h 91135"/>
                <a:gd name="connsiteX3" fmla="*/ 131920 w 227839"/>
                <a:gd name="connsiteY3" fmla="*/ 5070 h 91135"/>
                <a:gd name="connsiteX4" fmla="*/ 228264 w 227839"/>
                <a:gd name="connsiteY4" fmla="*/ 33062 h 9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839" h="91135">
                  <a:moveTo>
                    <a:pt x="228264" y="33062"/>
                  </a:moveTo>
                  <a:cubicBezTo>
                    <a:pt x="234773" y="55195"/>
                    <a:pt x="202225" y="77979"/>
                    <a:pt x="155355" y="84488"/>
                  </a:cubicBezTo>
                  <a:cubicBezTo>
                    <a:pt x="108485" y="90998"/>
                    <a:pt x="10189" y="100763"/>
                    <a:pt x="3679" y="78630"/>
                  </a:cubicBezTo>
                  <a:cubicBezTo>
                    <a:pt x="-2831" y="56497"/>
                    <a:pt x="85050" y="11580"/>
                    <a:pt x="131920" y="5070"/>
                  </a:cubicBezTo>
                  <a:cubicBezTo>
                    <a:pt x="178790" y="-1440"/>
                    <a:pt x="221754" y="10929"/>
                    <a:pt x="228264" y="330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82F17B0C-279D-4DCC-9019-8412439E4CDF}"/>
                </a:ext>
              </a:extLst>
            </p:cNvPr>
            <p:cNvSpPr/>
            <p:nvPr/>
          </p:nvSpPr>
          <p:spPr>
            <a:xfrm>
              <a:off x="1695649" y="3874694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25D7400-D425-40E8-8796-1AE8464225E8}"/>
                </a:ext>
              </a:extLst>
            </p:cNvPr>
            <p:cNvSpPr/>
            <p:nvPr/>
          </p:nvSpPr>
          <p:spPr>
            <a:xfrm>
              <a:off x="2235954" y="3865581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C9A56F2-78EA-48BA-8B56-D6F4BCD1185C}"/>
                </a:ext>
              </a:extLst>
            </p:cNvPr>
            <p:cNvSpPr/>
            <p:nvPr/>
          </p:nvSpPr>
          <p:spPr>
            <a:xfrm>
              <a:off x="2019181" y="5606274"/>
              <a:ext cx="78116" cy="32548"/>
            </a:xfrm>
            <a:custGeom>
              <a:avLst/>
              <a:gdLst>
                <a:gd name="connsiteX0" fmla="*/ 3337 w 78116"/>
                <a:gd name="connsiteY0" fmla="*/ 3337 h 32548"/>
                <a:gd name="connsiteX1" fmla="*/ 74943 w 78116"/>
                <a:gd name="connsiteY1" fmla="*/ 3337 h 32548"/>
                <a:gd name="connsiteX2" fmla="*/ 74943 w 78116"/>
                <a:gd name="connsiteY2" fmla="*/ 33932 h 32548"/>
                <a:gd name="connsiteX3" fmla="*/ 3337 w 78116"/>
                <a:gd name="connsiteY3" fmla="*/ 33932 h 3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16" h="32548">
                  <a:moveTo>
                    <a:pt x="3337" y="3337"/>
                  </a:moveTo>
                  <a:lnTo>
                    <a:pt x="74943" y="3337"/>
                  </a:lnTo>
                  <a:lnTo>
                    <a:pt x="74943" y="33932"/>
                  </a:lnTo>
                  <a:lnTo>
                    <a:pt x="3337" y="33932"/>
                  </a:ln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7" name="Graphic 103">
            <a:extLst>
              <a:ext uri="{FF2B5EF4-FFF2-40B4-BE49-F238E27FC236}">
                <a16:creationId xmlns:a16="http://schemas.microsoft.com/office/drawing/2014/main" id="{D86B8349-06C5-413A-8C3A-CC7A6C29E01D}"/>
              </a:ext>
            </a:extLst>
          </p:cNvPr>
          <p:cNvGrpSpPr/>
          <p:nvPr/>
        </p:nvGrpSpPr>
        <p:grpSpPr>
          <a:xfrm>
            <a:off x="1838125" y="1089977"/>
            <a:ext cx="1143000" cy="1809750"/>
            <a:chOff x="5524500" y="2524125"/>
            <a:chExt cx="1143000" cy="1809750"/>
          </a:xfrm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AFE35BC-CA1D-422C-8CAF-DEEC576C7AD9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2866EAE-8238-4F0F-BD41-470DC0B8F3C2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3F1D15A-E949-4D99-90A4-7E1D2C3626BB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A79962F-2A6B-4ED5-B05A-251C7F9D5697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2" name="Graphic 41">
            <a:extLst>
              <a:ext uri="{FF2B5EF4-FFF2-40B4-BE49-F238E27FC236}">
                <a16:creationId xmlns:a16="http://schemas.microsoft.com/office/drawing/2014/main" id="{6E7EDF46-2963-4660-8D92-B9D7FF395090}"/>
              </a:ext>
            </a:extLst>
          </p:cNvPr>
          <p:cNvGrpSpPr/>
          <p:nvPr/>
        </p:nvGrpSpPr>
        <p:grpSpPr>
          <a:xfrm>
            <a:off x="6016651" y="4966833"/>
            <a:ext cx="5524500" cy="1476375"/>
            <a:chOff x="837065" y="3215210"/>
            <a:chExt cx="5524500" cy="1476375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B9843D00-DA91-4772-A8CE-415F8C21C266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AC6689-5DFC-4529-BD40-F6F20CAB9AF4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D33823-BC3E-4F97-9784-000F5F198A70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5AA00EE-C3A5-4D85-8B2D-5D4A0D67A13E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7" name="Graphic 47">
            <a:extLst>
              <a:ext uri="{FF2B5EF4-FFF2-40B4-BE49-F238E27FC236}">
                <a16:creationId xmlns:a16="http://schemas.microsoft.com/office/drawing/2014/main" id="{636ABAB8-1280-4DE7-BFA7-33265D6170F5}"/>
              </a:ext>
            </a:extLst>
          </p:cNvPr>
          <p:cNvSpPr/>
          <p:nvPr/>
        </p:nvSpPr>
        <p:spPr>
          <a:xfrm>
            <a:off x="10008204" y="1877782"/>
            <a:ext cx="1514475" cy="227171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88" name="Graphic 754">
            <a:extLst>
              <a:ext uri="{FF2B5EF4-FFF2-40B4-BE49-F238E27FC236}">
                <a16:creationId xmlns:a16="http://schemas.microsoft.com/office/drawing/2014/main" id="{EC369FCA-358C-4D8A-A432-B1FA7EED3D28}"/>
              </a:ext>
            </a:extLst>
          </p:cNvPr>
          <p:cNvGrpSpPr/>
          <p:nvPr/>
        </p:nvGrpSpPr>
        <p:grpSpPr>
          <a:xfrm>
            <a:off x="8782116" y="2005806"/>
            <a:ext cx="896165" cy="896165"/>
            <a:chOff x="5067300" y="2400300"/>
            <a:chExt cx="2057400" cy="2057400"/>
          </a:xfrm>
        </p:grpSpPr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B11D439-2808-490F-BE4B-1604369192B1}"/>
                </a:ext>
              </a:extLst>
            </p:cNvPr>
            <p:cNvSpPr/>
            <p:nvPr/>
          </p:nvSpPr>
          <p:spPr>
            <a:xfrm>
              <a:off x="5059918" y="2392918"/>
              <a:ext cx="2066925" cy="2066925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FB394DA-2EA8-4462-A5A7-41ABEEA092DE}"/>
                </a:ext>
              </a:extLst>
            </p:cNvPr>
            <p:cNvSpPr/>
            <p:nvPr/>
          </p:nvSpPr>
          <p:spPr>
            <a:xfrm>
              <a:off x="5753576" y="3086576"/>
              <a:ext cx="676275" cy="676275"/>
            </a:xfrm>
            <a:custGeom>
              <a:avLst/>
              <a:gdLst>
                <a:gd name="connsiteX0" fmla="*/ 340519 w 676275"/>
                <a:gd name="connsiteY0" fmla="*/ 673894 h 676275"/>
                <a:gd name="connsiteX1" fmla="*/ 7144 w 676275"/>
                <a:gd name="connsiteY1" fmla="*/ 340519 h 676275"/>
                <a:gd name="connsiteX2" fmla="*/ 340519 w 676275"/>
                <a:gd name="connsiteY2" fmla="*/ 7144 h 676275"/>
                <a:gd name="connsiteX3" fmla="*/ 673894 w 676275"/>
                <a:gd name="connsiteY3" fmla="*/ 340519 h 676275"/>
                <a:gd name="connsiteX4" fmla="*/ 340519 w 676275"/>
                <a:gd name="connsiteY4" fmla="*/ 673894 h 676275"/>
                <a:gd name="connsiteX5" fmla="*/ 340519 w 676275"/>
                <a:gd name="connsiteY5" fmla="*/ 35719 h 676275"/>
                <a:gd name="connsiteX6" fmla="*/ 35719 w 676275"/>
                <a:gd name="connsiteY6" fmla="*/ 340519 h 676275"/>
                <a:gd name="connsiteX7" fmla="*/ 340519 w 676275"/>
                <a:gd name="connsiteY7" fmla="*/ 645319 h 676275"/>
                <a:gd name="connsiteX8" fmla="*/ 645319 w 676275"/>
                <a:gd name="connsiteY8" fmla="*/ 340519 h 676275"/>
                <a:gd name="connsiteX9" fmla="*/ 340519 w 676275"/>
                <a:gd name="connsiteY9" fmla="*/ 35719 h 67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6275" h="676275">
                  <a:moveTo>
                    <a:pt x="340519" y="673894"/>
                  </a:moveTo>
                  <a:cubicBezTo>
                    <a:pt x="156686" y="673894"/>
                    <a:pt x="7144" y="524351"/>
                    <a:pt x="7144" y="340519"/>
                  </a:cubicBezTo>
                  <a:cubicBezTo>
                    <a:pt x="7144" y="156686"/>
                    <a:pt x="156686" y="7144"/>
                    <a:pt x="340519" y="7144"/>
                  </a:cubicBezTo>
                  <a:cubicBezTo>
                    <a:pt x="524351" y="7144"/>
                    <a:pt x="673894" y="156686"/>
                    <a:pt x="673894" y="340519"/>
                  </a:cubicBezTo>
                  <a:cubicBezTo>
                    <a:pt x="673894" y="524351"/>
                    <a:pt x="524351" y="673894"/>
                    <a:pt x="340519" y="673894"/>
                  </a:cubicBezTo>
                  <a:close/>
                  <a:moveTo>
                    <a:pt x="340519" y="35719"/>
                  </a:moveTo>
                  <a:cubicBezTo>
                    <a:pt x="172879" y="35719"/>
                    <a:pt x="35719" y="172879"/>
                    <a:pt x="35719" y="340519"/>
                  </a:cubicBezTo>
                  <a:cubicBezTo>
                    <a:pt x="35719" y="508159"/>
                    <a:pt x="172879" y="645319"/>
                    <a:pt x="340519" y="645319"/>
                  </a:cubicBezTo>
                  <a:cubicBezTo>
                    <a:pt x="508159" y="645319"/>
                    <a:pt x="645319" y="508159"/>
                    <a:pt x="645319" y="340519"/>
                  </a:cubicBezTo>
                  <a:cubicBezTo>
                    <a:pt x="645319" y="172879"/>
                    <a:pt x="509111" y="35719"/>
                    <a:pt x="340519" y="3571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5E20146A-14EF-442A-A3EB-4CB53484196B}"/>
              </a:ext>
            </a:extLst>
          </p:cNvPr>
          <p:cNvGrpSpPr/>
          <p:nvPr/>
        </p:nvGrpSpPr>
        <p:grpSpPr>
          <a:xfrm>
            <a:off x="3383224" y="1411531"/>
            <a:ext cx="1807059" cy="1979369"/>
            <a:chOff x="3090655" y="843006"/>
            <a:chExt cx="5051045" cy="5532681"/>
          </a:xfrm>
        </p:grpSpPr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1D0F9F9-5EBE-4A58-AC35-0D93D1633D3C}"/>
                </a:ext>
              </a:extLst>
            </p:cNvPr>
            <p:cNvSpPr/>
            <p:nvPr/>
          </p:nvSpPr>
          <p:spPr>
            <a:xfrm rot="2253978">
              <a:off x="4538830" y="3645177"/>
              <a:ext cx="3114340" cy="2730510"/>
            </a:xfrm>
            <a:custGeom>
              <a:avLst/>
              <a:gdLst>
                <a:gd name="connsiteX0" fmla="*/ 0 w 2944248"/>
                <a:gd name="connsiteY0" fmla="*/ 2046617 h 2581381"/>
                <a:gd name="connsiteX1" fmla="*/ 2660823 w 2944248"/>
                <a:gd name="connsiteY1" fmla="*/ 0 h 2581381"/>
                <a:gd name="connsiteX2" fmla="*/ 2678766 w 2944248"/>
                <a:gd name="connsiteY2" fmla="*/ 7880 h 2581381"/>
                <a:gd name="connsiteX3" fmla="*/ 2829443 w 2944248"/>
                <a:gd name="connsiteY3" fmla="*/ 128862 h 2581381"/>
                <a:gd name="connsiteX4" fmla="*/ 2936866 w 2944248"/>
                <a:gd name="connsiteY4" fmla="*/ 764161 h 2581381"/>
                <a:gd name="connsiteX5" fmla="*/ 2830787 w 2944248"/>
                <a:gd name="connsiteY5" fmla="*/ 631434 h 2581381"/>
                <a:gd name="connsiteX6" fmla="*/ 2750621 w 2944248"/>
                <a:gd name="connsiteY6" fmla="*/ 1704748 h 2581381"/>
                <a:gd name="connsiteX7" fmla="*/ 2688919 w 2944248"/>
                <a:gd name="connsiteY7" fmla="*/ 1616295 h 2581381"/>
                <a:gd name="connsiteX8" fmla="*/ 2674727 w 2944248"/>
                <a:gd name="connsiteY8" fmla="*/ 1863471 h 2581381"/>
                <a:gd name="connsiteX9" fmla="*/ 2644747 w 2944248"/>
                <a:gd name="connsiteY9" fmla="*/ 1749324 h 2581381"/>
                <a:gd name="connsiteX10" fmla="*/ 2570058 w 2944248"/>
                <a:gd name="connsiteY10" fmla="*/ 2063626 h 2581381"/>
                <a:gd name="connsiteX11" fmla="*/ 2760274 w 2944248"/>
                <a:gd name="connsiteY11" fmla="*/ 2210840 h 2581381"/>
                <a:gd name="connsiteX12" fmla="*/ 2010063 w 2944248"/>
                <a:gd name="connsiteY12" fmla="*/ 2488806 h 2581381"/>
                <a:gd name="connsiteX13" fmla="*/ 1687223 w 2944248"/>
                <a:gd name="connsiteY13" fmla="*/ 2477022 h 2581381"/>
                <a:gd name="connsiteX14" fmla="*/ 1789252 w 2944248"/>
                <a:gd name="connsiteY14" fmla="*/ 2536342 h 2581381"/>
                <a:gd name="connsiteX15" fmla="*/ 1547234 w 2944248"/>
                <a:gd name="connsiteY15" fmla="*/ 2484142 h 2581381"/>
                <a:gd name="connsiteX16" fmla="*/ 1616041 w 2944248"/>
                <a:gd name="connsiteY16" fmla="*/ 2567185 h 2581381"/>
                <a:gd name="connsiteX17" fmla="*/ 900373 w 2944248"/>
                <a:gd name="connsiteY17" fmla="*/ 2493038 h 2581381"/>
                <a:gd name="connsiteX18" fmla="*/ 897470 w 2944248"/>
                <a:gd name="connsiteY18" fmla="*/ 2492090 h 2581381"/>
                <a:gd name="connsiteX19" fmla="*/ 892309 w 2944248"/>
                <a:gd name="connsiteY19" fmla="*/ 2496059 h 2581381"/>
                <a:gd name="connsiteX20" fmla="*/ 886500 w 2944248"/>
                <a:gd name="connsiteY20" fmla="*/ 2488505 h 2581381"/>
                <a:gd name="connsiteX21" fmla="*/ 827936 w 2944248"/>
                <a:gd name="connsiteY21" fmla="*/ 2469370 h 2581381"/>
                <a:gd name="connsiteX22" fmla="*/ 560185 w 2944248"/>
                <a:gd name="connsiteY22" fmla="*/ 2358387 h 2581381"/>
                <a:gd name="connsiteX23" fmla="*/ 659839 w 2944248"/>
                <a:gd name="connsiteY23" fmla="*/ 2496004 h 2581381"/>
                <a:gd name="connsiteX24" fmla="*/ 76151 w 2944248"/>
                <a:gd name="connsiteY24" fmla="*/ 2223143 h 2581381"/>
                <a:gd name="connsiteX25" fmla="*/ 28335 w 2944248"/>
                <a:gd name="connsiteY25" fmla="*/ 2137396 h 2581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944248" h="2581381">
                  <a:moveTo>
                    <a:pt x="0" y="2046617"/>
                  </a:moveTo>
                  <a:lnTo>
                    <a:pt x="2660823" y="0"/>
                  </a:lnTo>
                  <a:lnTo>
                    <a:pt x="2678766" y="7880"/>
                  </a:lnTo>
                  <a:cubicBezTo>
                    <a:pt x="2734858" y="37470"/>
                    <a:pt x="2787851" y="76741"/>
                    <a:pt x="2829443" y="128862"/>
                  </a:cubicBezTo>
                  <a:cubicBezTo>
                    <a:pt x="2986276" y="327320"/>
                    <a:pt x="2936866" y="764161"/>
                    <a:pt x="2936866" y="764161"/>
                  </a:cubicBezTo>
                  <a:lnTo>
                    <a:pt x="2830787" y="631434"/>
                  </a:lnTo>
                  <a:cubicBezTo>
                    <a:pt x="2830787" y="631434"/>
                    <a:pt x="2961809" y="1243717"/>
                    <a:pt x="2750621" y="1704748"/>
                  </a:cubicBezTo>
                  <a:cubicBezTo>
                    <a:pt x="2750621" y="1704748"/>
                    <a:pt x="2724295" y="1675314"/>
                    <a:pt x="2688919" y="1616295"/>
                  </a:cubicBezTo>
                  <a:cubicBezTo>
                    <a:pt x="2688919" y="1616295"/>
                    <a:pt x="2742884" y="1714920"/>
                    <a:pt x="2674727" y="1863471"/>
                  </a:cubicBezTo>
                  <a:cubicBezTo>
                    <a:pt x="2674727" y="1863471"/>
                    <a:pt x="2685817" y="1787761"/>
                    <a:pt x="2644747" y="1749324"/>
                  </a:cubicBezTo>
                  <a:cubicBezTo>
                    <a:pt x="2644747" y="1749324"/>
                    <a:pt x="2628558" y="1892214"/>
                    <a:pt x="2570058" y="2063626"/>
                  </a:cubicBezTo>
                  <a:cubicBezTo>
                    <a:pt x="2569011" y="2145908"/>
                    <a:pt x="2620159" y="2200319"/>
                    <a:pt x="2760274" y="2210840"/>
                  </a:cubicBezTo>
                  <a:cubicBezTo>
                    <a:pt x="2666941" y="2281703"/>
                    <a:pt x="2255332" y="2466983"/>
                    <a:pt x="2010063" y="2488806"/>
                  </a:cubicBezTo>
                  <a:cubicBezTo>
                    <a:pt x="1829260" y="2499503"/>
                    <a:pt x="1687223" y="2477022"/>
                    <a:pt x="1687223" y="2477022"/>
                  </a:cubicBezTo>
                  <a:cubicBezTo>
                    <a:pt x="1713324" y="2526851"/>
                    <a:pt x="1789252" y="2536342"/>
                    <a:pt x="1789252" y="2536342"/>
                  </a:cubicBezTo>
                  <a:cubicBezTo>
                    <a:pt x="1627907" y="2562440"/>
                    <a:pt x="1547234" y="2484142"/>
                    <a:pt x="1547234" y="2484142"/>
                  </a:cubicBezTo>
                  <a:cubicBezTo>
                    <a:pt x="1594688" y="2533967"/>
                    <a:pt x="1616041" y="2567185"/>
                    <a:pt x="1616041" y="2567185"/>
                  </a:cubicBezTo>
                  <a:cubicBezTo>
                    <a:pt x="1365721" y="2607522"/>
                    <a:pt x="1101756" y="2555322"/>
                    <a:pt x="900373" y="2493038"/>
                  </a:cubicBezTo>
                  <a:lnTo>
                    <a:pt x="897470" y="2492090"/>
                  </a:lnTo>
                  <a:lnTo>
                    <a:pt x="892309" y="2496059"/>
                  </a:lnTo>
                  <a:lnTo>
                    <a:pt x="886500" y="2488505"/>
                  </a:lnTo>
                  <a:lnTo>
                    <a:pt x="827936" y="2469370"/>
                  </a:lnTo>
                  <a:cubicBezTo>
                    <a:pt x="666457" y="2413793"/>
                    <a:pt x="560185" y="2358387"/>
                    <a:pt x="560185" y="2358387"/>
                  </a:cubicBezTo>
                  <a:cubicBezTo>
                    <a:pt x="595774" y="2408215"/>
                    <a:pt x="659839" y="2496004"/>
                    <a:pt x="659839" y="2496004"/>
                  </a:cubicBezTo>
                  <a:cubicBezTo>
                    <a:pt x="659839" y="2496004"/>
                    <a:pt x="225630" y="2427197"/>
                    <a:pt x="76151" y="2223143"/>
                  </a:cubicBezTo>
                  <a:cubicBezTo>
                    <a:pt x="56576" y="2196153"/>
                    <a:pt x="40857" y="2167273"/>
                    <a:pt x="28335" y="2137396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>
                <a:solidFill>
                  <a:schemeClr val="lt1"/>
                </a:solidFill>
              </a:endParaRPr>
            </a:p>
          </p:txBody>
        </p: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6A14337E-D78A-4114-B2B7-8A5DF73BC121}"/>
                </a:ext>
              </a:extLst>
            </p:cNvPr>
            <p:cNvGrpSpPr/>
            <p:nvPr/>
          </p:nvGrpSpPr>
          <p:grpSpPr>
            <a:xfrm>
              <a:off x="3090655" y="843006"/>
              <a:ext cx="5051045" cy="2369576"/>
              <a:chOff x="3090655" y="777472"/>
              <a:chExt cx="5051045" cy="2369576"/>
            </a:xfrm>
          </p:grpSpPr>
          <p:grpSp>
            <p:nvGrpSpPr>
              <p:cNvPr id="95" name="Group 94">
                <a:extLst>
                  <a:ext uri="{FF2B5EF4-FFF2-40B4-BE49-F238E27FC236}">
                    <a16:creationId xmlns:a16="http://schemas.microsoft.com/office/drawing/2014/main" id="{3FAEA8AE-93E2-4E36-BF93-E8DEF80EA432}"/>
                  </a:ext>
                </a:extLst>
              </p:cNvPr>
              <p:cNvGrpSpPr/>
              <p:nvPr/>
            </p:nvGrpSpPr>
            <p:grpSpPr>
              <a:xfrm>
                <a:off x="3120946" y="777472"/>
                <a:ext cx="5020754" cy="1908328"/>
                <a:chOff x="3384023" y="928358"/>
                <a:chExt cx="4723398" cy="2185664"/>
              </a:xfrm>
            </p:grpSpPr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68A9541B-82BA-4AF5-851B-295DCC647319}"/>
                    </a:ext>
                  </a:extLst>
                </p:cNvPr>
                <p:cNvSpPr/>
                <p:nvPr/>
              </p:nvSpPr>
              <p:spPr>
                <a:xfrm flipH="1">
                  <a:off x="4392556" y="928358"/>
                  <a:ext cx="3483462" cy="1865785"/>
                </a:xfrm>
                <a:custGeom>
                  <a:avLst/>
                  <a:gdLst>
                    <a:gd name="connsiteX0" fmla="*/ 951071 w 1019175"/>
                    <a:gd name="connsiteY0" fmla="*/ 536648 h 657225"/>
                    <a:gd name="connsiteX1" fmla="*/ 1012984 w 1019175"/>
                    <a:gd name="connsiteY1" fmla="*/ 470926 h 657225"/>
                    <a:gd name="connsiteX2" fmla="*/ 788194 w 1019175"/>
                    <a:gd name="connsiteY2" fmla="*/ 153743 h 657225"/>
                    <a:gd name="connsiteX3" fmla="*/ 504349 w 1019175"/>
                    <a:gd name="connsiteY3" fmla="*/ 9916 h 657225"/>
                    <a:gd name="connsiteX4" fmla="*/ 250031 w 1019175"/>
                    <a:gd name="connsiteY4" fmla="*/ 83258 h 657225"/>
                    <a:gd name="connsiteX5" fmla="*/ 7144 w 1019175"/>
                    <a:gd name="connsiteY5" fmla="*/ 489976 h 657225"/>
                    <a:gd name="connsiteX6" fmla="*/ 363379 w 1019175"/>
                    <a:gd name="connsiteY6" fmla="*/ 657616 h 657225"/>
                    <a:gd name="connsiteX7" fmla="*/ 715804 w 1019175"/>
                    <a:gd name="connsiteY7" fmla="*/ 580463 h 657225"/>
                    <a:gd name="connsiteX8" fmla="*/ 951071 w 1019175"/>
                    <a:gd name="connsiteY8" fmla="*/ 536648 h 657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19175" h="657225">
                      <a:moveTo>
                        <a:pt x="951071" y="536648"/>
                      </a:moveTo>
                      <a:cubicBezTo>
                        <a:pt x="970121" y="514741"/>
                        <a:pt x="992981" y="493786"/>
                        <a:pt x="1012984" y="470926"/>
                      </a:cubicBezTo>
                      <a:cubicBezTo>
                        <a:pt x="993934" y="340433"/>
                        <a:pt x="885349" y="226133"/>
                        <a:pt x="788194" y="153743"/>
                      </a:cubicBezTo>
                      <a:cubicBezTo>
                        <a:pt x="691991" y="82306"/>
                        <a:pt x="621506" y="-10087"/>
                        <a:pt x="504349" y="9916"/>
                      </a:cubicBezTo>
                      <a:cubicBezTo>
                        <a:pt x="387191" y="29918"/>
                        <a:pt x="378619" y="-3419"/>
                        <a:pt x="250031" y="83258"/>
                      </a:cubicBezTo>
                      <a:cubicBezTo>
                        <a:pt x="122396" y="170888"/>
                        <a:pt x="19526" y="287093"/>
                        <a:pt x="7144" y="489976"/>
                      </a:cubicBezTo>
                      <a:cubicBezTo>
                        <a:pt x="124301" y="545221"/>
                        <a:pt x="244316" y="601418"/>
                        <a:pt x="363379" y="657616"/>
                      </a:cubicBezTo>
                      <a:cubicBezTo>
                        <a:pt x="470059" y="630946"/>
                        <a:pt x="617696" y="598561"/>
                        <a:pt x="715804" y="580463"/>
                      </a:cubicBezTo>
                      <a:cubicBezTo>
                        <a:pt x="813911" y="562366"/>
                        <a:pt x="862489" y="554746"/>
                        <a:pt x="951071" y="536648"/>
                      </a:cubicBezTo>
                      <a:close/>
                    </a:path>
                  </a:pathLst>
                </a:custGeom>
                <a:solidFill>
                  <a:srgbClr val="DC383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48E75B3A-2DC8-4877-8BBE-02A2A1691187}"/>
                    </a:ext>
                  </a:extLst>
                </p:cNvPr>
                <p:cNvSpPr/>
                <p:nvPr/>
              </p:nvSpPr>
              <p:spPr>
                <a:xfrm rot="10800000" flipH="1">
                  <a:off x="4150259" y="1828770"/>
                  <a:ext cx="3957162" cy="1285252"/>
                </a:xfrm>
                <a:custGeom>
                  <a:avLst/>
                  <a:gdLst>
                    <a:gd name="connsiteX0" fmla="*/ 17512 w 1066800"/>
                    <a:gd name="connsiteY0" fmla="*/ 78581 h 447675"/>
                    <a:gd name="connsiteX1" fmla="*/ 44182 w 1066800"/>
                    <a:gd name="connsiteY1" fmla="*/ 149066 h 447675"/>
                    <a:gd name="connsiteX2" fmla="*/ 47039 w 1066800"/>
                    <a:gd name="connsiteY2" fmla="*/ 89059 h 447675"/>
                    <a:gd name="connsiteX3" fmla="*/ 65137 w 1066800"/>
                    <a:gd name="connsiteY3" fmla="*/ 7144 h 447675"/>
                    <a:gd name="connsiteX4" fmla="*/ 315644 w 1066800"/>
                    <a:gd name="connsiteY4" fmla="*/ 40481 h 447675"/>
                    <a:gd name="connsiteX5" fmla="*/ 239444 w 1066800"/>
                    <a:gd name="connsiteY5" fmla="*/ 89059 h 447675"/>
                    <a:gd name="connsiteX6" fmla="*/ 490904 w 1066800"/>
                    <a:gd name="connsiteY6" fmla="*/ 113824 h 447675"/>
                    <a:gd name="connsiteX7" fmla="*/ 436612 w 1066800"/>
                    <a:gd name="connsiteY7" fmla="*/ 56674 h 447675"/>
                    <a:gd name="connsiteX8" fmla="*/ 652829 w 1066800"/>
                    <a:gd name="connsiteY8" fmla="*/ 130016 h 447675"/>
                    <a:gd name="connsiteX9" fmla="*/ 654734 w 1066800"/>
                    <a:gd name="connsiteY9" fmla="*/ 68104 h 447675"/>
                    <a:gd name="connsiteX10" fmla="*/ 768082 w 1066800"/>
                    <a:gd name="connsiteY10" fmla="*/ 130016 h 447675"/>
                    <a:gd name="connsiteX11" fmla="*/ 709979 w 1066800"/>
                    <a:gd name="connsiteY11" fmla="*/ 89059 h 447675"/>
                    <a:gd name="connsiteX12" fmla="*/ 915719 w 1066800"/>
                    <a:gd name="connsiteY12" fmla="*/ 92869 h 447675"/>
                    <a:gd name="connsiteX13" fmla="*/ 1018589 w 1066800"/>
                    <a:gd name="connsiteY13" fmla="*/ 14764 h 447675"/>
                    <a:gd name="connsiteX14" fmla="*/ 1040497 w 1066800"/>
                    <a:gd name="connsiteY14" fmla="*/ 158591 h 447675"/>
                    <a:gd name="connsiteX15" fmla="*/ 1064309 w 1066800"/>
                    <a:gd name="connsiteY15" fmla="*/ 139541 h 447675"/>
                    <a:gd name="connsiteX16" fmla="*/ 1002397 w 1066800"/>
                    <a:gd name="connsiteY16" fmla="*/ 331946 h 447675"/>
                    <a:gd name="connsiteX17" fmla="*/ 1024304 w 1066800"/>
                    <a:gd name="connsiteY17" fmla="*/ 301466 h 447675"/>
                    <a:gd name="connsiteX18" fmla="*/ 1006207 w 1066800"/>
                    <a:gd name="connsiteY18" fmla="*/ 357664 h 447675"/>
                    <a:gd name="connsiteX19" fmla="*/ 959534 w 1066800"/>
                    <a:gd name="connsiteY19" fmla="*/ 379571 h 447675"/>
                    <a:gd name="connsiteX20" fmla="*/ 950962 w 1066800"/>
                    <a:gd name="connsiteY20" fmla="*/ 382429 h 447675"/>
                    <a:gd name="connsiteX21" fmla="*/ 936674 w 1066800"/>
                    <a:gd name="connsiteY21" fmla="*/ 395764 h 447675"/>
                    <a:gd name="connsiteX22" fmla="*/ 941437 w 1066800"/>
                    <a:gd name="connsiteY22" fmla="*/ 386239 h 447675"/>
                    <a:gd name="connsiteX23" fmla="*/ 690929 w 1066800"/>
                    <a:gd name="connsiteY23" fmla="*/ 402431 h 447675"/>
                    <a:gd name="connsiteX24" fmla="*/ 731887 w 1066800"/>
                    <a:gd name="connsiteY24" fmla="*/ 426244 h 447675"/>
                    <a:gd name="connsiteX25" fmla="*/ 634732 w 1066800"/>
                    <a:gd name="connsiteY25" fmla="*/ 405289 h 447675"/>
                    <a:gd name="connsiteX26" fmla="*/ 662354 w 1066800"/>
                    <a:gd name="connsiteY26" fmla="*/ 438626 h 447675"/>
                    <a:gd name="connsiteX27" fmla="*/ 238492 w 1066800"/>
                    <a:gd name="connsiteY27" fmla="*/ 354806 h 447675"/>
                    <a:gd name="connsiteX28" fmla="*/ 278497 w 1066800"/>
                    <a:gd name="connsiteY28" fmla="*/ 410051 h 447675"/>
                    <a:gd name="connsiteX29" fmla="*/ 44182 w 1066800"/>
                    <a:gd name="connsiteY29" fmla="*/ 300514 h 447675"/>
                    <a:gd name="connsiteX30" fmla="*/ 17512 w 1066800"/>
                    <a:gd name="connsiteY30" fmla="*/ 78581 h 447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066800" h="447675">
                      <a:moveTo>
                        <a:pt x="17512" y="78581"/>
                      </a:moveTo>
                      <a:cubicBezTo>
                        <a:pt x="21322" y="113824"/>
                        <a:pt x="44182" y="149066"/>
                        <a:pt x="44182" y="149066"/>
                      </a:cubicBezTo>
                      <a:cubicBezTo>
                        <a:pt x="42277" y="127159"/>
                        <a:pt x="43229" y="106204"/>
                        <a:pt x="47039" y="89059"/>
                      </a:cubicBezTo>
                      <a:cubicBezTo>
                        <a:pt x="57517" y="37624"/>
                        <a:pt x="65137" y="7144"/>
                        <a:pt x="65137" y="7144"/>
                      </a:cubicBezTo>
                      <a:cubicBezTo>
                        <a:pt x="129907" y="70961"/>
                        <a:pt x="315644" y="40481"/>
                        <a:pt x="315644" y="40481"/>
                      </a:cubicBezTo>
                      <a:cubicBezTo>
                        <a:pt x="297547" y="62389"/>
                        <a:pt x="239444" y="89059"/>
                        <a:pt x="239444" y="89059"/>
                      </a:cubicBezTo>
                      <a:cubicBezTo>
                        <a:pt x="318502" y="120491"/>
                        <a:pt x="490904" y="113824"/>
                        <a:pt x="490904" y="113824"/>
                      </a:cubicBezTo>
                      <a:cubicBezTo>
                        <a:pt x="474712" y="104299"/>
                        <a:pt x="436612" y="56674"/>
                        <a:pt x="436612" y="56674"/>
                      </a:cubicBezTo>
                      <a:cubicBezTo>
                        <a:pt x="487094" y="90964"/>
                        <a:pt x="652829" y="130016"/>
                        <a:pt x="652829" y="130016"/>
                      </a:cubicBezTo>
                      <a:cubicBezTo>
                        <a:pt x="613777" y="105251"/>
                        <a:pt x="654734" y="68104"/>
                        <a:pt x="654734" y="68104"/>
                      </a:cubicBezTo>
                      <a:cubicBezTo>
                        <a:pt x="710932" y="114776"/>
                        <a:pt x="768082" y="130016"/>
                        <a:pt x="768082" y="130016"/>
                      </a:cubicBezTo>
                      <a:cubicBezTo>
                        <a:pt x="719504" y="122396"/>
                        <a:pt x="709979" y="89059"/>
                        <a:pt x="709979" y="89059"/>
                      </a:cubicBezTo>
                      <a:cubicBezTo>
                        <a:pt x="709979" y="89059"/>
                        <a:pt x="819517" y="111919"/>
                        <a:pt x="915719" y="92869"/>
                      </a:cubicBezTo>
                      <a:cubicBezTo>
                        <a:pt x="1012874" y="73819"/>
                        <a:pt x="1018589" y="14764"/>
                        <a:pt x="1018589" y="14764"/>
                      </a:cubicBezTo>
                      <a:cubicBezTo>
                        <a:pt x="1068119" y="61436"/>
                        <a:pt x="1040497" y="158591"/>
                        <a:pt x="1040497" y="158591"/>
                      </a:cubicBezTo>
                      <a:cubicBezTo>
                        <a:pt x="1055737" y="178594"/>
                        <a:pt x="1064309" y="139541"/>
                        <a:pt x="1064309" y="139541"/>
                      </a:cubicBezTo>
                      <a:cubicBezTo>
                        <a:pt x="1060499" y="202406"/>
                        <a:pt x="1002397" y="331946"/>
                        <a:pt x="1002397" y="331946"/>
                      </a:cubicBezTo>
                      <a:cubicBezTo>
                        <a:pt x="1018589" y="324326"/>
                        <a:pt x="1024304" y="301466"/>
                        <a:pt x="1024304" y="301466"/>
                      </a:cubicBezTo>
                      <a:cubicBezTo>
                        <a:pt x="1029067" y="343376"/>
                        <a:pt x="1006207" y="357664"/>
                        <a:pt x="1006207" y="357664"/>
                      </a:cubicBezTo>
                      <a:cubicBezTo>
                        <a:pt x="990967" y="366236"/>
                        <a:pt x="975727" y="372904"/>
                        <a:pt x="959534" y="379571"/>
                      </a:cubicBezTo>
                      <a:cubicBezTo>
                        <a:pt x="956677" y="380524"/>
                        <a:pt x="953819" y="381476"/>
                        <a:pt x="950962" y="382429"/>
                      </a:cubicBezTo>
                      <a:cubicBezTo>
                        <a:pt x="947152" y="387191"/>
                        <a:pt x="943342" y="392906"/>
                        <a:pt x="936674" y="395764"/>
                      </a:cubicBezTo>
                      <a:cubicBezTo>
                        <a:pt x="936674" y="395764"/>
                        <a:pt x="938579" y="391954"/>
                        <a:pt x="941437" y="386239"/>
                      </a:cubicBezTo>
                      <a:cubicBezTo>
                        <a:pt x="823327" y="423386"/>
                        <a:pt x="690929" y="402431"/>
                        <a:pt x="690929" y="402431"/>
                      </a:cubicBezTo>
                      <a:cubicBezTo>
                        <a:pt x="701407" y="422434"/>
                        <a:pt x="731887" y="426244"/>
                        <a:pt x="731887" y="426244"/>
                      </a:cubicBezTo>
                      <a:cubicBezTo>
                        <a:pt x="667117" y="436721"/>
                        <a:pt x="634732" y="405289"/>
                        <a:pt x="634732" y="405289"/>
                      </a:cubicBezTo>
                      <a:cubicBezTo>
                        <a:pt x="653782" y="425291"/>
                        <a:pt x="662354" y="438626"/>
                        <a:pt x="662354" y="438626"/>
                      </a:cubicBezTo>
                      <a:cubicBezTo>
                        <a:pt x="461377" y="471011"/>
                        <a:pt x="238492" y="354806"/>
                        <a:pt x="238492" y="354806"/>
                      </a:cubicBezTo>
                      <a:cubicBezTo>
                        <a:pt x="252779" y="374809"/>
                        <a:pt x="278497" y="410051"/>
                        <a:pt x="278497" y="410051"/>
                      </a:cubicBezTo>
                      <a:cubicBezTo>
                        <a:pt x="278497" y="410051"/>
                        <a:pt x="104189" y="382429"/>
                        <a:pt x="44182" y="300514"/>
                      </a:cubicBezTo>
                      <a:cubicBezTo>
                        <a:pt x="-18683" y="213836"/>
                        <a:pt x="17512" y="78581"/>
                        <a:pt x="17512" y="78581"/>
                      </a:cubicBez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2700">
                    <a:solidFill>
                      <a:schemeClr val="lt1"/>
                    </a:solidFill>
                  </a:endParaRPr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4EEF95DD-7C4D-4E0D-BF38-9823E702F0F5}"/>
                    </a:ext>
                  </a:extLst>
                </p:cNvPr>
                <p:cNvSpPr/>
                <p:nvPr/>
              </p:nvSpPr>
              <p:spPr>
                <a:xfrm rot="3479335" flipH="1">
                  <a:off x="4414238" y="49738"/>
                  <a:ext cx="1586765" cy="3647195"/>
                </a:xfrm>
                <a:custGeom>
                  <a:avLst/>
                  <a:gdLst>
                    <a:gd name="connsiteX0" fmla="*/ 380078 w 638175"/>
                    <a:gd name="connsiteY0" fmla="*/ 1410062 h 1466850"/>
                    <a:gd name="connsiteX1" fmla="*/ 631538 w 638175"/>
                    <a:gd name="connsiteY1" fmla="*/ 952862 h 1466850"/>
                    <a:gd name="connsiteX2" fmla="*/ 555338 w 638175"/>
                    <a:gd name="connsiteY2" fmla="*/ 222295 h 1466850"/>
                    <a:gd name="connsiteX3" fmla="*/ 24795 w 638175"/>
                    <a:gd name="connsiteY3" fmla="*/ 13697 h 1466850"/>
                    <a:gd name="connsiteX4" fmla="*/ 216248 w 638175"/>
                    <a:gd name="connsiteY4" fmla="*/ 384220 h 1466850"/>
                    <a:gd name="connsiteX5" fmla="*/ 386745 w 638175"/>
                    <a:gd name="connsiteY5" fmla="*/ 824275 h 1466850"/>
                    <a:gd name="connsiteX6" fmla="*/ 300068 w 638175"/>
                    <a:gd name="connsiteY6" fmla="*/ 1421492 h 1466850"/>
                    <a:gd name="connsiteX7" fmla="*/ 380078 w 638175"/>
                    <a:gd name="connsiteY7" fmla="*/ 1410062 h 1466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8175" h="1466850">
                      <a:moveTo>
                        <a:pt x="380078" y="1410062"/>
                      </a:moveTo>
                      <a:cubicBezTo>
                        <a:pt x="386745" y="1400537"/>
                        <a:pt x="614393" y="1113835"/>
                        <a:pt x="631538" y="952862"/>
                      </a:cubicBezTo>
                      <a:cubicBezTo>
                        <a:pt x="648683" y="791890"/>
                        <a:pt x="611535" y="372790"/>
                        <a:pt x="555338" y="222295"/>
                      </a:cubicBezTo>
                      <a:cubicBezTo>
                        <a:pt x="498188" y="71800"/>
                        <a:pt x="100995" y="-18688"/>
                        <a:pt x="24795" y="13697"/>
                      </a:cubicBezTo>
                      <a:cubicBezTo>
                        <a:pt x="-51405" y="46082"/>
                        <a:pt x="139095" y="308972"/>
                        <a:pt x="216248" y="384220"/>
                      </a:cubicBezTo>
                      <a:cubicBezTo>
                        <a:pt x="294353" y="460420"/>
                        <a:pt x="340073" y="667112"/>
                        <a:pt x="386745" y="824275"/>
                      </a:cubicBezTo>
                      <a:cubicBezTo>
                        <a:pt x="433418" y="981437"/>
                        <a:pt x="371505" y="1254805"/>
                        <a:pt x="300068" y="1421492"/>
                      </a:cubicBezTo>
                      <a:cubicBezTo>
                        <a:pt x="323880" y="1443400"/>
                        <a:pt x="301020" y="1513885"/>
                        <a:pt x="380078" y="1410062"/>
                      </a:cubicBezTo>
                      <a:close/>
                    </a:path>
                  </a:pathLst>
                </a:custGeom>
                <a:solidFill>
                  <a:srgbClr val="DC383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2A8BBB83-9AB0-4170-BE81-300BD3BF3DD1}"/>
                  </a:ext>
                </a:extLst>
              </p:cNvPr>
              <p:cNvSpPr/>
              <p:nvPr/>
            </p:nvSpPr>
            <p:spPr>
              <a:xfrm flipH="1">
                <a:off x="3090655" y="2302284"/>
                <a:ext cx="844764" cy="844764"/>
              </a:xfrm>
              <a:custGeom>
                <a:avLst/>
                <a:gdLst>
                  <a:gd name="connsiteX0" fmla="*/ 285274 w 285750"/>
                  <a:gd name="connsiteY0" fmla="*/ 135731 h 285750"/>
                  <a:gd name="connsiteX1" fmla="*/ 268129 w 285750"/>
                  <a:gd name="connsiteY1" fmla="*/ 93821 h 285750"/>
                  <a:gd name="connsiteX2" fmla="*/ 256699 w 285750"/>
                  <a:gd name="connsiteY2" fmla="*/ 75724 h 285750"/>
                  <a:gd name="connsiteX3" fmla="*/ 261461 w 285750"/>
                  <a:gd name="connsiteY3" fmla="*/ 70961 h 285750"/>
                  <a:gd name="connsiteX4" fmla="*/ 255746 w 285750"/>
                  <a:gd name="connsiteY4" fmla="*/ 62389 h 285750"/>
                  <a:gd name="connsiteX5" fmla="*/ 256699 w 285750"/>
                  <a:gd name="connsiteY5" fmla="*/ 53816 h 285750"/>
                  <a:gd name="connsiteX6" fmla="*/ 224314 w 285750"/>
                  <a:gd name="connsiteY6" fmla="*/ 36671 h 285750"/>
                  <a:gd name="connsiteX7" fmla="*/ 193834 w 285750"/>
                  <a:gd name="connsiteY7" fmla="*/ 10954 h 285750"/>
                  <a:gd name="connsiteX8" fmla="*/ 166211 w 285750"/>
                  <a:gd name="connsiteY8" fmla="*/ 18574 h 285750"/>
                  <a:gd name="connsiteX9" fmla="*/ 164306 w 285750"/>
                  <a:gd name="connsiteY9" fmla="*/ 9049 h 285750"/>
                  <a:gd name="connsiteX10" fmla="*/ 160496 w 285750"/>
                  <a:gd name="connsiteY10" fmla="*/ 9049 h 285750"/>
                  <a:gd name="connsiteX11" fmla="*/ 161449 w 285750"/>
                  <a:gd name="connsiteY11" fmla="*/ 7144 h 285750"/>
                  <a:gd name="connsiteX12" fmla="*/ 127159 w 285750"/>
                  <a:gd name="connsiteY12" fmla="*/ 10954 h 285750"/>
                  <a:gd name="connsiteX13" fmla="*/ 77629 w 285750"/>
                  <a:gd name="connsiteY13" fmla="*/ 30004 h 285750"/>
                  <a:gd name="connsiteX14" fmla="*/ 50006 w 285750"/>
                  <a:gd name="connsiteY14" fmla="*/ 57626 h 285750"/>
                  <a:gd name="connsiteX15" fmla="*/ 34766 w 285750"/>
                  <a:gd name="connsiteY15" fmla="*/ 67151 h 285750"/>
                  <a:gd name="connsiteX16" fmla="*/ 27146 w 285750"/>
                  <a:gd name="connsiteY16" fmla="*/ 83344 h 285750"/>
                  <a:gd name="connsiteX17" fmla="*/ 13811 w 285750"/>
                  <a:gd name="connsiteY17" fmla="*/ 89059 h 285750"/>
                  <a:gd name="connsiteX18" fmla="*/ 11906 w 285750"/>
                  <a:gd name="connsiteY18" fmla="*/ 141446 h 285750"/>
                  <a:gd name="connsiteX19" fmla="*/ 20479 w 285750"/>
                  <a:gd name="connsiteY19" fmla="*/ 190976 h 285750"/>
                  <a:gd name="connsiteX20" fmla="*/ 15716 w 285750"/>
                  <a:gd name="connsiteY20" fmla="*/ 194786 h 285750"/>
                  <a:gd name="connsiteX21" fmla="*/ 7144 w 285750"/>
                  <a:gd name="connsiteY21" fmla="*/ 186214 h 285750"/>
                  <a:gd name="connsiteX22" fmla="*/ 10954 w 285750"/>
                  <a:gd name="connsiteY22" fmla="*/ 194786 h 285750"/>
                  <a:gd name="connsiteX23" fmla="*/ 7144 w 285750"/>
                  <a:gd name="connsiteY23" fmla="*/ 193834 h 285750"/>
                  <a:gd name="connsiteX24" fmla="*/ 53816 w 285750"/>
                  <a:gd name="connsiteY24" fmla="*/ 248126 h 285750"/>
                  <a:gd name="connsiteX25" fmla="*/ 67151 w 285750"/>
                  <a:gd name="connsiteY25" fmla="*/ 255746 h 285750"/>
                  <a:gd name="connsiteX26" fmla="*/ 82391 w 285750"/>
                  <a:gd name="connsiteY26" fmla="*/ 275749 h 285750"/>
                  <a:gd name="connsiteX27" fmla="*/ 103346 w 285750"/>
                  <a:gd name="connsiteY27" fmla="*/ 282416 h 285750"/>
                  <a:gd name="connsiteX28" fmla="*/ 111919 w 285750"/>
                  <a:gd name="connsiteY28" fmla="*/ 286226 h 285750"/>
                  <a:gd name="connsiteX29" fmla="*/ 154781 w 285750"/>
                  <a:gd name="connsiteY29" fmla="*/ 280511 h 285750"/>
                  <a:gd name="connsiteX30" fmla="*/ 167164 w 285750"/>
                  <a:gd name="connsiteY30" fmla="*/ 279559 h 285750"/>
                  <a:gd name="connsiteX31" fmla="*/ 146209 w 285750"/>
                  <a:gd name="connsiteY31" fmla="*/ 287179 h 285750"/>
                  <a:gd name="connsiteX32" fmla="*/ 176689 w 285750"/>
                  <a:gd name="connsiteY32" fmla="*/ 283369 h 285750"/>
                  <a:gd name="connsiteX33" fmla="*/ 177641 w 285750"/>
                  <a:gd name="connsiteY33" fmla="*/ 287179 h 285750"/>
                  <a:gd name="connsiteX34" fmla="*/ 219551 w 285750"/>
                  <a:gd name="connsiteY34" fmla="*/ 265271 h 285750"/>
                  <a:gd name="connsiteX35" fmla="*/ 232886 w 285750"/>
                  <a:gd name="connsiteY35" fmla="*/ 263366 h 285750"/>
                  <a:gd name="connsiteX36" fmla="*/ 231934 w 285750"/>
                  <a:gd name="connsiteY36" fmla="*/ 265271 h 285750"/>
                  <a:gd name="connsiteX37" fmla="*/ 233839 w 285750"/>
                  <a:gd name="connsiteY37" fmla="*/ 263366 h 285750"/>
                  <a:gd name="connsiteX38" fmla="*/ 257651 w 285750"/>
                  <a:gd name="connsiteY38" fmla="*/ 248126 h 285750"/>
                  <a:gd name="connsiteX39" fmla="*/ 255746 w 285750"/>
                  <a:gd name="connsiteY39" fmla="*/ 233839 h 285750"/>
                  <a:gd name="connsiteX40" fmla="*/ 265271 w 285750"/>
                  <a:gd name="connsiteY40" fmla="*/ 216694 h 285750"/>
                  <a:gd name="connsiteX41" fmla="*/ 271939 w 285750"/>
                  <a:gd name="connsiteY41" fmla="*/ 220504 h 285750"/>
                  <a:gd name="connsiteX42" fmla="*/ 285274 w 285750"/>
                  <a:gd name="connsiteY42" fmla="*/ 135731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85750" h="285750">
                    <a:moveTo>
                      <a:pt x="285274" y="135731"/>
                    </a:moveTo>
                    <a:cubicBezTo>
                      <a:pt x="284321" y="130969"/>
                      <a:pt x="268129" y="93821"/>
                      <a:pt x="268129" y="93821"/>
                    </a:cubicBezTo>
                    <a:cubicBezTo>
                      <a:pt x="261461" y="88106"/>
                      <a:pt x="258604" y="82391"/>
                      <a:pt x="256699" y="75724"/>
                    </a:cubicBezTo>
                    <a:cubicBezTo>
                      <a:pt x="257651" y="71914"/>
                      <a:pt x="261461" y="70961"/>
                      <a:pt x="261461" y="70961"/>
                    </a:cubicBezTo>
                    <a:cubicBezTo>
                      <a:pt x="260509" y="68104"/>
                      <a:pt x="257651" y="65246"/>
                      <a:pt x="255746" y="62389"/>
                    </a:cubicBezTo>
                    <a:cubicBezTo>
                      <a:pt x="255746" y="57626"/>
                      <a:pt x="256699" y="53816"/>
                      <a:pt x="256699" y="53816"/>
                    </a:cubicBezTo>
                    <a:cubicBezTo>
                      <a:pt x="250031" y="48101"/>
                      <a:pt x="237649" y="42386"/>
                      <a:pt x="224314" y="36671"/>
                    </a:cubicBezTo>
                    <a:cubicBezTo>
                      <a:pt x="216694" y="21431"/>
                      <a:pt x="193834" y="10954"/>
                      <a:pt x="193834" y="10954"/>
                    </a:cubicBezTo>
                    <a:cubicBezTo>
                      <a:pt x="193834" y="10954"/>
                      <a:pt x="179546" y="24289"/>
                      <a:pt x="166211" y="18574"/>
                    </a:cubicBezTo>
                    <a:cubicBezTo>
                      <a:pt x="151924" y="11906"/>
                      <a:pt x="164306" y="9049"/>
                      <a:pt x="164306" y="9049"/>
                    </a:cubicBezTo>
                    <a:cubicBezTo>
                      <a:pt x="163354" y="9049"/>
                      <a:pt x="161449" y="9049"/>
                      <a:pt x="160496" y="9049"/>
                    </a:cubicBezTo>
                    <a:cubicBezTo>
                      <a:pt x="161449" y="8096"/>
                      <a:pt x="161449" y="7144"/>
                      <a:pt x="161449" y="7144"/>
                    </a:cubicBezTo>
                    <a:cubicBezTo>
                      <a:pt x="148114" y="7144"/>
                      <a:pt x="137636" y="8096"/>
                      <a:pt x="127159" y="10954"/>
                    </a:cubicBezTo>
                    <a:cubicBezTo>
                      <a:pt x="97631" y="16669"/>
                      <a:pt x="80486" y="28099"/>
                      <a:pt x="77629" y="30004"/>
                    </a:cubicBezTo>
                    <a:cubicBezTo>
                      <a:pt x="74771" y="31909"/>
                      <a:pt x="58579" y="49054"/>
                      <a:pt x="50006" y="57626"/>
                    </a:cubicBezTo>
                    <a:cubicBezTo>
                      <a:pt x="46196" y="57626"/>
                      <a:pt x="42386" y="58579"/>
                      <a:pt x="34766" y="67151"/>
                    </a:cubicBezTo>
                    <a:cubicBezTo>
                      <a:pt x="30956" y="71914"/>
                      <a:pt x="29051" y="77629"/>
                      <a:pt x="27146" y="83344"/>
                    </a:cubicBezTo>
                    <a:cubicBezTo>
                      <a:pt x="19526" y="87154"/>
                      <a:pt x="13811" y="89059"/>
                      <a:pt x="13811" y="89059"/>
                    </a:cubicBezTo>
                    <a:cubicBezTo>
                      <a:pt x="10001" y="100489"/>
                      <a:pt x="10001" y="121444"/>
                      <a:pt x="11906" y="141446"/>
                    </a:cubicBezTo>
                    <a:cubicBezTo>
                      <a:pt x="11906" y="161449"/>
                      <a:pt x="16669" y="180499"/>
                      <a:pt x="20479" y="190976"/>
                    </a:cubicBezTo>
                    <a:cubicBezTo>
                      <a:pt x="19526" y="193834"/>
                      <a:pt x="17621" y="194786"/>
                      <a:pt x="15716" y="194786"/>
                    </a:cubicBezTo>
                    <a:cubicBezTo>
                      <a:pt x="10954" y="190976"/>
                      <a:pt x="7144" y="186214"/>
                      <a:pt x="7144" y="186214"/>
                    </a:cubicBezTo>
                    <a:cubicBezTo>
                      <a:pt x="8096" y="188119"/>
                      <a:pt x="9049" y="191929"/>
                      <a:pt x="10954" y="194786"/>
                    </a:cubicBezTo>
                    <a:cubicBezTo>
                      <a:pt x="9049" y="194786"/>
                      <a:pt x="7144" y="193834"/>
                      <a:pt x="7144" y="193834"/>
                    </a:cubicBezTo>
                    <a:cubicBezTo>
                      <a:pt x="18574" y="223361"/>
                      <a:pt x="36671" y="238601"/>
                      <a:pt x="53816" y="248126"/>
                    </a:cubicBezTo>
                    <a:cubicBezTo>
                      <a:pt x="58579" y="250984"/>
                      <a:pt x="62389" y="253841"/>
                      <a:pt x="67151" y="255746"/>
                    </a:cubicBezTo>
                    <a:cubicBezTo>
                      <a:pt x="96679" y="268129"/>
                      <a:pt x="82391" y="275749"/>
                      <a:pt x="82391" y="275749"/>
                    </a:cubicBezTo>
                    <a:cubicBezTo>
                      <a:pt x="88106" y="279559"/>
                      <a:pt x="94774" y="281464"/>
                      <a:pt x="103346" y="282416"/>
                    </a:cubicBezTo>
                    <a:cubicBezTo>
                      <a:pt x="105251" y="283369"/>
                      <a:pt x="108109" y="284321"/>
                      <a:pt x="111919" y="286226"/>
                    </a:cubicBezTo>
                    <a:cubicBezTo>
                      <a:pt x="124301" y="290036"/>
                      <a:pt x="141446" y="285274"/>
                      <a:pt x="154781" y="280511"/>
                    </a:cubicBezTo>
                    <a:cubicBezTo>
                      <a:pt x="159544" y="279559"/>
                      <a:pt x="164306" y="279559"/>
                      <a:pt x="167164" y="279559"/>
                    </a:cubicBezTo>
                    <a:cubicBezTo>
                      <a:pt x="157639" y="284321"/>
                      <a:pt x="146209" y="287179"/>
                      <a:pt x="146209" y="287179"/>
                    </a:cubicBezTo>
                    <a:cubicBezTo>
                      <a:pt x="156686" y="288131"/>
                      <a:pt x="167164" y="286226"/>
                      <a:pt x="176689" y="283369"/>
                    </a:cubicBezTo>
                    <a:cubicBezTo>
                      <a:pt x="177641" y="285274"/>
                      <a:pt x="177641" y="287179"/>
                      <a:pt x="177641" y="287179"/>
                    </a:cubicBezTo>
                    <a:cubicBezTo>
                      <a:pt x="194786" y="286226"/>
                      <a:pt x="219551" y="265271"/>
                      <a:pt x="219551" y="265271"/>
                    </a:cubicBezTo>
                    <a:cubicBezTo>
                      <a:pt x="224314" y="265271"/>
                      <a:pt x="229076" y="264319"/>
                      <a:pt x="232886" y="263366"/>
                    </a:cubicBezTo>
                    <a:cubicBezTo>
                      <a:pt x="231934" y="264319"/>
                      <a:pt x="231934" y="265271"/>
                      <a:pt x="231934" y="265271"/>
                    </a:cubicBezTo>
                    <a:cubicBezTo>
                      <a:pt x="232886" y="264319"/>
                      <a:pt x="233839" y="263366"/>
                      <a:pt x="233839" y="263366"/>
                    </a:cubicBezTo>
                    <a:cubicBezTo>
                      <a:pt x="246221" y="258604"/>
                      <a:pt x="257651" y="248126"/>
                      <a:pt x="257651" y="248126"/>
                    </a:cubicBezTo>
                    <a:cubicBezTo>
                      <a:pt x="257651" y="248126"/>
                      <a:pt x="254794" y="241459"/>
                      <a:pt x="255746" y="233839"/>
                    </a:cubicBezTo>
                    <a:cubicBezTo>
                      <a:pt x="259556" y="228124"/>
                      <a:pt x="262414" y="222409"/>
                      <a:pt x="265271" y="216694"/>
                    </a:cubicBezTo>
                    <a:cubicBezTo>
                      <a:pt x="272891" y="211931"/>
                      <a:pt x="271939" y="220504"/>
                      <a:pt x="271939" y="220504"/>
                    </a:cubicBezTo>
                    <a:cubicBezTo>
                      <a:pt x="294799" y="177641"/>
                      <a:pt x="286226" y="140494"/>
                      <a:pt x="285274" y="135731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2700"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924F3409-61B8-473F-A706-B443EBC7F427}"/>
                </a:ext>
              </a:extLst>
            </p:cNvPr>
            <p:cNvSpPr/>
            <p:nvPr/>
          </p:nvSpPr>
          <p:spPr>
            <a:xfrm rot="911786">
              <a:off x="4087007" y="3779702"/>
              <a:ext cx="3888797" cy="1784506"/>
            </a:xfrm>
            <a:custGeom>
              <a:avLst/>
              <a:gdLst>
                <a:gd name="connsiteX0" fmla="*/ 1956684 w 5342770"/>
                <a:gd name="connsiteY0" fmla="*/ 774138 h 2451711"/>
                <a:gd name="connsiteX1" fmla="*/ 2652155 w 5342770"/>
                <a:gd name="connsiteY1" fmla="*/ 823251 h 2451711"/>
                <a:gd name="connsiteX2" fmla="*/ 2663878 w 5342770"/>
                <a:gd name="connsiteY2" fmla="*/ 832173 h 2451711"/>
                <a:gd name="connsiteX3" fmla="*/ 2669476 w 5342770"/>
                <a:gd name="connsiteY3" fmla="*/ 818546 h 2451711"/>
                <a:gd name="connsiteX4" fmla="*/ 3394765 w 5342770"/>
                <a:gd name="connsiteY4" fmla="*/ 408474 h 2451711"/>
                <a:gd name="connsiteX5" fmla="*/ 5264064 w 5342770"/>
                <a:gd name="connsiteY5" fmla="*/ 0 h 2451711"/>
                <a:gd name="connsiteX6" fmla="*/ 4698399 w 5342770"/>
                <a:gd name="connsiteY6" fmla="*/ 1515911 h 2451711"/>
                <a:gd name="connsiteX7" fmla="*/ 3146500 w 5342770"/>
                <a:gd name="connsiteY7" fmla="*/ 1715666 h 2451711"/>
                <a:gd name="connsiteX8" fmla="*/ 2880265 w 5342770"/>
                <a:gd name="connsiteY8" fmla="*/ 1559399 h 2451711"/>
                <a:gd name="connsiteX9" fmla="*/ 2854501 w 5342770"/>
                <a:gd name="connsiteY9" fmla="*/ 1533956 h 2451711"/>
                <a:gd name="connsiteX10" fmla="*/ 2845151 w 5342770"/>
                <a:gd name="connsiteY10" fmla="*/ 1568937 h 2451711"/>
                <a:gd name="connsiteX11" fmla="*/ 2694562 w 5342770"/>
                <a:gd name="connsiteY11" fmla="*/ 1838424 h 2451711"/>
                <a:gd name="connsiteX12" fmla="*/ 1254869 w 5342770"/>
                <a:gd name="connsiteY12" fmla="*/ 2451267 h 2451711"/>
                <a:gd name="connsiteX13" fmla="*/ 0 w 5342770"/>
                <a:gd name="connsiteY13" fmla="*/ 1429863 h 2451711"/>
                <a:gd name="connsiteX14" fmla="*/ 1819072 w 5342770"/>
                <a:gd name="connsiteY14" fmla="*/ 836475 h 2451711"/>
                <a:gd name="connsiteX15" fmla="*/ 1956684 w 5342770"/>
                <a:gd name="connsiteY15" fmla="*/ 774138 h 2451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42770" h="2451711">
                  <a:moveTo>
                    <a:pt x="1956684" y="774138"/>
                  </a:moveTo>
                  <a:cubicBezTo>
                    <a:pt x="2194841" y="691713"/>
                    <a:pt x="2468622" y="715209"/>
                    <a:pt x="2652155" y="823251"/>
                  </a:cubicBezTo>
                  <a:lnTo>
                    <a:pt x="2663878" y="832173"/>
                  </a:lnTo>
                  <a:lnTo>
                    <a:pt x="2669476" y="818546"/>
                  </a:lnTo>
                  <a:cubicBezTo>
                    <a:pt x="2793856" y="595287"/>
                    <a:pt x="3091929" y="411296"/>
                    <a:pt x="3394765" y="408474"/>
                  </a:cubicBezTo>
                  <a:cubicBezTo>
                    <a:pt x="4038599" y="451871"/>
                    <a:pt x="4965240" y="1246627"/>
                    <a:pt x="5264064" y="0"/>
                  </a:cubicBezTo>
                  <a:cubicBezTo>
                    <a:pt x="5507999" y="941442"/>
                    <a:pt x="5147215" y="1262065"/>
                    <a:pt x="4698399" y="1515911"/>
                  </a:cubicBezTo>
                  <a:cubicBezTo>
                    <a:pt x="4241421" y="1723795"/>
                    <a:pt x="3718446" y="1857614"/>
                    <a:pt x="3146500" y="1715666"/>
                  </a:cubicBezTo>
                  <a:cubicBezTo>
                    <a:pt x="3058991" y="1686640"/>
                    <a:pt x="2964925" y="1632915"/>
                    <a:pt x="2880265" y="1559399"/>
                  </a:cubicBezTo>
                  <a:lnTo>
                    <a:pt x="2854501" y="1533956"/>
                  </a:lnTo>
                  <a:lnTo>
                    <a:pt x="2845151" y="1568937"/>
                  </a:lnTo>
                  <a:cubicBezTo>
                    <a:pt x="2809318" y="1675182"/>
                    <a:pt x="2755360" y="1769114"/>
                    <a:pt x="2694562" y="1838424"/>
                  </a:cubicBezTo>
                  <a:cubicBezTo>
                    <a:pt x="2273030" y="2250228"/>
                    <a:pt x="1754221" y="2399386"/>
                    <a:pt x="1254869" y="2451267"/>
                  </a:cubicBezTo>
                  <a:cubicBezTo>
                    <a:pt x="739303" y="2459374"/>
                    <a:pt x="265888" y="2365341"/>
                    <a:pt x="0" y="1429863"/>
                  </a:cubicBezTo>
                  <a:cubicBezTo>
                    <a:pt x="888460" y="2353991"/>
                    <a:pt x="1285671" y="1199641"/>
                    <a:pt x="1819072" y="836475"/>
                  </a:cubicBezTo>
                  <a:cubicBezTo>
                    <a:pt x="1862846" y="811345"/>
                    <a:pt x="1909053" y="790623"/>
                    <a:pt x="1956684" y="77413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201840913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Rectangle 53">
            <a:extLst>
              <a:ext uri="{FF2B5EF4-FFF2-40B4-BE49-F238E27FC236}">
                <a16:creationId xmlns:a16="http://schemas.microsoft.com/office/drawing/2014/main" id="{27FFC941-6D65-48B3-AB40-5A598CA109DA}"/>
              </a:ext>
            </a:extLst>
          </p:cNvPr>
          <p:cNvSpPr/>
          <p:nvPr/>
        </p:nvSpPr>
        <p:spPr>
          <a:xfrm>
            <a:off x="0" y="1711853"/>
            <a:ext cx="12192000" cy="201622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grpSp>
        <p:nvGrpSpPr>
          <p:cNvPr id="55" name="그룹 2">
            <a:extLst>
              <a:ext uri="{FF2B5EF4-FFF2-40B4-BE49-F238E27FC236}">
                <a16:creationId xmlns:a16="http://schemas.microsoft.com/office/drawing/2014/main" id="{059791E3-9552-40D4-8FF5-C3546D972D29}"/>
              </a:ext>
            </a:extLst>
          </p:cNvPr>
          <p:cNvGrpSpPr/>
          <p:nvPr/>
        </p:nvGrpSpPr>
        <p:grpSpPr>
          <a:xfrm>
            <a:off x="4446037" y="3296029"/>
            <a:ext cx="1852059" cy="1022216"/>
            <a:chOff x="4446036" y="3296029"/>
            <a:chExt cx="1852059" cy="1022216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A6249266-B69C-45B7-9528-0BAA517C9F76}"/>
                </a:ext>
              </a:extLst>
            </p:cNvPr>
            <p:cNvSpPr/>
            <p:nvPr userDrawn="1"/>
          </p:nvSpPr>
          <p:spPr>
            <a:xfrm>
              <a:off x="4446036" y="3296029"/>
              <a:ext cx="1852059" cy="65645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3FE0E176-BBEC-4163-86D0-5CB1252713E9}"/>
                </a:ext>
              </a:extLst>
            </p:cNvPr>
            <p:cNvSpPr/>
            <p:nvPr userDrawn="1"/>
          </p:nvSpPr>
          <p:spPr>
            <a:xfrm>
              <a:off x="4446036" y="3952485"/>
              <a:ext cx="185205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 dirty="0"/>
            </a:p>
          </p:txBody>
        </p:sp>
      </p:grpSp>
      <p:grpSp>
        <p:nvGrpSpPr>
          <p:cNvPr id="58" name="그룹 3">
            <a:extLst>
              <a:ext uri="{FF2B5EF4-FFF2-40B4-BE49-F238E27FC236}">
                <a16:creationId xmlns:a16="http://schemas.microsoft.com/office/drawing/2014/main" id="{445A0D55-4B6B-413D-BF10-B3092BF76CD8}"/>
              </a:ext>
            </a:extLst>
          </p:cNvPr>
          <p:cNvGrpSpPr/>
          <p:nvPr/>
        </p:nvGrpSpPr>
        <p:grpSpPr>
          <a:xfrm>
            <a:off x="6946453" y="3296029"/>
            <a:ext cx="1852059" cy="1022216"/>
            <a:chOff x="7046603" y="3303644"/>
            <a:chExt cx="1852059" cy="1022216"/>
          </a:xfrm>
        </p:grpSpPr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C038AE6F-5578-4ADF-A1C1-B09F66FFD1E6}"/>
                </a:ext>
              </a:extLst>
            </p:cNvPr>
            <p:cNvSpPr/>
            <p:nvPr userDrawn="1"/>
          </p:nvSpPr>
          <p:spPr>
            <a:xfrm>
              <a:off x="7046603" y="3303644"/>
              <a:ext cx="1852059" cy="65645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66F05F45-1548-4F0F-AF32-C3F2ED607896}"/>
                </a:ext>
              </a:extLst>
            </p:cNvPr>
            <p:cNvSpPr/>
            <p:nvPr userDrawn="1"/>
          </p:nvSpPr>
          <p:spPr>
            <a:xfrm>
              <a:off x="7046603" y="3960100"/>
              <a:ext cx="185205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 dirty="0"/>
            </a:p>
          </p:txBody>
        </p:sp>
      </p:grpSp>
      <p:grpSp>
        <p:nvGrpSpPr>
          <p:cNvPr id="61" name="그룹 4">
            <a:extLst>
              <a:ext uri="{FF2B5EF4-FFF2-40B4-BE49-F238E27FC236}">
                <a16:creationId xmlns:a16="http://schemas.microsoft.com/office/drawing/2014/main" id="{A4A5023F-C7E9-4ED1-B7C4-45E92B4530A7}"/>
              </a:ext>
            </a:extLst>
          </p:cNvPr>
          <p:cNvGrpSpPr/>
          <p:nvPr/>
        </p:nvGrpSpPr>
        <p:grpSpPr>
          <a:xfrm>
            <a:off x="9446870" y="3296029"/>
            <a:ext cx="1852059" cy="1022216"/>
            <a:chOff x="9446869" y="3311259"/>
            <a:chExt cx="1852059" cy="1022216"/>
          </a:xfrm>
        </p:grpSpPr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F4A44F72-3F6B-4A1A-9A74-1A26570543D6}"/>
                </a:ext>
              </a:extLst>
            </p:cNvPr>
            <p:cNvSpPr/>
            <p:nvPr userDrawn="1"/>
          </p:nvSpPr>
          <p:spPr>
            <a:xfrm>
              <a:off x="9446869" y="3311259"/>
              <a:ext cx="1852059" cy="65645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8018221D-A282-47BE-BFAC-0851672363AC}"/>
                </a:ext>
              </a:extLst>
            </p:cNvPr>
            <p:cNvSpPr/>
            <p:nvPr userDrawn="1"/>
          </p:nvSpPr>
          <p:spPr>
            <a:xfrm>
              <a:off x="9446869" y="3967715"/>
              <a:ext cx="185205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 dirty="0"/>
            </a:p>
          </p:txBody>
        </p:sp>
      </p:grpSp>
      <p:sp>
        <p:nvSpPr>
          <p:cNvPr id="66" name="Rectangle 65">
            <a:extLst>
              <a:ext uri="{FF2B5EF4-FFF2-40B4-BE49-F238E27FC236}">
                <a16:creationId xmlns:a16="http://schemas.microsoft.com/office/drawing/2014/main" id="{AADA51B9-BB6F-4A2B-BA81-18FC6D74B20C}"/>
              </a:ext>
            </a:extLst>
          </p:cNvPr>
          <p:cNvSpPr/>
          <p:nvPr/>
        </p:nvSpPr>
        <p:spPr>
          <a:xfrm>
            <a:off x="0" y="1514879"/>
            <a:ext cx="12192000" cy="14401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67" name="Rectangle 6">
            <a:extLst>
              <a:ext uri="{FF2B5EF4-FFF2-40B4-BE49-F238E27FC236}">
                <a16:creationId xmlns:a16="http://schemas.microsoft.com/office/drawing/2014/main" id="{4293F51C-5830-43F7-A005-B1DC77945E42}"/>
              </a:ext>
            </a:extLst>
          </p:cNvPr>
          <p:cNvSpPr/>
          <p:nvPr/>
        </p:nvSpPr>
        <p:spPr>
          <a:xfrm>
            <a:off x="0" y="6597352"/>
            <a:ext cx="12192000" cy="26064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512E2C7-4784-4915-A0E7-899FD4F771C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Meet Our Team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4892346" y="4601585"/>
            <a:ext cx="1224136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/FACEBOOK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4892346" y="5055639"/>
            <a:ext cx="1224136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@TWITTER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7387139" y="4601585"/>
            <a:ext cx="1224136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/FACEBOOK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7387139" y="5055639"/>
            <a:ext cx="1224136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@TWITTER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9880459" y="4601585"/>
            <a:ext cx="1224136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/FACEBOOK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9880459" y="5055639"/>
            <a:ext cx="1224136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@TWITTER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6" name="Rounded Rectangle 2">
            <a:extLst>
              <a:ext uri="{FF2B5EF4-FFF2-40B4-BE49-F238E27FC236}">
                <a16:creationId xmlns:a16="http://schemas.microsoft.com/office/drawing/2014/main" id="{5FA72801-61A6-4B60-BC4A-AFAECDF7A4EA}"/>
              </a:ext>
            </a:extLst>
          </p:cNvPr>
          <p:cNvSpPr/>
          <p:nvPr/>
        </p:nvSpPr>
        <p:spPr>
          <a:xfrm>
            <a:off x="4610600" y="5038400"/>
            <a:ext cx="311477" cy="311477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3160999" y="1374274"/>
                </a:moveTo>
                <a:cubicBezTo>
                  <a:pt x="3161390" y="1371268"/>
                  <a:pt x="3160138" y="1380887"/>
                  <a:pt x="3155132" y="1419362"/>
                </a:cubicBezTo>
                <a:cubicBezTo>
                  <a:pt x="3155132" y="1419362"/>
                  <a:pt x="3155131" y="1419362"/>
                  <a:pt x="3155131" y="1419362"/>
                </a:cubicBezTo>
                <a:cubicBezTo>
                  <a:pt x="3155133" y="1419346"/>
                  <a:pt x="3160347" y="1379282"/>
                  <a:pt x="3160999" y="1374274"/>
                </a:cubicBezTo>
                <a:close/>
                <a:moveTo>
                  <a:pt x="2538382" y="802616"/>
                </a:moveTo>
                <a:cubicBezTo>
                  <a:pt x="2197761" y="802616"/>
                  <a:pt x="1921633" y="1078744"/>
                  <a:pt x="1921633" y="1419365"/>
                </a:cubicBezTo>
                <a:cubicBezTo>
                  <a:pt x="1921633" y="1471638"/>
                  <a:pt x="1928136" y="1522392"/>
                  <a:pt x="1942445" y="1570340"/>
                </a:cubicBezTo>
                <a:cubicBezTo>
                  <a:pt x="1547199" y="1510736"/>
                  <a:pt x="1173928" y="1425572"/>
                  <a:pt x="752016" y="931012"/>
                </a:cubicBezTo>
                <a:cubicBezTo>
                  <a:pt x="555558" y="1323929"/>
                  <a:pt x="701457" y="1569504"/>
                  <a:pt x="934030" y="1745738"/>
                </a:cubicBezTo>
                <a:cubicBezTo>
                  <a:pt x="832912" y="1726959"/>
                  <a:pt x="757794" y="1716846"/>
                  <a:pt x="665343" y="1650397"/>
                </a:cubicBezTo>
                <a:cubicBezTo>
                  <a:pt x="692788" y="2037537"/>
                  <a:pt x="906583" y="2177657"/>
                  <a:pt x="1111709" y="2257108"/>
                </a:cubicBezTo>
                <a:cubicBezTo>
                  <a:pt x="1029370" y="2275887"/>
                  <a:pt x="986032" y="2268664"/>
                  <a:pt x="856023" y="2244108"/>
                </a:cubicBezTo>
                <a:cubicBezTo>
                  <a:pt x="968698" y="2582132"/>
                  <a:pt x="1241718" y="2664472"/>
                  <a:pt x="1402064" y="2660137"/>
                </a:cubicBezTo>
                <a:cubicBezTo>
                  <a:pt x="1212828" y="2802425"/>
                  <a:pt x="1063318" y="2869598"/>
                  <a:pt x="552668" y="2902822"/>
                </a:cubicBezTo>
                <a:cubicBezTo>
                  <a:pt x="978087" y="3213400"/>
                  <a:pt x="1650526" y="3189564"/>
                  <a:pt x="1978439" y="3093502"/>
                </a:cubicBezTo>
                <a:cubicBezTo>
                  <a:pt x="2679046" y="2850818"/>
                  <a:pt x="2894283" y="2547463"/>
                  <a:pt x="3053184" y="2031759"/>
                </a:cubicBezTo>
                <a:cubicBezTo>
                  <a:pt x="3132291" y="1592391"/>
                  <a:pt x="3116471" y="1716445"/>
                  <a:pt x="3155131" y="1419365"/>
                </a:cubicBezTo>
                <a:cubicBezTo>
                  <a:pt x="3155131" y="1419364"/>
                  <a:pt x="3155132" y="1419363"/>
                  <a:pt x="3155132" y="1419362"/>
                </a:cubicBezTo>
                <a:cubicBezTo>
                  <a:pt x="3257477" y="1315095"/>
                  <a:pt x="3372036" y="1223751"/>
                  <a:pt x="3407333" y="1117847"/>
                </a:cubicBezTo>
                <a:cubicBezTo>
                  <a:pt x="3307709" y="1140260"/>
                  <a:pt x="3221086" y="1197342"/>
                  <a:pt x="3108461" y="1185086"/>
                </a:cubicBezTo>
                <a:cubicBezTo>
                  <a:pt x="3188365" y="1141325"/>
                  <a:pt x="3284860" y="1028153"/>
                  <a:pt x="3334650" y="883134"/>
                </a:cubicBezTo>
                <a:cubicBezTo>
                  <a:pt x="3225580" y="952795"/>
                  <a:pt x="3152155" y="998691"/>
                  <a:pt x="2995677" y="1008938"/>
                </a:cubicBezTo>
                <a:cubicBezTo>
                  <a:pt x="2884471" y="881691"/>
                  <a:pt x="2720661" y="802616"/>
                  <a:pt x="2538382" y="80261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7" name="Rounded Rectangle 3">
            <a:extLst>
              <a:ext uri="{FF2B5EF4-FFF2-40B4-BE49-F238E27FC236}">
                <a16:creationId xmlns:a16="http://schemas.microsoft.com/office/drawing/2014/main" id="{9749D403-8538-4FB1-A229-3AC8DA0D4CC6}"/>
              </a:ext>
            </a:extLst>
          </p:cNvPr>
          <p:cNvSpPr/>
          <p:nvPr/>
        </p:nvSpPr>
        <p:spPr>
          <a:xfrm>
            <a:off x="4610600" y="4584346"/>
            <a:ext cx="311477" cy="311477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48643" y="674567"/>
                  <a:pt x="3369037" y="759137"/>
                </a:cubicBezTo>
                <a:cubicBezTo>
                  <a:pt x="3391941" y="611142"/>
                  <a:pt x="3398988" y="447290"/>
                  <a:pt x="3443034" y="304580"/>
                </a:cubicBezTo>
                <a:cubicBezTo>
                  <a:pt x="3382140" y="251394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7" name="Rounded Rectangle 2">
            <a:extLst>
              <a:ext uri="{FF2B5EF4-FFF2-40B4-BE49-F238E27FC236}">
                <a16:creationId xmlns:a16="http://schemas.microsoft.com/office/drawing/2014/main" id="{C88F6A1E-794C-4EEC-8325-684FC4AF325C}"/>
              </a:ext>
            </a:extLst>
          </p:cNvPr>
          <p:cNvSpPr/>
          <p:nvPr/>
        </p:nvSpPr>
        <p:spPr>
          <a:xfrm>
            <a:off x="7112608" y="5038400"/>
            <a:ext cx="311477" cy="311477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3160999" y="1374274"/>
                </a:moveTo>
                <a:cubicBezTo>
                  <a:pt x="3161390" y="1371268"/>
                  <a:pt x="3160138" y="1380887"/>
                  <a:pt x="3155132" y="1419362"/>
                </a:cubicBezTo>
                <a:cubicBezTo>
                  <a:pt x="3155132" y="1419362"/>
                  <a:pt x="3155131" y="1419362"/>
                  <a:pt x="3155131" y="1419362"/>
                </a:cubicBezTo>
                <a:cubicBezTo>
                  <a:pt x="3155133" y="1419346"/>
                  <a:pt x="3160347" y="1379282"/>
                  <a:pt x="3160999" y="1374274"/>
                </a:cubicBezTo>
                <a:close/>
                <a:moveTo>
                  <a:pt x="2538382" y="802616"/>
                </a:moveTo>
                <a:cubicBezTo>
                  <a:pt x="2197761" y="802616"/>
                  <a:pt x="1921633" y="1078744"/>
                  <a:pt x="1921633" y="1419365"/>
                </a:cubicBezTo>
                <a:cubicBezTo>
                  <a:pt x="1921633" y="1471638"/>
                  <a:pt x="1928136" y="1522392"/>
                  <a:pt x="1942445" y="1570340"/>
                </a:cubicBezTo>
                <a:cubicBezTo>
                  <a:pt x="1547199" y="1510736"/>
                  <a:pt x="1173928" y="1425572"/>
                  <a:pt x="752016" y="931012"/>
                </a:cubicBezTo>
                <a:cubicBezTo>
                  <a:pt x="555558" y="1323929"/>
                  <a:pt x="701457" y="1569504"/>
                  <a:pt x="934030" y="1745738"/>
                </a:cubicBezTo>
                <a:cubicBezTo>
                  <a:pt x="832912" y="1726959"/>
                  <a:pt x="757794" y="1716846"/>
                  <a:pt x="665343" y="1650397"/>
                </a:cubicBezTo>
                <a:cubicBezTo>
                  <a:pt x="692788" y="2037537"/>
                  <a:pt x="906583" y="2177657"/>
                  <a:pt x="1111709" y="2257108"/>
                </a:cubicBezTo>
                <a:cubicBezTo>
                  <a:pt x="1029370" y="2275887"/>
                  <a:pt x="986032" y="2268664"/>
                  <a:pt x="856023" y="2244108"/>
                </a:cubicBezTo>
                <a:cubicBezTo>
                  <a:pt x="968698" y="2582132"/>
                  <a:pt x="1241718" y="2664472"/>
                  <a:pt x="1402064" y="2660137"/>
                </a:cubicBezTo>
                <a:cubicBezTo>
                  <a:pt x="1212828" y="2802425"/>
                  <a:pt x="1063318" y="2869598"/>
                  <a:pt x="552668" y="2902822"/>
                </a:cubicBezTo>
                <a:cubicBezTo>
                  <a:pt x="978087" y="3213400"/>
                  <a:pt x="1650526" y="3189564"/>
                  <a:pt x="1978439" y="3093502"/>
                </a:cubicBezTo>
                <a:cubicBezTo>
                  <a:pt x="2679046" y="2850818"/>
                  <a:pt x="2894283" y="2547463"/>
                  <a:pt x="3053184" y="2031759"/>
                </a:cubicBezTo>
                <a:cubicBezTo>
                  <a:pt x="3132291" y="1592391"/>
                  <a:pt x="3116471" y="1716445"/>
                  <a:pt x="3155131" y="1419365"/>
                </a:cubicBezTo>
                <a:cubicBezTo>
                  <a:pt x="3155131" y="1419364"/>
                  <a:pt x="3155132" y="1419363"/>
                  <a:pt x="3155132" y="1419362"/>
                </a:cubicBezTo>
                <a:cubicBezTo>
                  <a:pt x="3257477" y="1315095"/>
                  <a:pt x="3372036" y="1223751"/>
                  <a:pt x="3407333" y="1117847"/>
                </a:cubicBezTo>
                <a:cubicBezTo>
                  <a:pt x="3307709" y="1140260"/>
                  <a:pt x="3221086" y="1197342"/>
                  <a:pt x="3108461" y="1185086"/>
                </a:cubicBezTo>
                <a:cubicBezTo>
                  <a:pt x="3188365" y="1141325"/>
                  <a:pt x="3284860" y="1028153"/>
                  <a:pt x="3334650" y="883134"/>
                </a:cubicBezTo>
                <a:cubicBezTo>
                  <a:pt x="3225580" y="952795"/>
                  <a:pt x="3152155" y="998691"/>
                  <a:pt x="2995677" y="1008938"/>
                </a:cubicBezTo>
                <a:cubicBezTo>
                  <a:pt x="2884471" y="881691"/>
                  <a:pt x="2720661" y="802616"/>
                  <a:pt x="2538382" y="80261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8" name="Rounded Rectangle 3">
            <a:extLst>
              <a:ext uri="{FF2B5EF4-FFF2-40B4-BE49-F238E27FC236}">
                <a16:creationId xmlns:a16="http://schemas.microsoft.com/office/drawing/2014/main" id="{1F7F3040-CFFF-453B-97F3-9D3525A784BE}"/>
              </a:ext>
            </a:extLst>
          </p:cNvPr>
          <p:cNvSpPr/>
          <p:nvPr/>
        </p:nvSpPr>
        <p:spPr>
          <a:xfrm>
            <a:off x="7112608" y="4584346"/>
            <a:ext cx="311477" cy="311477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48643" y="674567"/>
                  <a:pt x="3369037" y="759137"/>
                </a:cubicBezTo>
                <a:cubicBezTo>
                  <a:pt x="3391941" y="611142"/>
                  <a:pt x="3398988" y="447290"/>
                  <a:pt x="3443034" y="304580"/>
                </a:cubicBezTo>
                <a:cubicBezTo>
                  <a:pt x="3382140" y="251394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9" name="Rounded Rectangle 2">
            <a:extLst>
              <a:ext uri="{FF2B5EF4-FFF2-40B4-BE49-F238E27FC236}">
                <a16:creationId xmlns:a16="http://schemas.microsoft.com/office/drawing/2014/main" id="{80AC0441-BB98-40ED-AB80-D5A839D427FA}"/>
              </a:ext>
            </a:extLst>
          </p:cNvPr>
          <p:cNvSpPr/>
          <p:nvPr/>
        </p:nvSpPr>
        <p:spPr>
          <a:xfrm>
            <a:off x="9595249" y="5038400"/>
            <a:ext cx="311477" cy="311477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3160999" y="1374274"/>
                </a:moveTo>
                <a:cubicBezTo>
                  <a:pt x="3161390" y="1371268"/>
                  <a:pt x="3160138" y="1380887"/>
                  <a:pt x="3155132" y="1419362"/>
                </a:cubicBezTo>
                <a:cubicBezTo>
                  <a:pt x="3155132" y="1419362"/>
                  <a:pt x="3155131" y="1419362"/>
                  <a:pt x="3155131" y="1419362"/>
                </a:cubicBezTo>
                <a:cubicBezTo>
                  <a:pt x="3155133" y="1419346"/>
                  <a:pt x="3160347" y="1379282"/>
                  <a:pt x="3160999" y="1374274"/>
                </a:cubicBezTo>
                <a:close/>
                <a:moveTo>
                  <a:pt x="2538382" y="802616"/>
                </a:moveTo>
                <a:cubicBezTo>
                  <a:pt x="2197761" y="802616"/>
                  <a:pt x="1921633" y="1078744"/>
                  <a:pt x="1921633" y="1419365"/>
                </a:cubicBezTo>
                <a:cubicBezTo>
                  <a:pt x="1921633" y="1471638"/>
                  <a:pt x="1928136" y="1522392"/>
                  <a:pt x="1942445" y="1570340"/>
                </a:cubicBezTo>
                <a:cubicBezTo>
                  <a:pt x="1547199" y="1510736"/>
                  <a:pt x="1173928" y="1425572"/>
                  <a:pt x="752016" y="931012"/>
                </a:cubicBezTo>
                <a:cubicBezTo>
                  <a:pt x="555558" y="1323929"/>
                  <a:pt x="701457" y="1569504"/>
                  <a:pt x="934030" y="1745738"/>
                </a:cubicBezTo>
                <a:cubicBezTo>
                  <a:pt x="832912" y="1726959"/>
                  <a:pt x="757794" y="1716846"/>
                  <a:pt x="665343" y="1650397"/>
                </a:cubicBezTo>
                <a:cubicBezTo>
                  <a:pt x="692788" y="2037537"/>
                  <a:pt x="906583" y="2177657"/>
                  <a:pt x="1111709" y="2257108"/>
                </a:cubicBezTo>
                <a:cubicBezTo>
                  <a:pt x="1029370" y="2275887"/>
                  <a:pt x="986032" y="2268664"/>
                  <a:pt x="856023" y="2244108"/>
                </a:cubicBezTo>
                <a:cubicBezTo>
                  <a:pt x="968698" y="2582132"/>
                  <a:pt x="1241718" y="2664472"/>
                  <a:pt x="1402064" y="2660137"/>
                </a:cubicBezTo>
                <a:cubicBezTo>
                  <a:pt x="1212828" y="2802425"/>
                  <a:pt x="1063318" y="2869598"/>
                  <a:pt x="552668" y="2902822"/>
                </a:cubicBezTo>
                <a:cubicBezTo>
                  <a:pt x="978087" y="3213400"/>
                  <a:pt x="1650526" y="3189564"/>
                  <a:pt x="1978439" y="3093502"/>
                </a:cubicBezTo>
                <a:cubicBezTo>
                  <a:pt x="2679046" y="2850818"/>
                  <a:pt x="2894283" y="2547463"/>
                  <a:pt x="3053184" y="2031759"/>
                </a:cubicBezTo>
                <a:cubicBezTo>
                  <a:pt x="3132291" y="1592391"/>
                  <a:pt x="3116471" y="1716445"/>
                  <a:pt x="3155131" y="1419365"/>
                </a:cubicBezTo>
                <a:cubicBezTo>
                  <a:pt x="3155131" y="1419364"/>
                  <a:pt x="3155132" y="1419363"/>
                  <a:pt x="3155132" y="1419362"/>
                </a:cubicBezTo>
                <a:cubicBezTo>
                  <a:pt x="3257477" y="1315095"/>
                  <a:pt x="3372036" y="1223751"/>
                  <a:pt x="3407333" y="1117847"/>
                </a:cubicBezTo>
                <a:cubicBezTo>
                  <a:pt x="3307709" y="1140260"/>
                  <a:pt x="3221086" y="1197342"/>
                  <a:pt x="3108461" y="1185086"/>
                </a:cubicBezTo>
                <a:cubicBezTo>
                  <a:pt x="3188365" y="1141325"/>
                  <a:pt x="3284860" y="1028153"/>
                  <a:pt x="3334650" y="883134"/>
                </a:cubicBezTo>
                <a:cubicBezTo>
                  <a:pt x="3225580" y="952795"/>
                  <a:pt x="3152155" y="998691"/>
                  <a:pt x="2995677" y="1008938"/>
                </a:cubicBezTo>
                <a:cubicBezTo>
                  <a:pt x="2884471" y="881691"/>
                  <a:pt x="2720661" y="802616"/>
                  <a:pt x="2538382" y="80261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40" name="Rounded Rectangle 3">
            <a:extLst>
              <a:ext uri="{FF2B5EF4-FFF2-40B4-BE49-F238E27FC236}">
                <a16:creationId xmlns:a16="http://schemas.microsoft.com/office/drawing/2014/main" id="{1877F606-3A5C-4F56-AE1B-2139B5D81A43}"/>
              </a:ext>
            </a:extLst>
          </p:cNvPr>
          <p:cNvSpPr/>
          <p:nvPr/>
        </p:nvSpPr>
        <p:spPr>
          <a:xfrm>
            <a:off x="9595249" y="4584346"/>
            <a:ext cx="311477" cy="311477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48643" y="674567"/>
                  <a:pt x="3369037" y="759137"/>
                </a:cubicBezTo>
                <a:cubicBezTo>
                  <a:pt x="3391941" y="611142"/>
                  <a:pt x="3398988" y="447290"/>
                  <a:pt x="3443034" y="304580"/>
                </a:cubicBezTo>
                <a:cubicBezTo>
                  <a:pt x="3382140" y="251394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41" name="Text Placeholder 2">
            <a:extLst>
              <a:ext uri="{FF2B5EF4-FFF2-40B4-BE49-F238E27FC236}">
                <a16:creationId xmlns:a16="http://schemas.microsoft.com/office/drawing/2014/main" id="{02DA0923-E99D-4B77-B231-41B39CF078E3}"/>
              </a:ext>
            </a:extLst>
          </p:cNvPr>
          <p:cNvSpPr txBox="1">
            <a:spLocks/>
          </p:cNvSpPr>
          <p:nvPr/>
        </p:nvSpPr>
        <p:spPr>
          <a:xfrm>
            <a:off x="944667" y="1913988"/>
            <a:ext cx="2880320" cy="1584177"/>
          </a:xfrm>
          <a:prstGeom prst="rect">
            <a:avLst/>
          </a:prstGeom>
          <a:noFill/>
        </p:spPr>
        <p:txBody>
          <a:bodyPr anchor="t"/>
          <a:lstStyle>
            <a:lvl1pPr marL="0" marR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48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OUR</a:t>
            </a:r>
          </a:p>
          <a:p>
            <a:r>
              <a:rPr lang="en-US" altLang="ko-KR" dirty="0"/>
              <a:t>TEAM</a:t>
            </a:r>
            <a:endParaRPr lang="ko-KR" altLang="en-US" dirty="0"/>
          </a:p>
        </p:txBody>
      </p:sp>
      <p:sp>
        <p:nvSpPr>
          <p:cNvPr id="43" name="Content Placeholder 1">
            <a:extLst>
              <a:ext uri="{FF2B5EF4-FFF2-40B4-BE49-F238E27FC236}">
                <a16:creationId xmlns:a16="http://schemas.microsoft.com/office/drawing/2014/main" id="{8C1AB841-B0CA-4868-BA74-1E8BDE8FD655}"/>
              </a:ext>
            </a:extLst>
          </p:cNvPr>
          <p:cNvSpPr txBox="1">
            <a:spLocks/>
          </p:cNvSpPr>
          <p:nvPr/>
        </p:nvSpPr>
        <p:spPr>
          <a:xfrm>
            <a:off x="4635206" y="3296264"/>
            <a:ext cx="1475978" cy="648072"/>
          </a:xfrm>
          <a:prstGeom prst="rect">
            <a:avLst/>
          </a:prstGeom>
          <a:noFill/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8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en-US" altLang="ko-KR" dirty="0"/>
              <a:t>MEMBER</a:t>
            </a:r>
          </a:p>
          <a:p>
            <a:pPr>
              <a:spcBef>
                <a:spcPts val="0"/>
              </a:spcBef>
            </a:pPr>
            <a:r>
              <a:rPr lang="en-US" altLang="ko-KR" dirty="0"/>
              <a:t>NAME</a:t>
            </a:r>
          </a:p>
        </p:txBody>
      </p:sp>
      <p:sp>
        <p:nvSpPr>
          <p:cNvPr id="44" name="Content Placeholder 4">
            <a:extLst>
              <a:ext uri="{FF2B5EF4-FFF2-40B4-BE49-F238E27FC236}">
                <a16:creationId xmlns:a16="http://schemas.microsoft.com/office/drawing/2014/main" id="{69679AF0-FCB3-4F19-8AFE-95EFE1FB655F}"/>
              </a:ext>
            </a:extLst>
          </p:cNvPr>
          <p:cNvSpPr txBox="1">
            <a:spLocks/>
          </p:cNvSpPr>
          <p:nvPr/>
        </p:nvSpPr>
        <p:spPr>
          <a:xfrm>
            <a:off x="4635206" y="3995612"/>
            <a:ext cx="1475978" cy="280794"/>
          </a:xfrm>
          <a:prstGeom prst="rect">
            <a:avLst/>
          </a:prstGeom>
          <a:noFill/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SELLER</a:t>
            </a:r>
          </a:p>
        </p:txBody>
      </p:sp>
      <p:sp>
        <p:nvSpPr>
          <p:cNvPr id="45" name="Content Placeholder 5">
            <a:extLst>
              <a:ext uri="{FF2B5EF4-FFF2-40B4-BE49-F238E27FC236}">
                <a16:creationId xmlns:a16="http://schemas.microsoft.com/office/drawing/2014/main" id="{294BC7D7-3AEB-4C2E-A640-143B5CA2929D}"/>
              </a:ext>
            </a:extLst>
          </p:cNvPr>
          <p:cNvSpPr txBox="1">
            <a:spLocks/>
          </p:cNvSpPr>
          <p:nvPr/>
        </p:nvSpPr>
        <p:spPr>
          <a:xfrm>
            <a:off x="7134306" y="3305789"/>
            <a:ext cx="1475978" cy="648072"/>
          </a:xfrm>
          <a:prstGeom prst="rect">
            <a:avLst/>
          </a:prstGeom>
          <a:noFill/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8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en-US" altLang="ko-KR"/>
              <a:t>MEMBER</a:t>
            </a:r>
          </a:p>
          <a:p>
            <a:pPr>
              <a:spcBef>
                <a:spcPts val="0"/>
              </a:spcBef>
            </a:pPr>
            <a:r>
              <a:rPr lang="en-US" altLang="ko-KR"/>
              <a:t>NAME</a:t>
            </a:r>
            <a:endParaRPr lang="ko-KR" altLang="en-US" dirty="0"/>
          </a:p>
        </p:txBody>
      </p:sp>
      <p:sp>
        <p:nvSpPr>
          <p:cNvPr id="47" name="Content Placeholder 11">
            <a:extLst>
              <a:ext uri="{FF2B5EF4-FFF2-40B4-BE49-F238E27FC236}">
                <a16:creationId xmlns:a16="http://schemas.microsoft.com/office/drawing/2014/main" id="{66501BC1-E874-43C7-BBCA-EAB14DEA3E95}"/>
              </a:ext>
            </a:extLst>
          </p:cNvPr>
          <p:cNvSpPr txBox="1">
            <a:spLocks/>
          </p:cNvSpPr>
          <p:nvPr/>
        </p:nvSpPr>
        <p:spPr>
          <a:xfrm>
            <a:off x="9633406" y="3315314"/>
            <a:ext cx="1475978" cy="648072"/>
          </a:xfrm>
          <a:prstGeom prst="rect">
            <a:avLst/>
          </a:prstGeom>
          <a:noFill/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8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</a:pPr>
            <a:r>
              <a:rPr lang="en-US" altLang="ko-KR" dirty="0"/>
              <a:t>MEMBER</a:t>
            </a:r>
          </a:p>
          <a:p>
            <a:pPr>
              <a:spcBef>
                <a:spcPts val="0"/>
              </a:spcBef>
            </a:pPr>
            <a:r>
              <a:rPr lang="en-US" altLang="ko-KR" dirty="0"/>
              <a:t>NAME</a:t>
            </a:r>
            <a:endParaRPr lang="ko-KR" altLang="en-US" dirty="0"/>
          </a:p>
        </p:txBody>
      </p:sp>
      <p:sp>
        <p:nvSpPr>
          <p:cNvPr id="64" name="Content Placeholder 4">
            <a:extLst>
              <a:ext uri="{FF2B5EF4-FFF2-40B4-BE49-F238E27FC236}">
                <a16:creationId xmlns:a16="http://schemas.microsoft.com/office/drawing/2014/main" id="{344AFC8F-AFE9-4A46-AB64-09F5DB739BDC}"/>
              </a:ext>
            </a:extLst>
          </p:cNvPr>
          <p:cNvSpPr txBox="1">
            <a:spLocks/>
          </p:cNvSpPr>
          <p:nvPr/>
        </p:nvSpPr>
        <p:spPr>
          <a:xfrm>
            <a:off x="7134306" y="3995612"/>
            <a:ext cx="1475978" cy="280794"/>
          </a:xfrm>
          <a:prstGeom prst="rect">
            <a:avLst/>
          </a:prstGeom>
          <a:noFill/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SELLER</a:t>
            </a:r>
          </a:p>
        </p:txBody>
      </p:sp>
      <p:sp>
        <p:nvSpPr>
          <p:cNvPr id="65" name="Content Placeholder 4">
            <a:extLst>
              <a:ext uri="{FF2B5EF4-FFF2-40B4-BE49-F238E27FC236}">
                <a16:creationId xmlns:a16="http://schemas.microsoft.com/office/drawing/2014/main" id="{F0EDC44B-D43C-4BDB-A674-87BEDFB4C0E7}"/>
              </a:ext>
            </a:extLst>
          </p:cNvPr>
          <p:cNvSpPr txBox="1">
            <a:spLocks/>
          </p:cNvSpPr>
          <p:nvPr/>
        </p:nvSpPr>
        <p:spPr>
          <a:xfrm>
            <a:off x="9633406" y="3995612"/>
            <a:ext cx="1475978" cy="280794"/>
          </a:xfrm>
          <a:prstGeom prst="rect">
            <a:avLst/>
          </a:prstGeom>
          <a:noFill/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SELLER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ABDB927-1E1E-493E-AB84-1FD975214606}"/>
              </a:ext>
            </a:extLst>
          </p:cNvPr>
          <p:cNvSpPr txBox="1"/>
          <p:nvPr/>
        </p:nvSpPr>
        <p:spPr>
          <a:xfrm>
            <a:off x="4597158" y="5459372"/>
            <a:ext cx="15520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7BC785A-670B-4D10-B98B-C6A1349662B4}"/>
              </a:ext>
            </a:extLst>
          </p:cNvPr>
          <p:cNvSpPr txBox="1"/>
          <p:nvPr/>
        </p:nvSpPr>
        <p:spPr>
          <a:xfrm>
            <a:off x="7096258" y="5459372"/>
            <a:ext cx="15520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A442A62-351E-4DFF-9680-86D2416E4A35}"/>
              </a:ext>
            </a:extLst>
          </p:cNvPr>
          <p:cNvSpPr txBox="1"/>
          <p:nvPr/>
        </p:nvSpPr>
        <p:spPr>
          <a:xfrm>
            <a:off x="9595358" y="5459370"/>
            <a:ext cx="15520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06EEF63-0A03-4B34-9CBA-E5813B8E5E8D}"/>
              </a:ext>
            </a:extLst>
          </p:cNvPr>
          <p:cNvSpPr/>
          <p:nvPr/>
        </p:nvSpPr>
        <p:spPr>
          <a:xfrm>
            <a:off x="944668" y="3928455"/>
            <a:ext cx="3319602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hope and I believe that this Template will your Time, Money and Reputation.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42" name="Graphic 103">
            <a:extLst>
              <a:ext uri="{FF2B5EF4-FFF2-40B4-BE49-F238E27FC236}">
                <a16:creationId xmlns:a16="http://schemas.microsoft.com/office/drawing/2014/main" id="{4402D0F7-3E2F-4E86-BBB2-43CF86A203EB}"/>
              </a:ext>
            </a:extLst>
          </p:cNvPr>
          <p:cNvGrpSpPr/>
          <p:nvPr/>
        </p:nvGrpSpPr>
        <p:grpSpPr>
          <a:xfrm rot="20706504" flipH="1">
            <a:off x="3385596" y="62676"/>
            <a:ext cx="615022" cy="973785"/>
            <a:chOff x="5524500" y="2524125"/>
            <a:chExt cx="1143000" cy="1809750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6F942D3-1674-4E97-AD8B-786172D6C8FE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37B0E16-23F4-4FC4-8A6B-E2D843893AB1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2AA157B-5CA6-435E-98CD-BCAF1D0DF651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A40C304-DB07-485C-8898-AC14029A72ED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1" name="Rectangle: Rounded Corners 50">
            <a:extLst>
              <a:ext uri="{FF2B5EF4-FFF2-40B4-BE49-F238E27FC236}">
                <a16:creationId xmlns:a16="http://schemas.microsoft.com/office/drawing/2014/main" id="{5D581477-5E4B-4204-8049-2BA83DA828DE}"/>
              </a:ext>
            </a:extLst>
          </p:cNvPr>
          <p:cNvSpPr/>
          <p:nvPr/>
        </p:nvSpPr>
        <p:spPr>
          <a:xfrm>
            <a:off x="3828411" y="1197816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CBE0B75F-386F-4663-AA85-74E34E80A45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BFC209EB-9E65-4498-BAEE-192A1F06E0B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4D8BF3DC-4052-44C5-BA23-F0C8E3AB9E0D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</p:sp>
    </p:spTree>
    <p:extLst>
      <p:ext uri="{BB962C8B-B14F-4D97-AF65-F5344CB8AC3E}">
        <p14:creationId xmlns:p14="http://schemas.microsoft.com/office/powerpoint/2010/main" val="408928441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TextBox 81">
            <a:extLst>
              <a:ext uri="{FF2B5EF4-FFF2-40B4-BE49-F238E27FC236}">
                <a16:creationId xmlns:a16="http://schemas.microsoft.com/office/drawing/2014/main" id="{71112B15-43E7-40AC-97DF-D3FC80A0931D}"/>
              </a:ext>
            </a:extLst>
          </p:cNvPr>
          <p:cNvSpPr txBox="1"/>
          <p:nvPr/>
        </p:nvSpPr>
        <p:spPr>
          <a:xfrm>
            <a:off x="804261" y="4963775"/>
            <a:ext cx="1890025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r"/>
            <a:r>
              <a:rPr lang="en-US" altLang="ko-KR" sz="28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$ 350</a:t>
            </a:r>
            <a:endParaRPr lang="en-US" sz="2800" dirty="0"/>
          </a:p>
        </p:txBody>
      </p:sp>
      <p:sp>
        <p:nvSpPr>
          <p:cNvPr id="84" name="Rounded Rectangle 6">
            <a:extLst>
              <a:ext uri="{FF2B5EF4-FFF2-40B4-BE49-F238E27FC236}">
                <a16:creationId xmlns:a16="http://schemas.microsoft.com/office/drawing/2014/main" id="{D2B646A8-9E88-49B7-B342-4BEB55D43E3A}"/>
              </a:ext>
            </a:extLst>
          </p:cNvPr>
          <p:cNvSpPr/>
          <p:nvPr/>
        </p:nvSpPr>
        <p:spPr>
          <a:xfrm>
            <a:off x="874597" y="5037995"/>
            <a:ext cx="368629" cy="374781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25D2E3A-C56D-4729-BD04-8C4A6A32B480}"/>
              </a:ext>
            </a:extLst>
          </p:cNvPr>
          <p:cNvSpPr txBox="1"/>
          <p:nvPr/>
        </p:nvSpPr>
        <p:spPr>
          <a:xfrm>
            <a:off x="2994162" y="4963775"/>
            <a:ext cx="1890025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r"/>
            <a:r>
              <a:rPr lang="en-US" altLang="ko-KR" sz="28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$ 140</a:t>
            </a:r>
            <a:endParaRPr lang="en-US" sz="2800" dirty="0"/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178DCDD-EF2A-445A-A42F-5F45B65602CB}"/>
              </a:ext>
            </a:extLst>
          </p:cNvPr>
          <p:cNvSpPr txBox="1"/>
          <p:nvPr/>
        </p:nvSpPr>
        <p:spPr>
          <a:xfrm>
            <a:off x="5184063" y="4963775"/>
            <a:ext cx="1890025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r"/>
            <a:r>
              <a:rPr lang="en-US" altLang="ko-KR" sz="28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$ 80</a:t>
            </a:r>
            <a:endParaRPr lang="en-US" sz="2800" dirty="0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679870F-D80E-4F8A-9C08-08477FB36FAA}"/>
              </a:ext>
            </a:extLst>
          </p:cNvPr>
          <p:cNvSpPr txBox="1"/>
          <p:nvPr/>
        </p:nvSpPr>
        <p:spPr>
          <a:xfrm>
            <a:off x="7373964" y="4963775"/>
            <a:ext cx="1890025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r"/>
            <a:r>
              <a:rPr lang="en-US" altLang="ko-KR" sz="28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$ 300</a:t>
            </a:r>
            <a:endParaRPr lang="en-US" sz="2800" dirty="0"/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8ECD5559-6754-473F-B847-F2AEC7CF441C}"/>
              </a:ext>
            </a:extLst>
          </p:cNvPr>
          <p:cNvSpPr txBox="1"/>
          <p:nvPr/>
        </p:nvSpPr>
        <p:spPr>
          <a:xfrm>
            <a:off x="9563866" y="4963775"/>
            <a:ext cx="1890025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r"/>
            <a:r>
              <a:rPr lang="en-US" altLang="ko-KR" sz="28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$ 250</a:t>
            </a:r>
            <a:endParaRPr lang="en-US" sz="2800" dirty="0"/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D3120ECE-CFA4-40EB-886A-3D6F75759CAC}"/>
              </a:ext>
            </a:extLst>
          </p:cNvPr>
          <p:cNvGrpSpPr/>
          <p:nvPr/>
        </p:nvGrpSpPr>
        <p:grpSpPr>
          <a:xfrm>
            <a:off x="9563866" y="-16620"/>
            <a:ext cx="1188373" cy="3225378"/>
            <a:chOff x="9563866" y="-16620"/>
            <a:chExt cx="1188373" cy="3225378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62B62825-C9E9-4354-AFE5-AE3819D37BFE}"/>
                </a:ext>
              </a:extLst>
            </p:cNvPr>
            <p:cNvSpPr/>
            <p:nvPr/>
          </p:nvSpPr>
          <p:spPr>
            <a:xfrm>
              <a:off x="9588522" y="2045041"/>
              <a:ext cx="1163717" cy="116371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35A48D77-50A2-42C4-8FEE-6656D1C47FA3}"/>
                </a:ext>
              </a:extLst>
            </p:cNvPr>
            <p:cNvGrpSpPr/>
            <p:nvPr/>
          </p:nvGrpSpPr>
          <p:grpSpPr>
            <a:xfrm>
              <a:off x="9563866" y="2163932"/>
              <a:ext cx="1077920" cy="1044817"/>
              <a:chOff x="2950423" y="4898499"/>
              <a:chExt cx="1208718" cy="1171598"/>
            </a:xfrm>
            <a:solidFill>
              <a:schemeClr val="accent3"/>
            </a:solidFill>
          </p:grpSpPr>
          <p:sp>
            <p:nvSpPr>
              <p:cNvPr id="13" name="Star: 5 Points 12">
                <a:extLst>
                  <a:ext uri="{FF2B5EF4-FFF2-40B4-BE49-F238E27FC236}">
                    <a16:creationId xmlns:a16="http://schemas.microsoft.com/office/drawing/2014/main" id="{AE54F30F-AE51-46F6-A8AB-CAC05ADA5700}"/>
                  </a:ext>
                </a:extLst>
              </p:cNvPr>
              <p:cNvSpPr/>
              <p:nvPr/>
            </p:nvSpPr>
            <p:spPr>
              <a:xfrm>
                <a:off x="3796670" y="4898499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Star: 5 Points 13">
                <a:extLst>
                  <a:ext uri="{FF2B5EF4-FFF2-40B4-BE49-F238E27FC236}">
                    <a16:creationId xmlns:a16="http://schemas.microsoft.com/office/drawing/2014/main" id="{7C08CAB1-72CE-42A5-B666-6FF7F59FF4D6}"/>
                  </a:ext>
                </a:extLst>
              </p:cNvPr>
              <p:cNvSpPr/>
              <p:nvPr/>
            </p:nvSpPr>
            <p:spPr>
              <a:xfrm rot="2485479" flipH="1">
                <a:off x="3942216" y="5567145"/>
                <a:ext cx="216925" cy="2169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Star: 5 Points 14">
                <a:extLst>
                  <a:ext uri="{FF2B5EF4-FFF2-40B4-BE49-F238E27FC236}">
                    <a16:creationId xmlns:a16="http://schemas.microsoft.com/office/drawing/2014/main" id="{CFB6F7B5-16DC-439A-B637-DA041C80186B}"/>
                  </a:ext>
                </a:extLst>
              </p:cNvPr>
              <p:cNvSpPr/>
              <p:nvPr/>
            </p:nvSpPr>
            <p:spPr>
              <a:xfrm>
                <a:off x="2950423" y="5326716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Star: 5 Points 15">
                <a:extLst>
                  <a:ext uri="{FF2B5EF4-FFF2-40B4-BE49-F238E27FC236}">
                    <a16:creationId xmlns:a16="http://schemas.microsoft.com/office/drawing/2014/main" id="{A9DFAFF6-695A-4B4E-A609-70CBEA497959}"/>
                  </a:ext>
                </a:extLst>
              </p:cNvPr>
              <p:cNvSpPr/>
              <p:nvPr/>
            </p:nvSpPr>
            <p:spPr>
              <a:xfrm rot="2485479" flipH="1">
                <a:off x="3204910" y="4906396"/>
                <a:ext cx="251225" cy="2512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" name="Star: 5 Points 16">
                <a:extLst>
                  <a:ext uri="{FF2B5EF4-FFF2-40B4-BE49-F238E27FC236}">
                    <a16:creationId xmlns:a16="http://schemas.microsoft.com/office/drawing/2014/main" id="{895CC099-EEA7-4FBC-A3B0-5779EED62A22}"/>
                  </a:ext>
                </a:extLst>
              </p:cNvPr>
              <p:cNvSpPr/>
              <p:nvPr/>
            </p:nvSpPr>
            <p:spPr>
              <a:xfrm rot="17485061">
                <a:off x="3416072" y="5825088"/>
                <a:ext cx="245009" cy="245009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" name="Block Arc 9">
              <a:extLst>
                <a:ext uri="{FF2B5EF4-FFF2-40B4-BE49-F238E27FC236}">
                  <a16:creationId xmlns:a16="http://schemas.microsoft.com/office/drawing/2014/main" id="{4EF02951-96B4-42AB-B638-0795CAD780D0}"/>
                </a:ext>
              </a:extLst>
            </p:cNvPr>
            <p:cNvSpPr/>
            <p:nvPr/>
          </p:nvSpPr>
          <p:spPr>
            <a:xfrm>
              <a:off x="10039502" y="1899327"/>
              <a:ext cx="261757" cy="261757"/>
            </a:xfrm>
            <a:prstGeom prst="blockArc">
              <a:avLst>
                <a:gd name="adj1" fmla="val 8376411"/>
                <a:gd name="adj2" fmla="val 2778404"/>
                <a:gd name="adj3" fmla="val 20104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CE75B92-1059-4551-A472-F6F8EA6BD443}"/>
                </a:ext>
              </a:extLst>
            </p:cNvPr>
            <p:cNvSpPr/>
            <p:nvPr/>
          </p:nvSpPr>
          <p:spPr>
            <a:xfrm rot="10800000">
              <a:off x="10088374" y="-16620"/>
              <a:ext cx="161391" cy="2011680"/>
            </a:xfrm>
            <a:custGeom>
              <a:avLst/>
              <a:gdLst>
                <a:gd name="connsiteX0" fmla="*/ 65246 w 180975"/>
                <a:gd name="connsiteY0" fmla="*/ 7168 h 3648075"/>
                <a:gd name="connsiteX1" fmla="*/ 7144 w 180975"/>
                <a:gd name="connsiteY1" fmla="*/ 65271 h 3648075"/>
                <a:gd name="connsiteX2" fmla="*/ 7144 w 180975"/>
                <a:gd name="connsiteY2" fmla="*/ 3642861 h 3648075"/>
                <a:gd name="connsiteX3" fmla="*/ 7144 w 180975"/>
                <a:gd name="connsiteY3" fmla="*/ 3642861 h 3648075"/>
                <a:gd name="connsiteX4" fmla="*/ 7144 w 180975"/>
                <a:gd name="connsiteY4" fmla="*/ 3642861 h 3648075"/>
                <a:gd name="connsiteX5" fmla="*/ 37624 w 180975"/>
                <a:gd name="connsiteY5" fmla="*/ 3634289 h 3648075"/>
                <a:gd name="connsiteX6" fmla="*/ 90964 w 180975"/>
                <a:gd name="connsiteY6" fmla="*/ 3620954 h 3648075"/>
                <a:gd name="connsiteX7" fmla="*/ 144304 w 180975"/>
                <a:gd name="connsiteY7" fmla="*/ 3634289 h 3648075"/>
                <a:gd name="connsiteX8" fmla="*/ 174784 w 180975"/>
                <a:gd name="connsiteY8" fmla="*/ 3642861 h 3648075"/>
                <a:gd name="connsiteX9" fmla="*/ 174784 w 180975"/>
                <a:gd name="connsiteY9" fmla="*/ 3642861 h 3648075"/>
                <a:gd name="connsiteX10" fmla="*/ 174784 w 180975"/>
                <a:gd name="connsiteY10" fmla="*/ 3642861 h 3648075"/>
                <a:gd name="connsiteX11" fmla="*/ 174784 w 180975"/>
                <a:gd name="connsiteY11" fmla="*/ 65271 h 3648075"/>
                <a:gd name="connsiteX12" fmla="*/ 115729 w 180975"/>
                <a:gd name="connsiteY12" fmla="*/ 7168 h 3648075"/>
                <a:gd name="connsiteX13" fmla="*/ 65246 w 180975"/>
                <a:gd name="connsiteY13" fmla="*/ 7168 h 3648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975" h="3648075">
                  <a:moveTo>
                    <a:pt x="65246" y="7168"/>
                  </a:moveTo>
                  <a:cubicBezTo>
                    <a:pt x="32861" y="7168"/>
                    <a:pt x="7144" y="33838"/>
                    <a:pt x="7144" y="65271"/>
                  </a:cubicBezTo>
                  <a:lnTo>
                    <a:pt x="7144" y="3642861"/>
                  </a:lnTo>
                  <a:lnTo>
                    <a:pt x="7144" y="3642861"/>
                  </a:lnTo>
                  <a:lnTo>
                    <a:pt x="7144" y="3642861"/>
                  </a:lnTo>
                  <a:cubicBezTo>
                    <a:pt x="17621" y="3642861"/>
                    <a:pt x="28099" y="3640004"/>
                    <a:pt x="37624" y="3634289"/>
                  </a:cubicBezTo>
                  <a:cubicBezTo>
                    <a:pt x="52864" y="3625716"/>
                    <a:pt x="70961" y="3620954"/>
                    <a:pt x="90964" y="3620954"/>
                  </a:cubicBezTo>
                  <a:cubicBezTo>
                    <a:pt x="110014" y="3620954"/>
                    <a:pt x="128111" y="3625716"/>
                    <a:pt x="144304" y="3634289"/>
                  </a:cubicBezTo>
                  <a:cubicBezTo>
                    <a:pt x="153829" y="3639051"/>
                    <a:pt x="163354" y="3642861"/>
                    <a:pt x="174784" y="3642861"/>
                  </a:cubicBezTo>
                  <a:lnTo>
                    <a:pt x="174784" y="3642861"/>
                  </a:lnTo>
                  <a:lnTo>
                    <a:pt x="174784" y="3642861"/>
                  </a:lnTo>
                  <a:lnTo>
                    <a:pt x="174784" y="65271"/>
                  </a:lnTo>
                  <a:cubicBezTo>
                    <a:pt x="174784" y="32886"/>
                    <a:pt x="148114" y="6216"/>
                    <a:pt x="115729" y="7168"/>
                  </a:cubicBezTo>
                  <a:lnTo>
                    <a:pt x="65246" y="71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894B0596-C877-46B5-B974-742819BF36E3}"/>
              </a:ext>
            </a:extLst>
          </p:cNvPr>
          <p:cNvGrpSpPr/>
          <p:nvPr/>
        </p:nvGrpSpPr>
        <p:grpSpPr>
          <a:xfrm>
            <a:off x="5570217" y="-16620"/>
            <a:ext cx="1188373" cy="3225378"/>
            <a:chOff x="5570217" y="-16620"/>
            <a:chExt cx="1188373" cy="3225378"/>
          </a:xfrm>
        </p:grpSpPr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C577FD8C-9630-4B23-BDA9-0D7BDEB73A0E}"/>
                </a:ext>
              </a:extLst>
            </p:cNvPr>
            <p:cNvSpPr/>
            <p:nvPr/>
          </p:nvSpPr>
          <p:spPr>
            <a:xfrm>
              <a:off x="5594873" y="2045041"/>
              <a:ext cx="1163717" cy="116371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605B62D1-2CF0-4A5C-8133-D91B0268DE3F}"/>
                </a:ext>
              </a:extLst>
            </p:cNvPr>
            <p:cNvGrpSpPr/>
            <p:nvPr/>
          </p:nvGrpSpPr>
          <p:grpSpPr>
            <a:xfrm>
              <a:off x="5570217" y="2163932"/>
              <a:ext cx="1077920" cy="1044817"/>
              <a:chOff x="2950423" y="4898499"/>
              <a:chExt cx="1208718" cy="1171598"/>
            </a:xfrm>
            <a:solidFill>
              <a:schemeClr val="bg1"/>
            </a:solidFill>
          </p:grpSpPr>
          <p:sp>
            <p:nvSpPr>
              <p:cNvPr id="40" name="Star: 5 Points 39">
                <a:extLst>
                  <a:ext uri="{FF2B5EF4-FFF2-40B4-BE49-F238E27FC236}">
                    <a16:creationId xmlns:a16="http://schemas.microsoft.com/office/drawing/2014/main" id="{2B438B34-468E-4313-9700-492D8024EF45}"/>
                  </a:ext>
                </a:extLst>
              </p:cNvPr>
              <p:cNvSpPr/>
              <p:nvPr/>
            </p:nvSpPr>
            <p:spPr>
              <a:xfrm>
                <a:off x="3796670" y="4898499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Star: 5 Points 40">
                <a:extLst>
                  <a:ext uri="{FF2B5EF4-FFF2-40B4-BE49-F238E27FC236}">
                    <a16:creationId xmlns:a16="http://schemas.microsoft.com/office/drawing/2014/main" id="{BEA2A097-F723-4B94-B0D2-852875A5F8BB}"/>
                  </a:ext>
                </a:extLst>
              </p:cNvPr>
              <p:cNvSpPr/>
              <p:nvPr/>
            </p:nvSpPr>
            <p:spPr>
              <a:xfrm rot="2485479" flipH="1">
                <a:off x="3942216" y="5567145"/>
                <a:ext cx="216925" cy="2169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Star: 5 Points 41">
                <a:extLst>
                  <a:ext uri="{FF2B5EF4-FFF2-40B4-BE49-F238E27FC236}">
                    <a16:creationId xmlns:a16="http://schemas.microsoft.com/office/drawing/2014/main" id="{3FC354F8-843F-4AAD-BA76-FA6C3277BC3F}"/>
                  </a:ext>
                </a:extLst>
              </p:cNvPr>
              <p:cNvSpPr/>
              <p:nvPr/>
            </p:nvSpPr>
            <p:spPr>
              <a:xfrm>
                <a:off x="2950423" y="5326716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Star: 5 Points 42">
                <a:extLst>
                  <a:ext uri="{FF2B5EF4-FFF2-40B4-BE49-F238E27FC236}">
                    <a16:creationId xmlns:a16="http://schemas.microsoft.com/office/drawing/2014/main" id="{078497EC-39EF-481A-8792-2E0DE5B0D92D}"/>
                  </a:ext>
                </a:extLst>
              </p:cNvPr>
              <p:cNvSpPr/>
              <p:nvPr/>
            </p:nvSpPr>
            <p:spPr>
              <a:xfrm rot="2485479" flipH="1">
                <a:off x="3204910" y="4906396"/>
                <a:ext cx="251225" cy="2512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Star: 5 Points 43">
                <a:extLst>
                  <a:ext uri="{FF2B5EF4-FFF2-40B4-BE49-F238E27FC236}">
                    <a16:creationId xmlns:a16="http://schemas.microsoft.com/office/drawing/2014/main" id="{7B9A872C-14F8-4225-819E-1CB0C5959CD5}"/>
                  </a:ext>
                </a:extLst>
              </p:cNvPr>
              <p:cNvSpPr/>
              <p:nvPr/>
            </p:nvSpPr>
            <p:spPr>
              <a:xfrm rot="17485061">
                <a:off x="3416072" y="5825088"/>
                <a:ext cx="245009" cy="245009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7" name="Block Arc 36">
              <a:extLst>
                <a:ext uri="{FF2B5EF4-FFF2-40B4-BE49-F238E27FC236}">
                  <a16:creationId xmlns:a16="http://schemas.microsoft.com/office/drawing/2014/main" id="{2F552DA6-5996-4B8C-9A41-3877A9598E8E}"/>
                </a:ext>
              </a:extLst>
            </p:cNvPr>
            <p:cNvSpPr/>
            <p:nvPr/>
          </p:nvSpPr>
          <p:spPr>
            <a:xfrm>
              <a:off x="6045853" y="1899327"/>
              <a:ext cx="261757" cy="261757"/>
            </a:xfrm>
            <a:prstGeom prst="blockArc">
              <a:avLst>
                <a:gd name="adj1" fmla="val 8376411"/>
                <a:gd name="adj2" fmla="val 2778404"/>
                <a:gd name="adj3" fmla="val 20104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EFEEE90-427F-49C4-A721-4645CA351643}"/>
                </a:ext>
              </a:extLst>
            </p:cNvPr>
            <p:cNvSpPr/>
            <p:nvPr/>
          </p:nvSpPr>
          <p:spPr>
            <a:xfrm rot="10800000">
              <a:off x="6094725" y="-16620"/>
              <a:ext cx="161391" cy="2011680"/>
            </a:xfrm>
            <a:custGeom>
              <a:avLst/>
              <a:gdLst>
                <a:gd name="connsiteX0" fmla="*/ 65246 w 180975"/>
                <a:gd name="connsiteY0" fmla="*/ 7168 h 3648075"/>
                <a:gd name="connsiteX1" fmla="*/ 7144 w 180975"/>
                <a:gd name="connsiteY1" fmla="*/ 65271 h 3648075"/>
                <a:gd name="connsiteX2" fmla="*/ 7144 w 180975"/>
                <a:gd name="connsiteY2" fmla="*/ 3642861 h 3648075"/>
                <a:gd name="connsiteX3" fmla="*/ 7144 w 180975"/>
                <a:gd name="connsiteY3" fmla="*/ 3642861 h 3648075"/>
                <a:gd name="connsiteX4" fmla="*/ 7144 w 180975"/>
                <a:gd name="connsiteY4" fmla="*/ 3642861 h 3648075"/>
                <a:gd name="connsiteX5" fmla="*/ 37624 w 180975"/>
                <a:gd name="connsiteY5" fmla="*/ 3634289 h 3648075"/>
                <a:gd name="connsiteX6" fmla="*/ 90964 w 180975"/>
                <a:gd name="connsiteY6" fmla="*/ 3620954 h 3648075"/>
                <a:gd name="connsiteX7" fmla="*/ 144304 w 180975"/>
                <a:gd name="connsiteY7" fmla="*/ 3634289 h 3648075"/>
                <a:gd name="connsiteX8" fmla="*/ 174784 w 180975"/>
                <a:gd name="connsiteY8" fmla="*/ 3642861 h 3648075"/>
                <a:gd name="connsiteX9" fmla="*/ 174784 w 180975"/>
                <a:gd name="connsiteY9" fmla="*/ 3642861 h 3648075"/>
                <a:gd name="connsiteX10" fmla="*/ 174784 w 180975"/>
                <a:gd name="connsiteY10" fmla="*/ 3642861 h 3648075"/>
                <a:gd name="connsiteX11" fmla="*/ 174784 w 180975"/>
                <a:gd name="connsiteY11" fmla="*/ 65271 h 3648075"/>
                <a:gd name="connsiteX12" fmla="*/ 115729 w 180975"/>
                <a:gd name="connsiteY12" fmla="*/ 7168 h 3648075"/>
                <a:gd name="connsiteX13" fmla="*/ 65246 w 180975"/>
                <a:gd name="connsiteY13" fmla="*/ 7168 h 3648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975" h="3648075">
                  <a:moveTo>
                    <a:pt x="65246" y="7168"/>
                  </a:moveTo>
                  <a:cubicBezTo>
                    <a:pt x="32861" y="7168"/>
                    <a:pt x="7144" y="33838"/>
                    <a:pt x="7144" y="65271"/>
                  </a:cubicBezTo>
                  <a:lnTo>
                    <a:pt x="7144" y="3642861"/>
                  </a:lnTo>
                  <a:lnTo>
                    <a:pt x="7144" y="3642861"/>
                  </a:lnTo>
                  <a:lnTo>
                    <a:pt x="7144" y="3642861"/>
                  </a:lnTo>
                  <a:cubicBezTo>
                    <a:pt x="17621" y="3642861"/>
                    <a:pt x="28099" y="3640004"/>
                    <a:pt x="37624" y="3634289"/>
                  </a:cubicBezTo>
                  <a:cubicBezTo>
                    <a:pt x="52864" y="3625716"/>
                    <a:pt x="70961" y="3620954"/>
                    <a:pt x="90964" y="3620954"/>
                  </a:cubicBezTo>
                  <a:cubicBezTo>
                    <a:pt x="110014" y="3620954"/>
                    <a:pt x="128111" y="3625716"/>
                    <a:pt x="144304" y="3634289"/>
                  </a:cubicBezTo>
                  <a:cubicBezTo>
                    <a:pt x="153829" y="3639051"/>
                    <a:pt x="163354" y="3642861"/>
                    <a:pt x="174784" y="3642861"/>
                  </a:cubicBezTo>
                  <a:lnTo>
                    <a:pt x="174784" y="3642861"/>
                  </a:lnTo>
                  <a:lnTo>
                    <a:pt x="174784" y="3642861"/>
                  </a:lnTo>
                  <a:lnTo>
                    <a:pt x="174784" y="65271"/>
                  </a:lnTo>
                  <a:cubicBezTo>
                    <a:pt x="174784" y="32886"/>
                    <a:pt x="148114" y="6216"/>
                    <a:pt x="115729" y="7168"/>
                  </a:cubicBezTo>
                  <a:lnTo>
                    <a:pt x="65246" y="71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D9A7E8B0-9D51-4AB7-A8D1-8407349B2B11}"/>
              </a:ext>
            </a:extLst>
          </p:cNvPr>
          <p:cNvGrpSpPr/>
          <p:nvPr/>
        </p:nvGrpSpPr>
        <p:grpSpPr>
          <a:xfrm>
            <a:off x="1576567" y="-16620"/>
            <a:ext cx="1188373" cy="3225378"/>
            <a:chOff x="1576567" y="-16620"/>
            <a:chExt cx="1188373" cy="3225378"/>
          </a:xfrm>
        </p:grpSpPr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C9ACDF54-BA70-40E0-ABB0-CBD86983692B}"/>
                </a:ext>
              </a:extLst>
            </p:cNvPr>
            <p:cNvSpPr/>
            <p:nvPr/>
          </p:nvSpPr>
          <p:spPr>
            <a:xfrm>
              <a:off x="1601223" y="2045041"/>
              <a:ext cx="1163717" cy="116371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F4D9532A-EDCB-4152-B137-3A1F1CE36260}"/>
                </a:ext>
              </a:extLst>
            </p:cNvPr>
            <p:cNvGrpSpPr/>
            <p:nvPr/>
          </p:nvGrpSpPr>
          <p:grpSpPr>
            <a:xfrm>
              <a:off x="1576567" y="2163932"/>
              <a:ext cx="1077920" cy="1044817"/>
              <a:chOff x="2950423" y="4898499"/>
              <a:chExt cx="1208718" cy="1171598"/>
            </a:xfrm>
            <a:solidFill>
              <a:schemeClr val="bg1"/>
            </a:solidFill>
          </p:grpSpPr>
          <p:sp>
            <p:nvSpPr>
              <p:cNvPr id="56" name="Star: 5 Points 55">
                <a:extLst>
                  <a:ext uri="{FF2B5EF4-FFF2-40B4-BE49-F238E27FC236}">
                    <a16:creationId xmlns:a16="http://schemas.microsoft.com/office/drawing/2014/main" id="{9A0C83C3-41EA-4882-8171-70EDED41F90F}"/>
                  </a:ext>
                </a:extLst>
              </p:cNvPr>
              <p:cNvSpPr/>
              <p:nvPr/>
            </p:nvSpPr>
            <p:spPr>
              <a:xfrm>
                <a:off x="3796670" y="4898499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Star: 5 Points 56">
                <a:extLst>
                  <a:ext uri="{FF2B5EF4-FFF2-40B4-BE49-F238E27FC236}">
                    <a16:creationId xmlns:a16="http://schemas.microsoft.com/office/drawing/2014/main" id="{E2264646-B3DA-401E-80B7-482D93AC5F22}"/>
                  </a:ext>
                </a:extLst>
              </p:cNvPr>
              <p:cNvSpPr/>
              <p:nvPr/>
            </p:nvSpPr>
            <p:spPr>
              <a:xfrm rot="2485479" flipH="1">
                <a:off x="3942216" y="5567145"/>
                <a:ext cx="216925" cy="2169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Star: 5 Points 57">
                <a:extLst>
                  <a:ext uri="{FF2B5EF4-FFF2-40B4-BE49-F238E27FC236}">
                    <a16:creationId xmlns:a16="http://schemas.microsoft.com/office/drawing/2014/main" id="{7DEFC10E-698C-4F9C-8068-DB484E220233}"/>
                  </a:ext>
                </a:extLst>
              </p:cNvPr>
              <p:cNvSpPr/>
              <p:nvPr/>
            </p:nvSpPr>
            <p:spPr>
              <a:xfrm>
                <a:off x="2950423" y="5326716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Star: 5 Points 58">
                <a:extLst>
                  <a:ext uri="{FF2B5EF4-FFF2-40B4-BE49-F238E27FC236}">
                    <a16:creationId xmlns:a16="http://schemas.microsoft.com/office/drawing/2014/main" id="{7C28BB49-2ED7-4BC3-8F88-8C740037DB23}"/>
                  </a:ext>
                </a:extLst>
              </p:cNvPr>
              <p:cNvSpPr/>
              <p:nvPr/>
            </p:nvSpPr>
            <p:spPr>
              <a:xfrm rot="2485479" flipH="1">
                <a:off x="3204910" y="4906396"/>
                <a:ext cx="251225" cy="2512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" name="Star: 5 Points 59">
                <a:extLst>
                  <a:ext uri="{FF2B5EF4-FFF2-40B4-BE49-F238E27FC236}">
                    <a16:creationId xmlns:a16="http://schemas.microsoft.com/office/drawing/2014/main" id="{BA4A7FBB-6145-4847-97CD-D2FC9BD58674}"/>
                  </a:ext>
                </a:extLst>
              </p:cNvPr>
              <p:cNvSpPr/>
              <p:nvPr/>
            </p:nvSpPr>
            <p:spPr>
              <a:xfrm rot="17485061">
                <a:off x="3416072" y="5825088"/>
                <a:ext cx="245009" cy="245009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3" name="Block Arc 52">
              <a:extLst>
                <a:ext uri="{FF2B5EF4-FFF2-40B4-BE49-F238E27FC236}">
                  <a16:creationId xmlns:a16="http://schemas.microsoft.com/office/drawing/2014/main" id="{8D1959DD-63E0-4EE0-B054-47E04765E445}"/>
                </a:ext>
              </a:extLst>
            </p:cNvPr>
            <p:cNvSpPr/>
            <p:nvPr/>
          </p:nvSpPr>
          <p:spPr>
            <a:xfrm>
              <a:off x="2052203" y="1899327"/>
              <a:ext cx="261757" cy="261757"/>
            </a:xfrm>
            <a:prstGeom prst="blockArc">
              <a:avLst>
                <a:gd name="adj1" fmla="val 8376411"/>
                <a:gd name="adj2" fmla="val 2778404"/>
                <a:gd name="adj3" fmla="val 20104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9003046-643E-4803-BFC2-B45AD76193D3}"/>
                </a:ext>
              </a:extLst>
            </p:cNvPr>
            <p:cNvSpPr/>
            <p:nvPr/>
          </p:nvSpPr>
          <p:spPr>
            <a:xfrm rot="10800000">
              <a:off x="2101075" y="-16620"/>
              <a:ext cx="161391" cy="2011680"/>
            </a:xfrm>
            <a:custGeom>
              <a:avLst/>
              <a:gdLst>
                <a:gd name="connsiteX0" fmla="*/ 65246 w 180975"/>
                <a:gd name="connsiteY0" fmla="*/ 7168 h 3648075"/>
                <a:gd name="connsiteX1" fmla="*/ 7144 w 180975"/>
                <a:gd name="connsiteY1" fmla="*/ 65271 h 3648075"/>
                <a:gd name="connsiteX2" fmla="*/ 7144 w 180975"/>
                <a:gd name="connsiteY2" fmla="*/ 3642861 h 3648075"/>
                <a:gd name="connsiteX3" fmla="*/ 7144 w 180975"/>
                <a:gd name="connsiteY3" fmla="*/ 3642861 h 3648075"/>
                <a:gd name="connsiteX4" fmla="*/ 7144 w 180975"/>
                <a:gd name="connsiteY4" fmla="*/ 3642861 h 3648075"/>
                <a:gd name="connsiteX5" fmla="*/ 37624 w 180975"/>
                <a:gd name="connsiteY5" fmla="*/ 3634289 h 3648075"/>
                <a:gd name="connsiteX6" fmla="*/ 90964 w 180975"/>
                <a:gd name="connsiteY6" fmla="*/ 3620954 h 3648075"/>
                <a:gd name="connsiteX7" fmla="*/ 144304 w 180975"/>
                <a:gd name="connsiteY7" fmla="*/ 3634289 h 3648075"/>
                <a:gd name="connsiteX8" fmla="*/ 174784 w 180975"/>
                <a:gd name="connsiteY8" fmla="*/ 3642861 h 3648075"/>
                <a:gd name="connsiteX9" fmla="*/ 174784 w 180975"/>
                <a:gd name="connsiteY9" fmla="*/ 3642861 h 3648075"/>
                <a:gd name="connsiteX10" fmla="*/ 174784 w 180975"/>
                <a:gd name="connsiteY10" fmla="*/ 3642861 h 3648075"/>
                <a:gd name="connsiteX11" fmla="*/ 174784 w 180975"/>
                <a:gd name="connsiteY11" fmla="*/ 65271 h 3648075"/>
                <a:gd name="connsiteX12" fmla="*/ 115729 w 180975"/>
                <a:gd name="connsiteY12" fmla="*/ 7168 h 3648075"/>
                <a:gd name="connsiteX13" fmla="*/ 65246 w 180975"/>
                <a:gd name="connsiteY13" fmla="*/ 7168 h 3648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975" h="3648075">
                  <a:moveTo>
                    <a:pt x="65246" y="7168"/>
                  </a:moveTo>
                  <a:cubicBezTo>
                    <a:pt x="32861" y="7168"/>
                    <a:pt x="7144" y="33838"/>
                    <a:pt x="7144" y="65271"/>
                  </a:cubicBezTo>
                  <a:lnTo>
                    <a:pt x="7144" y="3642861"/>
                  </a:lnTo>
                  <a:lnTo>
                    <a:pt x="7144" y="3642861"/>
                  </a:lnTo>
                  <a:lnTo>
                    <a:pt x="7144" y="3642861"/>
                  </a:lnTo>
                  <a:cubicBezTo>
                    <a:pt x="17621" y="3642861"/>
                    <a:pt x="28099" y="3640004"/>
                    <a:pt x="37624" y="3634289"/>
                  </a:cubicBezTo>
                  <a:cubicBezTo>
                    <a:pt x="52864" y="3625716"/>
                    <a:pt x="70961" y="3620954"/>
                    <a:pt x="90964" y="3620954"/>
                  </a:cubicBezTo>
                  <a:cubicBezTo>
                    <a:pt x="110014" y="3620954"/>
                    <a:pt x="128111" y="3625716"/>
                    <a:pt x="144304" y="3634289"/>
                  </a:cubicBezTo>
                  <a:cubicBezTo>
                    <a:pt x="153829" y="3639051"/>
                    <a:pt x="163354" y="3642861"/>
                    <a:pt x="174784" y="3642861"/>
                  </a:cubicBezTo>
                  <a:lnTo>
                    <a:pt x="174784" y="3642861"/>
                  </a:lnTo>
                  <a:lnTo>
                    <a:pt x="174784" y="3642861"/>
                  </a:lnTo>
                  <a:lnTo>
                    <a:pt x="174784" y="65271"/>
                  </a:lnTo>
                  <a:cubicBezTo>
                    <a:pt x="174784" y="32886"/>
                    <a:pt x="148114" y="6216"/>
                    <a:pt x="115729" y="7168"/>
                  </a:cubicBezTo>
                  <a:lnTo>
                    <a:pt x="65246" y="71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94A00CA6-CE09-4D1B-9271-D66EA1F864AD}"/>
              </a:ext>
            </a:extLst>
          </p:cNvPr>
          <p:cNvSpPr txBox="1"/>
          <p:nvPr/>
        </p:nvSpPr>
        <p:spPr>
          <a:xfrm>
            <a:off x="3372193" y="352381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62" name="Graphic 103">
            <a:extLst>
              <a:ext uri="{FF2B5EF4-FFF2-40B4-BE49-F238E27FC236}">
                <a16:creationId xmlns:a16="http://schemas.microsoft.com/office/drawing/2014/main" id="{09FAA451-2094-4777-9C69-42700E809E84}"/>
              </a:ext>
            </a:extLst>
          </p:cNvPr>
          <p:cNvGrpSpPr/>
          <p:nvPr/>
        </p:nvGrpSpPr>
        <p:grpSpPr>
          <a:xfrm rot="20706504" flipH="1">
            <a:off x="3095379" y="3230573"/>
            <a:ext cx="615022" cy="973785"/>
            <a:chOff x="5524500" y="2524125"/>
            <a:chExt cx="1143000" cy="1809750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C99A242E-97B3-4E5F-90E3-C75826E94A1B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40104CDB-F35F-41A1-A653-5ABD7D15A398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72F00D65-43A9-4029-90CB-6846389C735E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CC0BDA1F-C336-446E-B90F-1BBCACD01BD7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476841A8-A676-49FC-8760-DBDAEB7F2DAC}"/>
              </a:ext>
            </a:extLst>
          </p:cNvPr>
          <p:cNvSpPr/>
          <p:nvPr/>
        </p:nvSpPr>
        <p:spPr>
          <a:xfrm>
            <a:off x="3538194" y="436571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4573B8CE-C23D-4B2A-B0EF-89F6AAEB5D25}"/>
              </a:ext>
            </a:extLst>
          </p:cNvPr>
          <p:cNvGrpSpPr/>
          <p:nvPr/>
        </p:nvGrpSpPr>
        <p:grpSpPr>
          <a:xfrm>
            <a:off x="3584129" y="-11697"/>
            <a:ext cx="1163717" cy="2587409"/>
            <a:chOff x="3584129" y="-38073"/>
            <a:chExt cx="1163717" cy="2587409"/>
          </a:xfrm>
        </p:grpSpPr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3FF82F0E-F770-4FB2-8EFE-63F6490AAF02}"/>
                </a:ext>
              </a:extLst>
            </p:cNvPr>
            <p:cNvSpPr/>
            <p:nvPr/>
          </p:nvSpPr>
          <p:spPr>
            <a:xfrm>
              <a:off x="3584129" y="1385619"/>
              <a:ext cx="1163717" cy="116371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47" name="Graphic 46">
              <a:extLst>
                <a:ext uri="{FF2B5EF4-FFF2-40B4-BE49-F238E27FC236}">
                  <a16:creationId xmlns:a16="http://schemas.microsoft.com/office/drawing/2014/main" id="{30679120-E445-433C-B34E-98194B43F55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605600" y="1414046"/>
              <a:ext cx="1087268" cy="1129739"/>
            </a:xfrm>
            <a:prstGeom prst="rect">
              <a:avLst/>
            </a:prstGeom>
          </p:spPr>
        </p:pic>
        <p:sp>
          <p:nvSpPr>
            <p:cNvPr id="48" name="Block Arc 47">
              <a:extLst>
                <a:ext uri="{FF2B5EF4-FFF2-40B4-BE49-F238E27FC236}">
                  <a16:creationId xmlns:a16="http://schemas.microsoft.com/office/drawing/2014/main" id="{B073945E-8E5E-45EF-BD8D-A56126FF23CD}"/>
                </a:ext>
              </a:extLst>
            </p:cNvPr>
            <p:cNvSpPr/>
            <p:nvPr/>
          </p:nvSpPr>
          <p:spPr>
            <a:xfrm>
              <a:off x="4035110" y="1239164"/>
              <a:ext cx="261757" cy="261757"/>
            </a:xfrm>
            <a:prstGeom prst="blockArc">
              <a:avLst>
                <a:gd name="adj1" fmla="val 8376411"/>
                <a:gd name="adj2" fmla="val 2778404"/>
                <a:gd name="adj3" fmla="val 20104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260FA2E-99BD-4398-9F63-12C2D2E38856}"/>
                </a:ext>
              </a:extLst>
            </p:cNvPr>
            <p:cNvSpPr/>
            <p:nvPr/>
          </p:nvSpPr>
          <p:spPr>
            <a:xfrm rot="10800000">
              <a:off x="4085291" y="-38073"/>
              <a:ext cx="161391" cy="1371600"/>
            </a:xfrm>
            <a:custGeom>
              <a:avLst/>
              <a:gdLst>
                <a:gd name="connsiteX0" fmla="*/ 65246 w 180975"/>
                <a:gd name="connsiteY0" fmla="*/ 7168 h 3648075"/>
                <a:gd name="connsiteX1" fmla="*/ 7144 w 180975"/>
                <a:gd name="connsiteY1" fmla="*/ 65271 h 3648075"/>
                <a:gd name="connsiteX2" fmla="*/ 7144 w 180975"/>
                <a:gd name="connsiteY2" fmla="*/ 3642861 h 3648075"/>
                <a:gd name="connsiteX3" fmla="*/ 7144 w 180975"/>
                <a:gd name="connsiteY3" fmla="*/ 3642861 h 3648075"/>
                <a:gd name="connsiteX4" fmla="*/ 7144 w 180975"/>
                <a:gd name="connsiteY4" fmla="*/ 3642861 h 3648075"/>
                <a:gd name="connsiteX5" fmla="*/ 37624 w 180975"/>
                <a:gd name="connsiteY5" fmla="*/ 3634289 h 3648075"/>
                <a:gd name="connsiteX6" fmla="*/ 90964 w 180975"/>
                <a:gd name="connsiteY6" fmla="*/ 3620954 h 3648075"/>
                <a:gd name="connsiteX7" fmla="*/ 144304 w 180975"/>
                <a:gd name="connsiteY7" fmla="*/ 3634289 h 3648075"/>
                <a:gd name="connsiteX8" fmla="*/ 174784 w 180975"/>
                <a:gd name="connsiteY8" fmla="*/ 3642861 h 3648075"/>
                <a:gd name="connsiteX9" fmla="*/ 174784 w 180975"/>
                <a:gd name="connsiteY9" fmla="*/ 3642861 h 3648075"/>
                <a:gd name="connsiteX10" fmla="*/ 174784 w 180975"/>
                <a:gd name="connsiteY10" fmla="*/ 3642861 h 3648075"/>
                <a:gd name="connsiteX11" fmla="*/ 174784 w 180975"/>
                <a:gd name="connsiteY11" fmla="*/ 65271 h 3648075"/>
                <a:gd name="connsiteX12" fmla="*/ 115729 w 180975"/>
                <a:gd name="connsiteY12" fmla="*/ 7168 h 3648075"/>
                <a:gd name="connsiteX13" fmla="*/ 65246 w 180975"/>
                <a:gd name="connsiteY13" fmla="*/ 7168 h 3648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975" h="3648075">
                  <a:moveTo>
                    <a:pt x="65246" y="7168"/>
                  </a:moveTo>
                  <a:cubicBezTo>
                    <a:pt x="32861" y="7168"/>
                    <a:pt x="7144" y="33838"/>
                    <a:pt x="7144" y="65271"/>
                  </a:cubicBezTo>
                  <a:lnTo>
                    <a:pt x="7144" y="3642861"/>
                  </a:lnTo>
                  <a:lnTo>
                    <a:pt x="7144" y="3642861"/>
                  </a:lnTo>
                  <a:lnTo>
                    <a:pt x="7144" y="3642861"/>
                  </a:lnTo>
                  <a:cubicBezTo>
                    <a:pt x="17621" y="3642861"/>
                    <a:pt x="28099" y="3640004"/>
                    <a:pt x="37624" y="3634289"/>
                  </a:cubicBezTo>
                  <a:cubicBezTo>
                    <a:pt x="52864" y="3625716"/>
                    <a:pt x="70961" y="3620954"/>
                    <a:pt x="90964" y="3620954"/>
                  </a:cubicBezTo>
                  <a:cubicBezTo>
                    <a:pt x="110014" y="3620954"/>
                    <a:pt x="128111" y="3625716"/>
                    <a:pt x="144304" y="3634289"/>
                  </a:cubicBezTo>
                  <a:cubicBezTo>
                    <a:pt x="153829" y="3639051"/>
                    <a:pt x="163354" y="3642861"/>
                    <a:pt x="174784" y="3642861"/>
                  </a:cubicBezTo>
                  <a:lnTo>
                    <a:pt x="174784" y="3642861"/>
                  </a:lnTo>
                  <a:lnTo>
                    <a:pt x="174784" y="3642861"/>
                  </a:lnTo>
                  <a:lnTo>
                    <a:pt x="174784" y="65271"/>
                  </a:lnTo>
                  <a:cubicBezTo>
                    <a:pt x="174784" y="32886"/>
                    <a:pt x="148114" y="6216"/>
                    <a:pt x="115729" y="7168"/>
                  </a:cubicBezTo>
                  <a:lnTo>
                    <a:pt x="65246" y="71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FFB7799C-8821-4F4F-B721-4CF8284CEF9C}"/>
                </a:ext>
              </a:extLst>
            </p:cNvPr>
            <p:cNvSpPr/>
            <p:nvPr/>
          </p:nvSpPr>
          <p:spPr>
            <a:xfrm>
              <a:off x="3823253" y="1652933"/>
              <a:ext cx="651962" cy="651964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FF0ECF0D-FA98-4B49-A127-338C83446437}"/>
              </a:ext>
            </a:extLst>
          </p:cNvPr>
          <p:cNvGrpSpPr/>
          <p:nvPr/>
        </p:nvGrpSpPr>
        <p:grpSpPr>
          <a:xfrm>
            <a:off x="7577779" y="-11697"/>
            <a:ext cx="1163717" cy="2587409"/>
            <a:chOff x="7577779" y="-38073"/>
            <a:chExt cx="1163717" cy="2587409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7CF6EC6C-3DA0-4FB9-B95A-C59CEB894822}"/>
                </a:ext>
              </a:extLst>
            </p:cNvPr>
            <p:cNvSpPr/>
            <p:nvPr/>
          </p:nvSpPr>
          <p:spPr>
            <a:xfrm>
              <a:off x="7577779" y="1385619"/>
              <a:ext cx="1163717" cy="1163717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1" name="Graphic 30">
              <a:extLst>
                <a:ext uri="{FF2B5EF4-FFF2-40B4-BE49-F238E27FC236}">
                  <a16:creationId xmlns:a16="http://schemas.microsoft.com/office/drawing/2014/main" id="{3BCDD30B-1B35-4939-81CD-EC67F26B14D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599250" y="1414046"/>
              <a:ext cx="1087268" cy="1129739"/>
            </a:xfrm>
            <a:prstGeom prst="rect">
              <a:avLst/>
            </a:prstGeom>
          </p:spPr>
        </p:pic>
        <p:sp>
          <p:nvSpPr>
            <p:cNvPr id="32" name="Block Arc 31">
              <a:extLst>
                <a:ext uri="{FF2B5EF4-FFF2-40B4-BE49-F238E27FC236}">
                  <a16:creationId xmlns:a16="http://schemas.microsoft.com/office/drawing/2014/main" id="{0EBCB300-3ACA-4CEF-82E0-03DE5C46E531}"/>
                </a:ext>
              </a:extLst>
            </p:cNvPr>
            <p:cNvSpPr/>
            <p:nvPr/>
          </p:nvSpPr>
          <p:spPr>
            <a:xfrm>
              <a:off x="8028760" y="1239164"/>
              <a:ext cx="261757" cy="261757"/>
            </a:xfrm>
            <a:prstGeom prst="blockArc">
              <a:avLst>
                <a:gd name="adj1" fmla="val 8376411"/>
                <a:gd name="adj2" fmla="val 2778404"/>
                <a:gd name="adj3" fmla="val 20104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46B0706-9743-4541-99F6-4A1CA7158602}"/>
                </a:ext>
              </a:extLst>
            </p:cNvPr>
            <p:cNvSpPr/>
            <p:nvPr/>
          </p:nvSpPr>
          <p:spPr>
            <a:xfrm rot="10800000">
              <a:off x="8078941" y="-38073"/>
              <a:ext cx="161391" cy="1371600"/>
            </a:xfrm>
            <a:custGeom>
              <a:avLst/>
              <a:gdLst>
                <a:gd name="connsiteX0" fmla="*/ 65246 w 180975"/>
                <a:gd name="connsiteY0" fmla="*/ 7168 h 3648075"/>
                <a:gd name="connsiteX1" fmla="*/ 7144 w 180975"/>
                <a:gd name="connsiteY1" fmla="*/ 65271 h 3648075"/>
                <a:gd name="connsiteX2" fmla="*/ 7144 w 180975"/>
                <a:gd name="connsiteY2" fmla="*/ 3642861 h 3648075"/>
                <a:gd name="connsiteX3" fmla="*/ 7144 w 180975"/>
                <a:gd name="connsiteY3" fmla="*/ 3642861 h 3648075"/>
                <a:gd name="connsiteX4" fmla="*/ 7144 w 180975"/>
                <a:gd name="connsiteY4" fmla="*/ 3642861 h 3648075"/>
                <a:gd name="connsiteX5" fmla="*/ 37624 w 180975"/>
                <a:gd name="connsiteY5" fmla="*/ 3634289 h 3648075"/>
                <a:gd name="connsiteX6" fmla="*/ 90964 w 180975"/>
                <a:gd name="connsiteY6" fmla="*/ 3620954 h 3648075"/>
                <a:gd name="connsiteX7" fmla="*/ 144304 w 180975"/>
                <a:gd name="connsiteY7" fmla="*/ 3634289 h 3648075"/>
                <a:gd name="connsiteX8" fmla="*/ 174784 w 180975"/>
                <a:gd name="connsiteY8" fmla="*/ 3642861 h 3648075"/>
                <a:gd name="connsiteX9" fmla="*/ 174784 w 180975"/>
                <a:gd name="connsiteY9" fmla="*/ 3642861 h 3648075"/>
                <a:gd name="connsiteX10" fmla="*/ 174784 w 180975"/>
                <a:gd name="connsiteY10" fmla="*/ 3642861 h 3648075"/>
                <a:gd name="connsiteX11" fmla="*/ 174784 w 180975"/>
                <a:gd name="connsiteY11" fmla="*/ 65271 h 3648075"/>
                <a:gd name="connsiteX12" fmla="*/ 115729 w 180975"/>
                <a:gd name="connsiteY12" fmla="*/ 7168 h 3648075"/>
                <a:gd name="connsiteX13" fmla="*/ 65246 w 180975"/>
                <a:gd name="connsiteY13" fmla="*/ 7168 h 3648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975" h="3648075">
                  <a:moveTo>
                    <a:pt x="65246" y="7168"/>
                  </a:moveTo>
                  <a:cubicBezTo>
                    <a:pt x="32861" y="7168"/>
                    <a:pt x="7144" y="33838"/>
                    <a:pt x="7144" y="65271"/>
                  </a:cubicBezTo>
                  <a:lnTo>
                    <a:pt x="7144" y="3642861"/>
                  </a:lnTo>
                  <a:lnTo>
                    <a:pt x="7144" y="3642861"/>
                  </a:lnTo>
                  <a:lnTo>
                    <a:pt x="7144" y="3642861"/>
                  </a:lnTo>
                  <a:cubicBezTo>
                    <a:pt x="17621" y="3642861"/>
                    <a:pt x="28099" y="3640004"/>
                    <a:pt x="37624" y="3634289"/>
                  </a:cubicBezTo>
                  <a:cubicBezTo>
                    <a:pt x="52864" y="3625716"/>
                    <a:pt x="70961" y="3620954"/>
                    <a:pt x="90964" y="3620954"/>
                  </a:cubicBezTo>
                  <a:cubicBezTo>
                    <a:pt x="110014" y="3620954"/>
                    <a:pt x="128111" y="3625716"/>
                    <a:pt x="144304" y="3634289"/>
                  </a:cubicBezTo>
                  <a:cubicBezTo>
                    <a:pt x="153829" y="3639051"/>
                    <a:pt x="163354" y="3642861"/>
                    <a:pt x="174784" y="3642861"/>
                  </a:cubicBezTo>
                  <a:lnTo>
                    <a:pt x="174784" y="3642861"/>
                  </a:lnTo>
                  <a:lnTo>
                    <a:pt x="174784" y="3642861"/>
                  </a:lnTo>
                  <a:lnTo>
                    <a:pt x="174784" y="65271"/>
                  </a:lnTo>
                  <a:cubicBezTo>
                    <a:pt x="174784" y="32886"/>
                    <a:pt x="148114" y="6216"/>
                    <a:pt x="115729" y="7168"/>
                  </a:cubicBezTo>
                  <a:lnTo>
                    <a:pt x="65246" y="71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270F1DFD-0445-476C-B25A-6EC07E10C8D6}"/>
                </a:ext>
              </a:extLst>
            </p:cNvPr>
            <p:cNvSpPr/>
            <p:nvPr/>
          </p:nvSpPr>
          <p:spPr>
            <a:xfrm>
              <a:off x="7816903" y="1652933"/>
              <a:ext cx="651962" cy="651964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5" name="Rounded Rectangle 6">
            <a:extLst>
              <a:ext uri="{FF2B5EF4-FFF2-40B4-BE49-F238E27FC236}">
                <a16:creationId xmlns:a16="http://schemas.microsoft.com/office/drawing/2014/main" id="{4BA2CD0F-4CD0-4680-B9BE-EFFEED1F7A25}"/>
              </a:ext>
            </a:extLst>
          </p:cNvPr>
          <p:cNvSpPr/>
          <p:nvPr/>
        </p:nvSpPr>
        <p:spPr>
          <a:xfrm>
            <a:off x="1985336" y="2439338"/>
            <a:ext cx="368629" cy="374781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6" name="Rounded Rectangle 27">
            <a:extLst>
              <a:ext uri="{FF2B5EF4-FFF2-40B4-BE49-F238E27FC236}">
                <a16:creationId xmlns:a16="http://schemas.microsoft.com/office/drawing/2014/main" id="{80978697-A624-431F-93D8-F2503FA3951A}"/>
              </a:ext>
            </a:extLst>
          </p:cNvPr>
          <p:cNvSpPr/>
          <p:nvPr/>
        </p:nvSpPr>
        <p:spPr>
          <a:xfrm>
            <a:off x="9976187" y="2456345"/>
            <a:ext cx="402129" cy="3088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7" name="Rectangle 9">
            <a:extLst>
              <a:ext uri="{FF2B5EF4-FFF2-40B4-BE49-F238E27FC236}">
                <a16:creationId xmlns:a16="http://schemas.microsoft.com/office/drawing/2014/main" id="{41B0C4EB-3826-4970-ADAC-859543E1E167}"/>
              </a:ext>
            </a:extLst>
          </p:cNvPr>
          <p:cNvSpPr/>
          <p:nvPr/>
        </p:nvSpPr>
        <p:spPr>
          <a:xfrm>
            <a:off x="3977186" y="1808697"/>
            <a:ext cx="360125" cy="337109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8" name="Rounded Rectangle 7">
            <a:extLst>
              <a:ext uri="{FF2B5EF4-FFF2-40B4-BE49-F238E27FC236}">
                <a16:creationId xmlns:a16="http://schemas.microsoft.com/office/drawing/2014/main" id="{755E31AE-8473-487B-8C7B-B285DC8643C3}"/>
              </a:ext>
            </a:extLst>
          </p:cNvPr>
          <p:cNvSpPr/>
          <p:nvPr/>
        </p:nvSpPr>
        <p:spPr>
          <a:xfrm>
            <a:off x="8017503" y="1816105"/>
            <a:ext cx="373459" cy="322291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79" name="Freeform 18">
            <a:extLst>
              <a:ext uri="{FF2B5EF4-FFF2-40B4-BE49-F238E27FC236}">
                <a16:creationId xmlns:a16="http://schemas.microsoft.com/office/drawing/2014/main" id="{220CB0A1-F617-4E75-A36E-3EB424FA0ED7}"/>
              </a:ext>
            </a:extLst>
          </p:cNvPr>
          <p:cNvSpPr/>
          <p:nvPr/>
        </p:nvSpPr>
        <p:spPr>
          <a:xfrm>
            <a:off x="5962025" y="2410462"/>
            <a:ext cx="426233" cy="344001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D2859527-517A-4312-A058-727B90EE1CD6}"/>
              </a:ext>
            </a:extLst>
          </p:cNvPr>
          <p:cNvSpPr txBox="1"/>
          <p:nvPr/>
        </p:nvSpPr>
        <p:spPr>
          <a:xfrm>
            <a:off x="804261" y="5473012"/>
            <a:ext cx="18900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 </a:t>
            </a:r>
          </a:p>
        </p:txBody>
      </p:sp>
      <p:sp>
        <p:nvSpPr>
          <p:cNvPr id="85" name="Rounded Rectangle 27">
            <a:extLst>
              <a:ext uri="{FF2B5EF4-FFF2-40B4-BE49-F238E27FC236}">
                <a16:creationId xmlns:a16="http://schemas.microsoft.com/office/drawing/2014/main" id="{FF1DD85D-5A4F-4B31-A685-36CD6FD3248C}"/>
              </a:ext>
            </a:extLst>
          </p:cNvPr>
          <p:cNvSpPr/>
          <p:nvPr/>
        </p:nvSpPr>
        <p:spPr>
          <a:xfrm>
            <a:off x="9634202" y="5070940"/>
            <a:ext cx="402129" cy="3088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6" name="Rectangle 9">
            <a:extLst>
              <a:ext uri="{FF2B5EF4-FFF2-40B4-BE49-F238E27FC236}">
                <a16:creationId xmlns:a16="http://schemas.microsoft.com/office/drawing/2014/main" id="{35D96AC3-370B-4356-89D8-F92C6ECF7D0C}"/>
              </a:ext>
            </a:extLst>
          </p:cNvPr>
          <p:cNvSpPr/>
          <p:nvPr/>
        </p:nvSpPr>
        <p:spPr>
          <a:xfrm>
            <a:off x="3051016" y="5056831"/>
            <a:ext cx="360125" cy="337109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7" name="Rounded Rectangle 7">
            <a:extLst>
              <a:ext uri="{FF2B5EF4-FFF2-40B4-BE49-F238E27FC236}">
                <a16:creationId xmlns:a16="http://schemas.microsoft.com/office/drawing/2014/main" id="{9AB0CC91-4ABF-407F-BE48-8EF62AE2F01C}"/>
              </a:ext>
            </a:extLst>
          </p:cNvPr>
          <p:cNvSpPr/>
          <p:nvPr/>
        </p:nvSpPr>
        <p:spPr>
          <a:xfrm>
            <a:off x="7452954" y="5064240"/>
            <a:ext cx="373459" cy="322291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8" name="Freeform 18">
            <a:extLst>
              <a:ext uri="{FF2B5EF4-FFF2-40B4-BE49-F238E27FC236}">
                <a16:creationId xmlns:a16="http://schemas.microsoft.com/office/drawing/2014/main" id="{B6337497-A2AD-46CD-A443-067E5D108606}"/>
              </a:ext>
            </a:extLst>
          </p:cNvPr>
          <p:cNvSpPr/>
          <p:nvPr/>
        </p:nvSpPr>
        <p:spPr>
          <a:xfrm>
            <a:off x="5218931" y="5053385"/>
            <a:ext cx="426233" cy="344001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A01DF531-EFBB-428A-9DC4-AB3FE0F48827}"/>
              </a:ext>
            </a:extLst>
          </p:cNvPr>
          <p:cNvSpPr txBox="1"/>
          <p:nvPr/>
        </p:nvSpPr>
        <p:spPr>
          <a:xfrm>
            <a:off x="2994162" y="5473012"/>
            <a:ext cx="18900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 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4B0BE50-3518-44A6-9C97-BD948BF231EF}"/>
              </a:ext>
            </a:extLst>
          </p:cNvPr>
          <p:cNvSpPr txBox="1"/>
          <p:nvPr/>
        </p:nvSpPr>
        <p:spPr>
          <a:xfrm>
            <a:off x="5184063" y="5473012"/>
            <a:ext cx="18900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 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E19F3D43-BC6D-4065-9165-DFF443CA74D1}"/>
              </a:ext>
            </a:extLst>
          </p:cNvPr>
          <p:cNvSpPr txBox="1"/>
          <p:nvPr/>
        </p:nvSpPr>
        <p:spPr>
          <a:xfrm>
            <a:off x="7373964" y="5473012"/>
            <a:ext cx="18900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 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50A1CC72-8CB8-49B7-8985-A477C9398990}"/>
              </a:ext>
            </a:extLst>
          </p:cNvPr>
          <p:cNvSpPr txBox="1"/>
          <p:nvPr/>
        </p:nvSpPr>
        <p:spPr>
          <a:xfrm>
            <a:off x="9563866" y="5473012"/>
            <a:ext cx="18900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 </a:t>
            </a:r>
          </a:p>
        </p:txBody>
      </p:sp>
    </p:spTree>
    <p:extLst>
      <p:ext uri="{BB962C8B-B14F-4D97-AF65-F5344CB8AC3E}">
        <p14:creationId xmlns:p14="http://schemas.microsoft.com/office/powerpoint/2010/main" val="295618447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extBox 58">
            <a:extLst>
              <a:ext uri="{FF2B5EF4-FFF2-40B4-BE49-F238E27FC236}">
                <a16:creationId xmlns:a16="http://schemas.microsoft.com/office/drawing/2014/main" id="{94E6941F-6E17-4156-B8EC-046EC2166F55}"/>
              </a:ext>
            </a:extLst>
          </p:cNvPr>
          <p:cNvSpPr txBox="1"/>
          <p:nvPr/>
        </p:nvSpPr>
        <p:spPr>
          <a:xfrm rot="5400000">
            <a:off x="8865387" y="3508077"/>
            <a:ext cx="5398342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6000" b="1" dirty="0">
                <a:solidFill>
                  <a:schemeClr val="accent1"/>
                </a:solidFill>
                <a:latin typeface="Arial Black" panose="020B0A04020102020204" pitchFamily="34" charset="0"/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8C0EB18-0B97-4F5A-8B39-355B978D18B3}"/>
              </a:ext>
            </a:extLst>
          </p:cNvPr>
          <p:cNvSpPr txBox="1"/>
          <p:nvPr/>
        </p:nvSpPr>
        <p:spPr>
          <a:xfrm rot="5400000">
            <a:off x="7969934" y="3415744"/>
            <a:ext cx="5398343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7200" b="1" dirty="0">
                <a:solidFill>
                  <a:schemeClr val="accent1"/>
                </a:solidFill>
                <a:latin typeface="Arial Black" panose="020B0A04020102020204" pitchFamily="34" charset="0"/>
                <a:ea typeface="Adobe Song Std L" panose="02020300000000000000" pitchFamily="18" charset="-128"/>
                <a:cs typeface="Arial" pitchFamily="34" charset="0"/>
              </a:rPr>
              <a:t>BIG SALE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0D222B0-6002-42DC-A747-7786342946FC}"/>
              </a:ext>
            </a:extLst>
          </p:cNvPr>
          <p:cNvGrpSpPr/>
          <p:nvPr/>
        </p:nvGrpSpPr>
        <p:grpSpPr>
          <a:xfrm>
            <a:off x="912137" y="1975222"/>
            <a:ext cx="5745985" cy="4457771"/>
            <a:chOff x="962955" y="1762612"/>
            <a:chExt cx="5848968" cy="4537666"/>
          </a:xfrm>
        </p:grpSpPr>
        <p:pic>
          <p:nvPicPr>
            <p:cNvPr id="9" name="Picture 8" descr="E:\002-KIMS BUSINESS\000-B-KIMS-소스 분류-2014\02-OBJECTS-모컴-액션-이미지\05-모니터\01-imac-kims수정-모니터.png">
              <a:extLst>
                <a:ext uri="{FF2B5EF4-FFF2-40B4-BE49-F238E27FC236}">
                  <a16:creationId xmlns:a16="http://schemas.microsoft.com/office/drawing/2014/main" id="{88E2C3C6-0850-4EA2-AF07-6C59B4F22C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962955" y="1762612"/>
              <a:ext cx="4221574" cy="400304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" name="그림 개체 틀 2">
              <a:extLst>
                <a:ext uri="{FF2B5EF4-FFF2-40B4-BE49-F238E27FC236}">
                  <a16:creationId xmlns:a16="http://schemas.microsoft.com/office/drawing/2014/main" id="{B8892A10-DAB3-47AC-8770-D6CDD3AAE3F2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1150907" y="1946737"/>
              <a:ext cx="3845667" cy="2564085"/>
            </a:xfrm>
            <a:custGeom>
              <a:avLst/>
              <a:gdLst>
                <a:gd name="connsiteX0" fmla="*/ 0 w 4495800"/>
                <a:gd name="connsiteY0" fmla="*/ 0 h 2593057"/>
                <a:gd name="connsiteX1" fmla="*/ 4495800 w 4495800"/>
                <a:gd name="connsiteY1" fmla="*/ 0 h 2593057"/>
                <a:gd name="connsiteX2" fmla="*/ 4495800 w 4495800"/>
                <a:gd name="connsiteY2" fmla="*/ 2593057 h 2593057"/>
                <a:gd name="connsiteX3" fmla="*/ 0 w 4495800"/>
                <a:gd name="connsiteY3" fmla="*/ 2593057 h 2593057"/>
                <a:gd name="connsiteX4" fmla="*/ 0 w 4495800"/>
                <a:gd name="connsiteY4" fmla="*/ 0 h 2593057"/>
                <a:gd name="connsiteX0" fmla="*/ 0 w 4495800"/>
                <a:gd name="connsiteY0" fmla="*/ 656948 h 3250005"/>
                <a:gd name="connsiteX1" fmla="*/ 2951085 w 4495800"/>
                <a:gd name="connsiteY1" fmla="*/ 0 h 3250005"/>
                <a:gd name="connsiteX2" fmla="*/ 4495800 w 4495800"/>
                <a:gd name="connsiteY2" fmla="*/ 3250005 h 3250005"/>
                <a:gd name="connsiteX3" fmla="*/ 0 w 4495800"/>
                <a:gd name="connsiteY3" fmla="*/ 3250005 h 3250005"/>
                <a:gd name="connsiteX4" fmla="*/ 0 w 4495800"/>
                <a:gd name="connsiteY4" fmla="*/ 656948 h 3250005"/>
                <a:gd name="connsiteX0" fmla="*/ 106532 w 4602332"/>
                <a:gd name="connsiteY0" fmla="*/ 656948 h 3250005"/>
                <a:gd name="connsiteX1" fmla="*/ 3057617 w 4602332"/>
                <a:gd name="connsiteY1" fmla="*/ 0 h 3250005"/>
                <a:gd name="connsiteX2" fmla="*/ 4602332 w 4602332"/>
                <a:gd name="connsiteY2" fmla="*/ 3250005 h 3250005"/>
                <a:gd name="connsiteX3" fmla="*/ 0 w 4602332"/>
                <a:gd name="connsiteY3" fmla="*/ 2584180 h 3250005"/>
                <a:gd name="connsiteX4" fmla="*/ 106532 w 4602332"/>
                <a:gd name="connsiteY4" fmla="*/ 656948 h 3250005"/>
                <a:gd name="connsiteX0" fmla="*/ 106532 w 3057617"/>
                <a:gd name="connsiteY0" fmla="*/ 656948 h 2584180"/>
                <a:gd name="connsiteX1" fmla="*/ 3057617 w 3057617"/>
                <a:gd name="connsiteY1" fmla="*/ 0 h 2584180"/>
                <a:gd name="connsiteX2" fmla="*/ 2196483 w 3057617"/>
                <a:gd name="connsiteY2" fmla="*/ 2122541 h 2584180"/>
                <a:gd name="connsiteX3" fmla="*/ 0 w 3057617"/>
                <a:gd name="connsiteY3" fmla="*/ 2584180 h 2584180"/>
                <a:gd name="connsiteX4" fmla="*/ 106532 w 3057617"/>
                <a:gd name="connsiteY4" fmla="*/ 656948 h 2584180"/>
                <a:gd name="connsiteX0" fmla="*/ 106532 w 3057617"/>
                <a:gd name="connsiteY0" fmla="*/ 656948 h 2681834"/>
                <a:gd name="connsiteX1" fmla="*/ 3057617 w 3057617"/>
                <a:gd name="connsiteY1" fmla="*/ 0 h 2681834"/>
                <a:gd name="connsiteX2" fmla="*/ 2897819 w 3057617"/>
                <a:gd name="connsiteY2" fmla="*/ 2681834 h 2681834"/>
                <a:gd name="connsiteX3" fmla="*/ 0 w 3057617"/>
                <a:gd name="connsiteY3" fmla="*/ 2584180 h 2681834"/>
                <a:gd name="connsiteX4" fmla="*/ 106532 w 3057617"/>
                <a:gd name="connsiteY4" fmla="*/ 656948 h 2681834"/>
                <a:gd name="connsiteX0" fmla="*/ 0 w 2951085"/>
                <a:gd name="connsiteY0" fmla="*/ 656948 h 2681834"/>
                <a:gd name="connsiteX1" fmla="*/ 2951085 w 2951085"/>
                <a:gd name="connsiteY1" fmla="*/ 0 h 2681834"/>
                <a:gd name="connsiteX2" fmla="*/ 2791287 w 2951085"/>
                <a:gd name="connsiteY2" fmla="*/ 2681834 h 2681834"/>
                <a:gd name="connsiteX3" fmla="*/ 594804 w 2951085"/>
                <a:gd name="connsiteY3" fmla="*/ 2335605 h 2681834"/>
                <a:gd name="connsiteX4" fmla="*/ 0 w 2951085"/>
                <a:gd name="connsiteY4" fmla="*/ 656948 h 2681834"/>
                <a:gd name="connsiteX0" fmla="*/ 115409 w 3066494"/>
                <a:gd name="connsiteY0" fmla="*/ 656948 h 2681834"/>
                <a:gd name="connsiteX1" fmla="*/ 3066494 w 3066494"/>
                <a:gd name="connsiteY1" fmla="*/ 0 h 2681834"/>
                <a:gd name="connsiteX2" fmla="*/ 2906696 w 3066494"/>
                <a:gd name="connsiteY2" fmla="*/ 2681834 h 2681834"/>
                <a:gd name="connsiteX3" fmla="*/ 0 w 3066494"/>
                <a:gd name="connsiteY3" fmla="*/ 2557547 h 2681834"/>
                <a:gd name="connsiteX4" fmla="*/ 115409 w 3066494"/>
                <a:gd name="connsiteY4" fmla="*/ 656948 h 2681834"/>
                <a:gd name="connsiteX0" fmla="*/ 115409 w 2906696"/>
                <a:gd name="connsiteY0" fmla="*/ 292964 h 2317850"/>
                <a:gd name="connsiteX1" fmla="*/ 2853430 w 2906696"/>
                <a:gd name="connsiteY1" fmla="*/ 0 h 2317850"/>
                <a:gd name="connsiteX2" fmla="*/ 2906696 w 2906696"/>
                <a:gd name="connsiteY2" fmla="*/ 2317850 h 2317850"/>
                <a:gd name="connsiteX3" fmla="*/ 0 w 2906696"/>
                <a:gd name="connsiteY3" fmla="*/ 2193563 h 2317850"/>
                <a:gd name="connsiteX4" fmla="*/ 115409 w 2906696"/>
                <a:gd name="connsiteY4" fmla="*/ 292964 h 2317850"/>
                <a:gd name="connsiteX0" fmla="*/ 115409 w 3057617"/>
                <a:gd name="connsiteY0" fmla="*/ 648071 h 2672957"/>
                <a:gd name="connsiteX1" fmla="*/ 3057617 w 3057617"/>
                <a:gd name="connsiteY1" fmla="*/ 0 h 2672957"/>
                <a:gd name="connsiteX2" fmla="*/ 2906696 w 3057617"/>
                <a:gd name="connsiteY2" fmla="*/ 2672957 h 2672957"/>
                <a:gd name="connsiteX3" fmla="*/ 0 w 3057617"/>
                <a:gd name="connsiteY3" fmla="*/ 2548670 h 2672957"/>
                <a:gd name="connsiteX4" fmla="*/ 115409 w 3057617"/>
                <a:gd name="connsiteY4" fmla="*/ 648071 h 2672957"/>
                <a:gd name="connsiteX0" fmla="*/ 115409 w 2971257"/>
                <a:gd name="connsiteY0" fmla="*/ 510911 h 2535797"/>
                <a:gd name="connsiteX1" fmla="*/ 2971257 w 2971257"/>
                <a:gd name="connsiteY1" fmla="*/ 0 h 2535797"/>
                <a:gd name="connsiteX2" fmla="*/ 2906696 w 2971257"/>
                <a:gd name="connsiteY2" fmla="*/ 2535797 h 2535797"/>
                <a:gd name="connsiteX3" fmla="*/ 0 w 2971257"/>
                <a:gd name="connsiteY3" fmla="*/ 2411510 h 2535797"/>
                <a:gd name="connsiteX4" fmla="*/ 115409 w 2971257"/>
                <a:gd name="connsiteY4" fmla="*/ 510911 h 2535797"/>
                <a:gd name="connsiteX0" fmla="*/ 115409 w 3077937"/>
                <a:gd name="connsiteY0" fmla="*/ 668391 h 2693277"/>
                <a:gd name="connsiteX1" fmla="*/ 3077937 w 3077937"/>
                <a:gd name="connsiteY1" fmla="*/ 0 h 2693277"/>
                <a:gd name="connsiteX2" fmla="*/ 2906696 w 3077937"/>
                <a:gd name="connsiteY2" fmla="*/ 2693277 h 2693277"/>
                <a:gd name="connsiteX3" fmla="*/ 0 w 3077937"/>
                <a:gd name="connsiteY3" fmla="*/ 2568990 h 2693277"/>
                <a:gd name="connsiteX4" fmla="*/ 115409 w 3077937"/>
                <a:gd name="connsiteY4" fmla="*/ 668391 h 2693277"/>
                <a:gd name="connsiteX0" fmla="*/ 115409 w 3077937"/>
                <a:gd name="connsiteY0" fmla="*/ 668391 h 2568990"/>
                <a:gd name="connsiteX1" fmla="*/ 3077937 w 3077937"/>
                <a:gd name="connsiteY1" fmla="*/ 0 h 2568990"/>
                <a:gd name="connsiteX2" fmla="*/ 2769536 w 3077937"/>
                <a:gd name="connsiteY2" fmla="*/ 2535797 h 2568990"/>
                <a:gd name="connsiteX3" fmla="*/ 0 w 3077937"/>
                <a:gd name="connsiteY3" fmla="*/ 2568990 h 2568990"/>
                <a:gd name="connsiteX4" fmla="*/ 115409 w 3077937"/>
                <a:gd name="connsiteY4" fmla="*/ 668391 h 2568990"/>
                <a:gd name="connsiteX0" fmla="*/ 115409 w 3077937"/>
                <a:gd name="connsiteY0" fmla="*/ 668391 h 2693277"/>
                <a:gd name="connsiteX1" fmla="*/ 3077937 w 3077937"/>
                <a:gd name="connsiteY1" fmla="*/ 0 h 2693277"/>
                <a:gd name="connsiteX2" fmla="*/ 2916856 w 3077937"/>
                <a:gd name="connsiteY2" fmla="*/ 2693277 h 2693277"/>
                <a:gd name="connsiteX3" fmla="*/ 0 w 3077937"/>
                <a:gd name="connsiteY3" fmla="*/ 2568990 h 2693277"/>
                <a:gd name="connsiteX4" fmla="*/ 115409 w 3077937"/>
                <a:gd name="connsiteY4" fmla="*/ 668391 h 2693277"/>
                <a:gd name="connsiteX0" fmla="*/ 0 w 2962528"/>
                <a:gd name="connsiteY0" fmla="*/ 668391 h 2693277"/>
                <a:gd name="connsiteX1" fmla="*/ 2962528 w 2962528"/>
                <a:gd name="connsiteY1" fmla="*/ 0 h 2693277"/>
                <a:gd name="connsiteX2" fmla="*/ 2801447 w 2962528"/>
                <a:gd name="connsiteY2" fmla="*/ 2693277 h 2693277"/>
                <a:gd name="connsiteX3" fmla="*/ 331631 w 2962528"/>
                <a:gd name="connsiteY3" fmla="*/ 2289590 h 2693277"/>
                <a:gd name="connsiteX4" fmla="*/ 0 w 2962528"/>
                <a:gd name="connsiteY4" fmla="*/ 668391 h 2693277"/>
                <a:gd name="connsiteX0" fmla="*/ 120489 w 3083017"/>
                <a:gd name="connsiteY0" fmla="*/ 668391 h 2693277"/>
                <a:gd name="connsiteX1" fmla="*/ 3083017 w 3083017"/>
                <a:gd name="connsiteY1" fmla="*/ 0 h 2693277"/>
                <a:gd name="connsiteX2" fmla="*/ 2921936 w 3083017"/>
                <a:gd name="connsiteY2" fmla="*/ 2693277 h 2693277"/>
                <a:gd name="connsiteX3" fmla="*/ 0 w 3083017"/>
                <a:gd name="connsiteY3" fmla="*/ 2574070 h 2693277"/>
                <a:gd name="connsiteX4" fmla="*/ 120489 w 3083017"/>
                <a:gd name="connsiteY4" fmla="*/ 668391 h 2693277"/>
                <a:gd name="connsiteX0" fmla="*/ 262729 w 3083017"/>
                <a:gd name="connsiteY0" fmla="*/ 841111 h 2693277"/>
                <a:gd name="connsiteX1" fmla="*/ 3083017 w 3083017"/>
                <a:gd name="connsiteY1" fmla="*/ 0 h 2693277"/>
                <a:gd name="connsiteX2" fmla="*/ 2921936 w 3083017"/>
                <a:gd name="connsiteY2" fmla="*/ 2693277 h 2693277"/>
                <a:gd name="connsiteX3" fmla="*/ 0 w 3083017"/>
                <a:gd name="connsiteY3" fmla="*/ 2574070 h 2693277"/>
                <a:gd name="connsiteX4" fmla="*/ 262729 w 3083017"/>
                <a:gd name="connsiteY4" fmla="*/ 841111 h 2693277"/>
                <a:gd name="connsiteX0" fmla="*/ 105249 w 3083017"/>
                <a:gd name="connsiteY0" fmla="*/ 709031 h 2693277"/>
                <a:gd name="connsiteX1" fmla="*/ 3083017 w 3083017"/>
                <a:gd name="connsiteY1" fmla="*/ 0 h 2693277"/>
                <a:gd name="connsiteX2" fmla="*/ 2921936 w 3083017"/>
                <a:gd name="connsiteY2" fmla="*/ 2693277 h 2693277"/>
                <a:gd name="connsiteX3" fmla="*/ 0 w 3083017"/>
                <a:gd name="connsiteY3" fmla="*/ 2574070 h 2693277"/>
                <a:gd name="connsiteX4" fmla="*/ 105249 w 3083017"/>
                <a:gd name="connsiteY4" fmla="*/ 709031 h 26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3017" h="2693277">
                  <a:moveTo>
                    <a:pt x="105249" y="709031"/>
                  </a:moveTo>
                  <a:lnTo>
                    <a:pt x="3083017" y="0"/>
                  </a:lnTo>
                  <a:lnTo>
                    <a:pt x="2921936" y="2693277"/>
                  </a:lnTo>
                  <a:lnTo>
                    <a:pt x="0" y="2574070"/>
                  </a:lnTo>
                  <a:lnTo>
                    <a:pt x="105249" y="709031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25400">
              <a:noFill/>
            </a:ln>
            <a:effectLst/>
          </p:spPr>
          <p:txBody>
            <a:bodyPr vert="horz" lIns="91440" tIns="45720" rIns="91440" bIns="45720" rtlCol="0" anchor="ctr"/>
            <a:lstStyle>
              <a:defPPr>
                <a:defRPr lang="ko-KR"/>
              </a:defPPr>
              <a:lvl1pPr marL="0" indent="0" algn="ctr" defTabSz="914400" rtl="0" eaLnBrk="1" latinLnBrk="1" hangingPunct="1">
                <a:buFontTx/>
                <a:buNone/>
                <a:defRPr sz="1600" kern="1200">
                  <a:solidFill>
                    <a:schemeClr val="bg1">
                      <a:lumMod val="50000"/>
                    </a:schemeClr>
                  </a:solidFill>
                  <a:latin typeface="Arial" pitchFamily="34" charset="0"/>
                  <a:ea typeface="+mn-ea"/>
                  <a:cs typeface="Arial" pitchFamily="34" charset="0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ko-KR" altLang="en-US" dirty="0">
                <a:latin typeface="+mn-lt"/>
              </a:endParaRPr>
            </a:p>
          </p:txBody>
        </p:sp>
        <p:sp>
          <p:nvSpPr>
            <p:cNvPr id="11" name="Freeform 52">
              <a:extLst>
                <a:ext uri="{FF2B5EF4-FFF2-40B4-BE49-F238E27FC236}">
                  <a16:creationId xmlns:a16="http://schemas.microsoft.com/office/drawing/2014/main" id="{57EB6C40-1141-44BD-B422-F3219A48B958}"/>
                </a:ext>
              </a:extLst>
            </p:cNvPr>
            <p:cNvSpPr/>
            <p:nvPr/>
          </p:nvSpPr>
          <p:spPr>
            <a:xfrm>
              <a:off x="1150508" y="1945777"/>
              <a:ext cx="1663354" cy="2567578"/>
            </a:xfrm>
            <a:custGeom>
              <a:avLst/>
              <a:gdLst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66977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50504"/>
                <a:gd name="connsiteY0" fmla="*/ 286247 h 2631882"/>
                <a:gd name="connsiteX1" fmla="*/ 1534602 w 1550504"/>
                <a:gd name="connsiteY1" fmla="*/ 858741 h 2631882"/>
                <a:gd name="connsiteX2" fmla="*/ 1152940 w 1550504"/>
                <a:gd name="connsiteY2" fmla="*/ 1789043 h 2631882"/>
                <a:gd name="connsiteX3" fmla="*/ 1550504 w 1550504"/>
                <a:gd name="connsiteY3" fmla="*/ 2600077 h 2631882"/>
                <a:gd name="connsiteX4" fmla="*/ 166977 w 1550504"/>
                <a:gd name="connsiteY4" fmla="*/ 2631882 h 2631882"/>
                <a:gd name="connsiteX5" fmla="*/ 0 w 1550504"/>
                <a:gd name="connsiteY5" fmla="*/ 0 h 2631882"/>
                <a:gd name="connsiteX6" fmla="*/ 1391479 w 1550504"/>
                <a:gd name="connsiteY6" fmla="*/ 286247 h 2631882"/>
                <a:gd name="connsiteX0" fmla="*/ 1391479 w 1550504"/>
                <a:gd name="connsiteY0" fmla="*/ 286247 h 2631882"/>
                <a:gd name="connsiteX1" fmla="*/ 1478943 w 1550504"/>
                <a:gd name="connsiteY1" fmla="*/ 906449 h 2631882"/>
                <a:gd name="connsiteX2" fmla="*/ 1152940 w 1550504"/>
                <a:gd name="connsiteY2" fmla="*/ 1789043 h 2631882"/>
                <a:gd name="connsiteX3" fmla="*/ 1550504 w 1550504"/>
                <a:gd name="connsiteY3" fmla="*/ 2600077 h 2631882"/>
                <a:gd name="connsiteX4" fmla="*/ 166977 w 1550504"/>
                <a:gd name="connsiteY4" fmla="*/ 2631882 h 2631882"/>
                <a:gd name="connsiteX5" fmla="*/ 0 w 1550504"/>
                <a:gd name="connsiteY5" fmla="*/ 0 h 2631882"/>
                <a:gd name="connsiteX6" fmla="*/ 1391479 w 1550504"/>
                <a:gd name="connsiteY6" fmla="*/ 286247 h 263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4" h="2631882">
                  <a:moveTo>
                    <a:pt x="1391479" y="286247"/>
                  </a:moveTo>
                  <a:lnTo>
                    <a:pt x="1478943" y="906449"/>
                  </a:lnTo>
                  <a:cubicBezTo>
                    <a:pt x="1216550" y="1327869"/>
                    <a:pt x="1129087" y="1566406"/>
                    <a:pt x="1152940" y="1789043"/>
                  </a:cubicBezTo>
                  <a:cubicBezTo>
                    <a:pt x="1192696" y="2115047"/>
                    <a:pt x="1423283" y="2337684"/>
                    <a:pt x="1550504" y="2600077"/>
                  </a:cubicBezTo>
                  <a:lnTo>
                    <a:pt x="166977" y="2631882"/>
                  </a:lnTo>
                  <a:lnTo>
                    <a:pt x="0" y="0"/>
                  </a:lnTo>
                  <a:lnTo>
                    <a:pt x="1391479" y="28624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2" name="Freeform 51">
              <a:extLst>
                <a:ext uri="{FF2B5EF4-FFF2-40B4-BE49-F238E27FC236}">
                  <a16:creationId xmlns:a16="http://schemas.microsoft.com/office/drawing/2014/main" id="{C794F961-3F33-4F99-9E8E-328D7E3BF0A1}"/>
                </a:ext>
              </a:extLst>
            </p:cNvPr>
            <p:cNvSpPr/>
            <p:nvPr/>
          </p:nvSpPr>
          <p:spPr>
            <a:xfrm>
              <a:off x="2600696" y="1961896"/>
              <a:ext cx="4194125" cy="1735966"/>
            </a:xfrm>
            <a:custGeom>
              <a:avLst/>
              <a:gdLst>
                <a:gd name="connsiteX0" fmla="*/ 3418711 w 3909575"/>
                <a:gd name="connsiteY0" fmla="*/ 1537 h 1788689"/>
                <a:gd name="connsiteX1" fmla="*/ 3368419 w 3909575"/>
                <a:gd name="connsiteY1" fmla="*/ 121871 h 1788689"/>
                <a:gd name="connsiteX2" fmla="*/ 3176755 w 3909575"/>
                <a:gd name="connsiteY2" fmla="*/ 166181 h 1788689"/>
                <a:gd name="connsiteX3" fmla="*/ 3416930 w 3909575"/>
                <a:gd name="connsiteY3" fmla="*/ 157930 h 1788689"/>
                <a:gd name="connsiteX4" fmla="*/ 3701848 w 3909575"/>
                <a:gd name="connsiteY4" fmla="*/ 27103 h 1788689"/>
                <a:gd name="connsiteX5" fmla="*/ 3909575 w 3909575"/>
                <a:gd name="connsiteY5" fmla="*/ 58533 h 1788689"/>
                <a:gd name="connsiteX6" fmla="*/ 3805270 w 3909575"/>
                <a:gd name="connsiteY6" fmla="*/ 99736 h 1788689"/>
                <a:gd name="connsiteX7" fmla="*/ 3852640 w 3909575"/>
                <a:gd name="connsiteY7" fmla="*/ 168423 h 1788689"/>
                <a:gd name="connsiteX8" fmla="*/ 3340943 w 3909575"/>
                <a:gd name="connsiteY8" fmla="*/ 360744 h 1788689"/>
                <a:gd name="connsiteX9" fmla="*/ 3212947 w 3909575"/>
                <a:gd name="connsiteY9" fmla="*/ 436602 h 1788689"/>
                <a:gd name="connsiteX10" fmla="*/ 2793493 w 3909575"/>
                <a:gd name="connsiteY10" fmla="*/ 469443 h 1788689"/>
                <a:gd name="connsiteX11" fmla="*/ 2633496 w 3909575"/>
                <a:gd name="connsiteY11" fmla="*/ 559844 h 1788689"/>
                <a:gd name="connsiteX12" fmla="*/ 2633496 w 3909575"/>
                <a:gd name="connsiteY12" fmla="*/ 563552 h 1788689"/>
                <a:gd name="connsiteX13" fmla="*/ 2496374 w 3909575"/>
                <a:gd name="connsiteY13" fmla="*/ 661511 h 1788689"/>
                <a:gd name="connsiteX14" fmla="*/ 707665 w 3909575"/>
                <a:gd name="connsiteY14" fmla="*/ 1778584 h 1788689"/>
                <a:gd name="connsiteX15" fmla="*/ 0 w 3909575"/>
                <a:gd name="connsiteY15" fmla="*/ 251933 h 1788689"/>
                <a:gd name="connsiteX16" fmla="*/ 723568 w 3909575"/>
                <a:gd name="connsiteY16" fmla="*/ 410960 h 1788689"/>
                <a:gd name="connsiteX17" fmla="*/ 906449 w 3909575"/>
                <a:gd name="connsiteY17" fmla="*/ 1110675 h 1788689"/>
                <a:gd name="connsiteX18" fmla="*/ 2334017 w 3909575"/>
                <a:gd name="connsiteY18" fmla="*/ 349554 h 1788689"/>
                <a:gd name="connsiteX19" fmla="*/ 2664775 w 3909575"/>
                <a:gd name="connsiteY19" fmla="*/ 145840 h 1788689"/>
                <a:gd name="connsiteX20" fmla="*/ 3107886 w 3909575"/>
                <a:gd name="connsiteY20" fmla="*/ 44315 h 1788689"/>
                <a:gd name="connsiteX21" fmla="*/ 3418711 w 3909575"/>
                <a:gd name="connsiteY21" fmla="*/ 1537 h 1788689"/>
                <a:gd name="connsiteX0" fmla="*/ 3418711 w 3909575"/>
                <a:gd name="connsiteY0" fmla="*/ 1537 h 1788689"/>
                <a:gd name="connsiteX1" fmla="*/ 3368419 w 3909575"/>
                <a:gd name="connsiteY1" fmla="*/ 121871 h 1788689"/>
                <a:gd name="connsiteX2" fmla="*/ 3176755 w 3909575"/>
                <a:gd name="connsiteY2" fmla="*/ 166181 h 1788689"/>
                <a:gd name="connsiteX3" fmla="*/ 3416930 w 3909575"/>
                <a:gd name="connsiteY3" fmla="*/ 157930 h 1788689"/>
                <a:gd name="connsiteX4" fmla="*/ 3701848 w 3909575"/>
                <a:gd name="connsiteY4" fmla="*/ 27103 h 1788689"/>
                <a:gd name="connsiteX5" fmla="*/ 3909575 w 3909575"/>
                <a:gd name="connsiteY5" fmla="*/ 58533 h 1788689"/>
                <a:gd name="connsiteX6" fmla="*/ 3805270 w 3909575"/>
                <a:gd name="connsiteY6" fmla="*/ 99736 h 1788689"/>
                <a:gd name="connsiteX7" fmla="*/ 3852640 w 3909575"/>
                <a:gd name="connsiteY7" fmla="*/ 168423 h 1788689"/>
                <a:gd name="connsiteX8" fmla="*/ 3340943 w 3909575"/>
                <a:gd name="connsiteY8" fmla="*/ 360744 h 1788689"/>
                <a:gd name="connsiteX9" fmla="*/ 3212947 w 3909575"/>
                <a:gd name="connsiteY9" fmla="*/ 436602 h 1788689"/>
                <a:gd name="connsiteX10" fmla="*/ 2793493 w 3909575"/>
                <a:gd name="connsiteY10" fmla="*/ 469443 h 1788689"/>
                <a:gd name="connsiteX11" fmla="*/ 2633496 w 3909575"/>
                <a:gd name="connsiteY11" fmla="*/ 559844 h 1788689"/>
                <a:gd name="connsiteX12" fmla="*/ 2496374 w 3909575"/>
                <a:gd name="connsiteY12" fmla="*/ 661511 h 1788689"/>
                <a:gd name="connsiteX13" fmla="*/ 707665 w 3909575"/>
                <a:gd name="connsiteY13" fmla="*/ 1778584 h 1788689"/>
                <a:gd name="connsiteX14" fmla="*/ 0 w 3909575"/>
                <a:gd name="connsiteY14" fmla="*/ 251933 h 1788689"/>
                <a:gd name="connsiteX15" fmla="*/ 723568 w 3909575"/>
                <a:gd name="connsiteY15" fmla="*/ 410960 h 1788689"/>
                <a:gd name="connsiteX16" fmla="*/ 906449 w 3909575"/>
                <a:gd name="connsiteY16" fmla="*/ 1110675 h 1788689"/>
                <a:gd name="connsiteX17" fmla="*/ 2334017 w 3909575"/>
                <a:gd name="connsiteY17" fmla="*/ 349554 h 1788689"/>
                <a:gd name="connsiteX18" fmla="*/ 2664775 w 3909575"/>
                <a:gd name="connsiteY18" fmla="*/ 145840 h 1788689"/>
                <a:gd name="connsiteX19" fmla="*/ 3107886 w 3909575"/>
                <a:gd name="connsiteY19" fmla="*/ 44315 h 1788689"/>
                <a:gd name="connsiteX20" fmla="*/ 3418711 w 3909575"/>
                <a:gd name="connsiteY20" fmla="*/ 1537 h 1788689"/>
                <a:gd name="connsiteX0" fmla="*/ 3418711 w 3909575"/>
                <a:gd name="connsiteY0" fmla="*/ 1537 h 1788689"/>
                <a:gd name="connsiteX1" fmla="*/ 3368419 w 3909575"/>
                <a:gd name="connsiteY1" fmla="*/ 121871 h 1788689"/>
                <a:gd name="connsiteX2" fmla="*/ 3176755 w 3909575"/>
                <a:gd name="connsiteY2" fmla="*/ 166181 h 1788689"/>
                <a:gd name="connsiteX3" fmla="*/ 3416930 w 3909575"/>
                <a:gd name="connsiteY3" fmla="*/ 157930 h 1788689"/>
                <a:gd name="connsiteX4" fmla="*/ 3701848 w 3909575"/>
                <a:gd name="connsiteY4" fmla="*/ 27103 h 1788689"/>
                <a:gd name="connsiteX5" fmla="*/ 3909575 w 3909575"/>
                <a:gd name="connsiteY5" fmla="*/ 58533 h 1788689"/>
                <a:gd name="connsiteX6" fmla="*/ 3805270 w 3909575"/>
                <a:gd name="connsiteY6" fmla="*/ 99736 h 1788689"/>
                <a:gd name="connsiteX7" fmla="*/ 3852640 w 3909575"/>
                <a:gd name="connsiteY7" fmla="*/ 168423 h 1788689"/>
                <a:gd name="connsiteX8" fmla="*/ 3340943 w 3909575"/>
                <a:gd name="connsiteY8" fmla="*/ 360744 h 1788689"/>
                <a:gd name="connsiteX9" fmla="*/ 3212947 w 3909575"/>
                <a:gd name="connsiteY9" fmla="*/ 436602 h 1788689"/>
                <a:gd name="connsiteX10" fmla="*/ 2793493 w 3909575"/>
                <a:gd name="connsiteY10" fmla="*/ 469443 h 1788689"/>
                <a:gd name="connsiteX11" fmla="*/ 2496374 w 3909575"/>
                <a:gd name="connsiteY11" fmla="*/ 661511 h 1788689"/>
                <a:gd name="connsiteX12" fmla="*/ 707665 w 3909575"/>
                <a:gd name="connsiteY12" fmla="*/ 1778584 h 1788689"/>
                <a:gd name="connsiteX13" fmla="*/ 0 w 3909575"/>
                <a:gd name="connsiteY13" fmla="*/ 251933 h 1788689"/>
                <a:gd name="connsiteX14" fmla="*/ 723568 w 3909575"/>
                <a:gd name="connsiteY14" fmla="*/ 410960 h 1788689"/>
                <a:gd name="connsiteX15" fmla="*/ 906449 w 3909575"/>
                <a:gd name="connsiteY15" fmla="*/ 1110675 h 1788689"/>
                <a:gd name="connsiteX16" fmla="*/ 2334017 w 3909575"/>
                <a:gd name="connsiteY16" fmla="*/ 349554 h 1788689"/>
                <a:gd name="connsiteX17" fmla="*/ 2664775 w 3909575"/>
                <a:gd name="connsiteY17" fmla="*/ 145840 h 1788689"/>
                <a:gd name="connsiteX18" fmla="*/ 3107886 w 3909575"/>
                <a:gd name="connsiteY18" fmla="*/ 44315 h 1788689"/>
                <a:gd name="connsiteX19" fmla="*/ 3418711 w 3909575"/>
                <a:gd name="connsiteY19" fmla="*/ 1537 h 1788689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334017 w 3909575"/>
                <a:gd name="connsiteY15" fmla="*/ 349554 h 1779443"/>
                <a:gd name="connsiteX16" fmla="*/ 2664775 w 3909575"/>
                <a:gd name="connsiteY16" fmla="*/ 145840 h 1779443"/>
                <a:gd name="connsiteX17" fmla="*/ 3107886 w 3909575"/>
                <a:gd name="connsiteY17" fmla="*/ 44315 h 1779443"/>
                <a:gd name="connsiteX18" fmla="*/ 3418711 w 3909575"/>
                <a:gd name="connsiteY18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64775 w 3909575"/>
                <a:gd name="connsiteY15" fmla="*/ 14584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  <a:gd name="connsiteX0" fmla="*/ 3418711 w 3909575"/>
                <a:gd name="connsiteY0" fmla="*/ 1537 h 1779443"/>
                <a:gd name="connsiteX1" fmla="*/ 3368419 w 3909575"/>
                <a:gd name="connsiteY1" fmla="*/ 121871 h 1779443"/>
                <a:gd name="connsiteX2" fmla="*/ 3176755 w 3909575"/>
                <a:gd name="connsiteY2" fmla="*/ 166181 h 1779443"/>
                <a:gd name="connsiteX3" fmla="*/ 3416930 w 3909575"/>
                <a:gd name="connsiteY3" fmla="*/ 157930 h 1779443"/>
                <a:gd name="connsiteX4" fmla="*/ 3701848 w 3909575"/>
                <a:gd name="connsiteY4" fmla="*/ 27103 h 1779443"/>
                <a:gd name="connsiteX5" fmla="*/ 3909575 w 3909575"/>
                <a:gd name="connsiteY5" fmla="*/ 58533 h 1779443"/>
                <a:gd name="connsiteX6" fmla="*/ 3805270 w 3909575"/>
                <a:gd name="connsiteY6" fmla="*/ 99736 h 1779443"/>
                <a:gd name="connsiteX7" fmla="*/ 3852640 w 3909575"/>
                <a:gd name="connsiteY7" fmla="*/ 168423 h 1779443"/>
                <a:gd name="connsiteX8" fmla="*/ 3340943 w 3909575"/>
                <a:gd name="connsiteY8" fmla="*/ 360744 h 1779443"/>
                <a:gd name="connsiteX9" fmla="*/ 3212947 w 3909575"/>
                <a:gd name="connsiteY9" fmla="*/ 436602 h 1779443"/>
                <a:gd name="connsiteX10" fmla="*/ 2793493 w 3909575"/>
                <a:gd name="connsiteY10" fmla="*/ 469443 h 1779443"/>
                <a:gd name="connsiteX11" fmla="*/ 707665 w 3909575"/>
                <a:gd name="connsiteY11" fmla="*/ 1778584 h 1779443"/>
                <a:gd name="connsiteX12" fmla="*/ 0 w 3909575"/>
                <a:gd name="connsiteY12" fmla="*/ 251933 h 1779443"/>
                <a:gd name="connsiteX13" fmla="*/ 723568 w 3909575"/>
                <a:gd name="connsiteY13" fmla="*/ 410960 h 1779443"/>
                <a:gd name="connsiteX14" fmla="*/ 906449 w 3909575"/>
                <a:gd name="connsiteY14" fmla="*/ 1110675 h 1779443"/>
                <a:gd name="connsiteX15" fmla="*/ 2601164 w 3909575"/>
                <a:gd name="connsiteY15" fmla="*/ 209450 h 1779443"/>
                <a:gd name="connsiteX16" fmla="*/ 3107886 w 3909575"/>
                <a:gd name="connsiteY16" fmla="*/ 44315 h 1779443"/>
                <a:gd name="connsiteX17" fmla="*/ 3418711 w 3909575"/>
                <a:gd name="connsiteY17" fmla="*/ 1537 h 177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909575" h="1779443">
                  <a:moveTo>
                    <a:pt x="3418711" y="1537"/>
                  </a:moveTo>
                  <a:cubicBezTo>
                    <a:pt x="3469264" y="24466"/>
                    <a:pt x="3432681" y="105909"/>
                    <a:pt x="3368419" y="121871"/>
                  </a:cubicBezTo>
                  <a:cubicBezTo>
                    <a:pt x="3315782" y="146844"/>
                    <a:pt x="3240643" y="151411"/>
                    <a:pt x="3176755" y="166181"/>
                  </a:cubicBezTo>
                  <a:cubicBezTo>
                    <a:pt x="3236930" y="196659"/>
                    <a:pt x="3336872" y="160680"/>
                    <a:pt x="3416930" y="157930"/>
                  </a:cubicBezTo>
                  <a:cubicBezTo>
                    <a:pt x="3522106" y="103071"/>
                    <a:pt x="3594377" y="68841"/>
                    <a:pt x="3701848" y="27103"/>
                  </a:cubicBezTo>
                  <a:cubicBezTo>
                    <a:pt x="3804830" y="-6636"/>
                    <a:pt x="3906693" y="-15839"/>
                    <a:pt x="3909575" y="58533"/>
                  </a:cubicBezTo>
                  <a:lnTo>
                    <a:pt x="3805270" y="99736"/>
                  </a:lnTo>
                  <a:cubicBezTo>
                    <a:pt x="3846572" y="108704"/>
                    <a:pt x="3885345" y="157331"/>
                    <a:pt x="3852640" y="168423"/>
                  </a:cubicBezTo>
                  <a:cubicBezTo>
                    <a:pt x="3662305" y="225168"/>
                    <a:pt x="3521110" y="292253"/>
                    <a:pt x="3340943" y="360744"/>
                  </a:cubicBezTo>
                  <a:cubicBezTo>
                    <a:pt x="3307879" y="381646"/>
                    <a:pt x="3243681" y="425574"/>
                    <a:pt x="3212947" y="436602"/>
                  </a:cubicBezTo>
                  <a:cubicBezTo>
                    <a:pt x="3118058" y="459638"/>
                    <a:pt x="2933306" y="422867"/>
                    <a:pt x="2793493" y="469443"/>
                  </a:cubicBezTo>
                  <a:cubicBezTo>
                    <a:pt x="2375946" y="693107"/>
                    <a:pt x="1173247" y="1814836"/>
                    <a:pt x="707665" y="1778584"/>
                  </a:cubicBezTo>
                  <a:cubicBezTo>
                    <a:pt x="527436" y="1709673"/>
                    <a:pt x="156375" y="1179586"/>
                    <a:pt x="0" y="251933"/>
                  </a:cubicBezTo>
                  <a:lnTo>
                    <a:pt x="723568" y="410960"/>
                  </a:lnTo>
                  <a:cubicBezTo>
                    <a:pt x="765975" y="694556"/>
                    <a:pt x="887896" y="962250"/>
                    <a:pt x="906449" y="1110675"/>
                  </a:cubicBezTo>
                  <a:cubicBezTo>
                    <a:pt x="1285642" y="963121"/>
                    <a:pt x="2226306" y="411031"/>
                    <a:pt x="2601164" y="209450"/>
                  </a:cubicBezTo>
                  <a:cubicBezTo>
                    <a:pt x="2826145" y="18599"/>
                    <a:pt x="3014053" y="22756"/>
                    <a:pt x="3107886" y="44315"/>
                  </a:cubicBezTo>
                  <a:cubicBezTo>
                    <a:pt x="3172104" y="52270"/>
                    <a:pt x="3315915" y="-10491"/>
                    <a:pt x="3418711" y="153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B2B60D00-7C02-4D31-B1F8-C1361E821BB3}"/>
                </a:ext>
              </a:extLst>
            </p:cNvPr>
            <p:cNvGrpSpPr/>
            <p:nvPr/>
          </p:nvGrpSpPr>
          <p:grpSpPr>
            <a:xfrm>
              <a:off x="3181222" y="2988667"/>
              <a:ext cx="3630701" cy="3311611"/>
              <a:chOff x="3676" y="2850482"/>
              <a:chExt cx="4717529" cy="4646544"/>
            </a:xfrm>
          </p:grpSpPr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93550780-8CEB-4161-B4AC-804303F4A74E}"/>
                  </a:ext>
                </a:extLst>
              </p:cNvPr>
              <p:cNvGrpSpPr/>
              <p:nvPr/>
            </p:nvGrpSpPr>
            <p:grpSpPr>
              <a:xfrm rot="1800000">
                <a:off x="3676" y="3928713"/>
                <a:ext cx="3074897" cy="3568313"/>
                <a:chOff x="5097314" y="2786062"/>
                <a:chExt cx="2324100" cy="2697039"/>
              </a:xfrm>
            </p:grpSpPr>
            <p:sp>
              <p:nvSpPr>
                <p:cNvPr id="30" name="Freeform 13">
                  <a:extLst>
                    <a:ext uri="{FF2B5EF4-FFF2-40B4-BE49-F238E27FC236}">
                      <a16:creationId xmlns:a16="http://schemas.microsoft.com/office/drawing/2014/main" id="{6F5FFA10-D67E-46DA-9ABC-46CA21A4DDA4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31" name="Freeform 14">
                  <a:extLst>
                    <a:ext uri="{FF2B5EF4-FFF2-40B4-BE49-F238E27FC236}">
                      <a16:creationId xmlns:a16="http://schemas.microsoft.com/office/drawing/2014/main" id="{F3F734EA-8EC5-4695-ABF1-850369A4B02B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32" name="Freeform 15">
                  <a:extLst>
                    <a:ext uri="{FF2B5EF4-FFF2-40B4-BE49-F238E27FC236}">
                      <a16:creationId xmlns:a16="http://schemas.microsoft.com/office/drawing/2014/main" id="{F8AD1C4E-8188-4929-A5E1-EB1646880A35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33" name="Freeform 16">
                  <a:extLst>
                    <a:ext uri="{FF2B5EF4-FFF2-40B4-BE49-F238E27FC236}">
                      <a16:creationId xmlns:a16="http://schemas.microsoft.com/office/drawing/2014/main" id="{2A4418D0-9C67-4140-B684-502AD9B36321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5B5B848B-CD49-4137-BC5B-CB11985208D1}"/>
                  </a:ext>
                </a:extLst>
              </p:cNvPr>
              <p:cNvGrpSpPr/>
              <p:nvPr/>
            </p:nvGrpSpPr>
            <p:grpSpPr>
              <a:xfrm rot="1302834">
                <a:off x="897374" y="3683555"/>
                <a:ext cx="2689250" cy="3120783"/>
                <a:chOff x="5097314" y="2786062"/>
                <a:chExt cx="2324100" cy="2697039"/>
              </a:xfrm>
            </p:grpSpPr>
            <p:sp>
              <p:nvSpPr>
                <p:cNvPr id="26" name="Freeform 18">
                  <a:extLst>
                    <a:ext uri="{FF2B5EF4-FFF2-40B4-BE49-F238E27FC236}">
                      <a16:creationId xmlns:a16="http://schemas.microsoft.com/office/drawing/2014/main" id="{01F918A7-E6A8-4974-ABBD-011DD3D06A42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27" name="Freeform 19">
                  <a:extLst>
                    <a:ext uri="{FF2B5EF4-FFF2-40B4-BE49-F238E27FC236}">
                      <a16:creationId xmlns:a16="http://schemas.microsoft.com/office/drawing/2014/main" id="{46F64AE3-E58D-40AC-B27F-1292ED2FE79F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28" name="Freeform 20">
                  <a:extLst>
                    <a:ext uri="{FF2B5EF4-FFF2-40B4-BE49-F238E27FC236}">
                      <a16:creationId xmlns:a16="http://schemas.microsoft.com/office/drawing/2014/main" id="{9B95C00E-F8FA-4DED-82E5-7EBF200776DC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29" name="Freeform 21">
                  <a:extLst>
                    <a:ext uri="{FF2B5EF4-FFF2-40B4-BE49-F238E27FC236}">
                      <a16:creationId xmlns:a16="http://schemas.microsoft.com/office/drawing/2014/main" id="{AF04B79E-E92A-4415-A6D9-577A2D1CE873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97CC77B1-636B-43A9-9E03-EBFFB1E16D30}"/>
                  </a:ext>
                </a:extLst>
              </p:cNvPr>
              <p:cNvGrpSpPr/>
              <p:nvPr/>
            </p:nvGrpSpPr>
            <p:grpSpPr>
              <a:xfrm rot="848653">
                <a:off x="1733447" y="3720175"/>
                <a:ext cx="2819803" cy="3272285"/>
                <a:chOff x="5097314" y="2786062"/>
                <a:chExt cx="2324100" cy="2697039"/>
              </a:xfrm>
            </p:grpSpPr>
            <p:sp>
              <p:nvSpPr>
                <p:cNvPr id="22" name="Freeform 23">
                  <a:extLst>
                    <a:ext uri="{FF2B5EF4-FFF2-40B4-BE49-F238E27FC236}">
                      <a16:creationId xmlns:a16="http://schemas.microsoft.com/office/drawing/2014/main" id="{316EFE3E-690E-45D1-9389-C744F81EB4AD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23" name="Freeform 24">
                  <a:extLst>
                    <a:ext uri="{FF2B5EF4-FFF2-40B4-BE49-F238E27FC236}">
                      <a16:creationId xmlns:a16="http://schemas.microsoft.com/office/drawing/2014/main" id="{1734E41E-777E-4B4E-9FED-45A2F28A6EB7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24" name="Freeform 25">
                  <a:extLst>
                    <a:ext uri="{FF2B5EF4-FFF2-40B4-BE49-F238E27FC236}">
                      <a16:creationId xmlns:a16="http://schemas.microsoft.com/office/drawing/2014/main" id="{5E14BBD5-D217-4082-B599-D0FEDDD121C3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25" name="Freeform 26">
                  <a:extLst>
                    <a:ext uri="{FF2B5EF4-FFF2-40B4-BE49-F238E27FC236}">
                      <a16:creationId xmlns:a16="http://schemas.microsoft.com/office/drawing/2014/main" id="{CC269FE0-FEF1-4809-A376-DCBE4E077602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9AACB38E-7134-4CD8-BC0E-3E70EC0EA411}"/>
                  </a:ext>
                </a:extLst>
              </p:cNvPr>
              <p:cNvGrpSpPr/>
              <p:nvPr/>
            </p:nvGrpSpPr>
            <p:grpSpPr>
              <a:xfrm>
                <a:off x="2202952" y="2850482"/>
                <a:ext cx="2518253" cy="2922347"/>
                <a:chOff x="5097314" y="2786062"/>
                <a:chExt cx="2324100" cy="2697039"/>
              </a:xfrm>
            </p:grpSpPr>
            <p:sp>
              <p:nvSpPr>
                <p:cNvPr id="18" name="Freeform 3">
                  <a:extLst>
                    <a:ext uri="{FF2B5EF4-FFF2-40B4-BE49-F238E27FC236}">
                      <a16:creationId xmlns:a16="http://schemas.microsoft.com/office/drawing/2014/main" id="{11AEC379-7E0E-49C9-B33D-1905EC3E84B9}"/>
                    </a:ext>
                  </a:extLst>
                </p:cNvPr>
                <p:cNvSpPr/>
                <p:nvPr/>
              </p:nvSpPr>
              <p:spPr>
                <a:xfrm>
                  <a:off x="5397351" y="2786062"/>
                  <a:ext cx="2024063" cy="2363788"/>
                </a:xfrm>
                <a:custGeom>
                  <a:avLst/>
                  <a:gdLst>
                    <a:gd name="connsiteX0" fmla="*/ 6096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09600 w 2057400"/>
                    <a:gd name="connsiteY4" fmla="*/ 0 h 2349500"/>
                    <a:gd name="connsiteX0" fmla="*/ 647700 w 2057400"/>
                    <a:gd name="connsiteY0" fmla="*/ 0 h 2349500"/>
                    <a:gd name="connsiteX1" fmla="*/ 0 w 2057400"/>
                    <a:gd name="connsiteY1" fmla="*/ 330200 h 2349500"/>
                    <a:gd name="connsiteX2" fmla="*/ 1701800 w 2057400"/>
                    <a:gd name="connsiteY2" fmla="*/ 2349500 h 2349500"/>
                    <a:gd name="connsiteX3" fmla="*/ 2057400 w 2057400"/>
                    <a:gd name="connsiteY3" fmla="*/ 1625600 h 2349500"/>
                    <a:gd name="connsiteX4" fmla="*/ 647700 w 2057400"/>
                    <a:gd name="connsiteY4" fmla="*/ 0 h 2349500"/>
                    <a:gd name="connsiteX0" fmla="*/ 657225 w 2057400"/>
                    <a:gd name="connsiteY0" fmla="*/ 0 h 2363788"/>
                    <a:gd name="connsiteX1" fmla="*/ 0 w 2057400"/>
                    <a:gd name="connsiteY1" fmla="*/ 344488 h 2363788"/>
                    <a:gd name="connsiteX2" fmla="*/ 1701800 w 2057400"/>
                    <a:gd name="connsiteY2" fmla="*/ 2363788 h 2363788"/>
                    <a:gd name="connsiteX3" fmla="*/ 2057400 w 2057400"/>
                    <a:gd name="connsiteY3" fmla="*/ 1639888 h 2363788"/>
                    <a:gd name="connsiteX4" fmla="*/ 657225 w 2057400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701800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57225 w 2066925"/>
                    <a:gd name="connsiteY0" fmla="*/ 0 h 2363788"/>
                    <a:gd name="connsiteX1" fmla="*/ 0 w 2066925"/>
                    <a:gd name="connsiteY1" fmla="*/ 344488 h 2363788"/>
                    <a:gd name="connsiteX2" fmla="*/ 1677987 w 2066925"/>
                    <a:gd name="connsiteY2" fmla="*/ 2363788 h 2363788"/>
                    <a:gd name="connsiteX3" fmla="*/ 2066925 w 2066925"/>
                    <a:gd name="connsiteY3" fmla="*/ 1601788 h 2363788"/>
                    <a:gd name="connsiteX4" fmla="*/ 657225 w 2066925"/>
                    <a:gd name="connsiteY4" fmla="*/ 0 h 2363788"/>
                    <a:gd name="connsiteX0" fmla="*/ 614363 w 2024063"/>
                    <a:gd name="connsiteY0" fmla="*/ 0 h 2363788"/>
                    <a:gd name="connsiteX1" fmla="*/ 0 w 2024063"/>
                    <a:gd name="connsiteY1" fmla="*/ 354013 h 2363788"/>
                    <a:gd name="connsiteX2" fmla="*/ 1635125 w 2024063"/>
                    <a:gd name="connsiteY2" fmla="*/ 2363788 h 2363788"/>
                    <a:gd name="connsiteX3" fmla="*/ 2024063 w 2024063"/>
                    <a:gd name="connsiteY3" fmla="*/ 1601788 h 2363788"/>
                    <a:gd name="connsiteX4" fmla="*/ 614363 w 2024063"/>
                    <a:gd name="connsiteY4" fmla="*/ 0 h 2363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24063" h="2363788">
                      <a:moveTo>
                        <a:pt x="614363" y="0"/>
                      </a:moveTo>
                      <a:lnTo>
                        <a:pt x="0" y="354013"/>
                      </a:lnTo>
                      <a:lnTo>
                        <a:pt x="1635125" y="2363788"/>
                      </a:lnTo>
                      <a:lnTo>
                        <a:pt x="2024063" y="1601788"/>
                      </a:lnTo>
                      <a:lnTo>
                        <a:pt x="614363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70000"/>
                        <a:lumOff val="30000"/>
                      </a:schemeClr>
                    </a:gs>
                    <a:gs pos="100000">
                      <a:schemeClr val="accent1">
                        <a:lumMod val="70000"/>
                        <a:lumOff val="30000"/>
                      </a:schemeClr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19" name="Freeform 4">
                  <a:extLst>
                    <a:ext uri="{FF2B5EF4-FFF2-40B4-BE49-F238E27FC236}">
                      <a16:creationId xmlns:a16="http://schemas.microsoft.com/office/drawing/2014/main" id="{B4129CB9-64E4-4DCB-A3F2-43D20D984B76}"/>
                    </a:ext>
                  </a:extLst>
                </p:cNvPr>
                <p:cNvSpPr/>
                <p:nvPr/>
              </p:nvSpPr>
              <p:spPr>
                <a:xfrm>
                  <a:off x="5097314" y="3203575"/>
                  <a:ext cx="1323975" cy="2262036"/>
                </a:xfrm>
                <a:custGeom>
                  <a:avLst/>
                  <a:gdLst>
                    <a:gd name="connsiteX0" fmla="*/ 317500 w 1333500"/>
                    <a:gd name="connsiteY0" fmla="*/ 0 h 2463800"/>
                    <a:gd name="connsiteX1" fmla="*/ 0 w 1333500"/>
                    <a:gd name="connsiteY1" fmla="*/ 165100 h 2463800"/>
                    <a:gd name="connsiteX2" fmla="*/ 1104900 w 1333500"/>
                    <a:gd name="connsiteY2" fmla="*/ 2463800 h 2463800"/>
                    <a:gd name="connsiteX3" fmla="*/ 1333500 w 1333500"/>
                    <a:gd name="connsiteY3" fmla="*/ 1689100 h 2463800"/>
                    <a:gd name="connsiteX4" fmla="*/ 317500 w 1333500"/>
                    <a:gd name="connsiteY4" fmla="*/ 0 h 2463800"/>
                    <a:gd name="connsiteX0" fmla="*/ 331788 w 1333500"/>
                    <a:gd name="connsiteY0" fmla="*/ 0 h 2416175"/>
                    <a:gd name="connsiteX1" fmla="*/ 0 w 1333500"/>
                    <a:gd name="connsiteY1" fmla="*/ 117475 h 2416175"/>
                    <a:gd name="connsiteX2" fmla="*/ 1104900 w 1333500"/>
                    <a:gd name="connsiteY2" fmla="*/ 2416175 h 2416175"/>
                    <a:gd name="connsiteX3" fmla="*/ 1333500 w 1333500"/>
                    <a:gd name="connsiteY3" fmla="*/ 1641475 h 2416175"/>
                    <a:gd name="connsiteX4" fmla="*/ 331788 w 1333500"/>
                    <a:gd name="connsiteY4" fmla="*/ 0 h 2416175"/>
                    <a:gd name="connsiteX0" fmla="*/ 331788 w 1362075"/>
                    <a:gd name="connsiteY0" fmla="*/ 0 h 2416175"/>
                    <a:gd name="connsiteX1" fmla="*/ 0 w 1362075"/>
                    <a:gd name="connsiteY1" fmla="*/ 117475 h 2416175"/>
                    <a:gd name="connsiteX2" fmla="*/ 1104900 w 1362075"/>
                    <a:gd name="connsiteY2" fmla="*/ 2416175 h 2416175"/>
                    <a:gd name="connsiteX3" fmla="*/ 1362075 w 1362075"/>
                    <a:gd name="connsiteY3" fmla="*/ 1736725 h 2416175"/>
                    <a:gd name="connsiteX4" fmla="*/ 331788 w 1362075"/>
                    <a:gd name="connsiteY4" fmla="*/ 0 h 2416175"/>
                    <a:gd name="connsiteX0" fmla="*/ 331788 w 1381125"/>
                    <a:gd name="connsiteY0" fmla="*/ 0 h 2416175"/>
                    <a:gd name="connsiteX1" fmla="*/ 0 w 1381125"/>
                    <a:gd name="connsiteY1" fmla="*/ 117475 h 2416175"/>
                    <a:gd name="connsiteX2" fmla="*/ 1104900 w 1381125"/>
                    <a:gd name="connsiteY2" fmla="*/ 2416175 h 2416175"/>
                    <a:gd name="connsiteX3" fmla="*/ 1381125 w 1381125"/>
                    <a:gd name="connsiteY3" fmla="*/ 1722437 h 2416175"/>
                    <a:gd name="connsiteX4" fmla="*/ 331788 w 1381125"/>
                    <a:gd name="connsiteY4" fmla="*/ 0 h 2416175"/>
                    <a:gd name="connsiteX0" fmla="*/ 331788 w 1381125"/>
                    <a:gd name="connsiteY0" fmla="*/ 0 h 2349500"/>
                    <a:gd name="connsiteX1" fmla="*/ 0 w 1381125"/>
                    <a:gd name="connsiteY1" fmla="*/ 117475 h 2349500"/>
                    <a:gd name="connsiteX2" fmla="*/ 1152525 w 1381125"/>
                    <a:gd name="connsiteY2" fmla="*/ 2349500 h 2349500"/>
                    <a:gd name="connsiteX3" fmla="*/ 1381125 w 1381125"/>
                    <a:gd name="connsiteY3" fmla="*/ 1722437 h 2349500"/>
                    <a:gd name="connsiteX4" fmla="*/ 331788 w 1381125"/>
                    <a:gd name="connsiteY4" fmla="*/ 0 h 2349500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4900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33500"/>
                    <a:gd name="connsiteY0" fmla="*/ 0 h 2335212"/>
                    <a:gd name="connsiteX1" fmla="*/ 0 w 1333500"/>
                    <a:gd name="connsiteY1" fmla="*/ 117475 h 2335212"/>
                    <a:gd name="connsiteX2" fmla="*/ 1109663 w 1333500"/>
                    <a:gd name="connsiteY2" fmla="*/ 2335212 h 2335212"/>
                    <a:gd name="connsiteX3" fmla="*/ 1333500 w 1333500"/>
                    <a:gd name="connsiteY3" fmla="*/ 1722437 h 2335212"/>
                    <a:gd name="connsiteX4" fmla="*/ 284163 w 1333500"/>
                    <a:gd name="connsiteY4" fmla="*/ 0 h 2335212"/>
                    <a:gd name="connsiteX0" fmla="*/ 284163 w 1333500"/>
                    <a:gd name="connsiteY0" fmla="*/ 0 h 2349500"/>
                    <a:gd name="connsiteX1" fmla="*/ 0 w 1333500"/>
                    <a:gd name="connsiteY1" fmla="*/ 117475 h 2349500"/>
                    <a:gd name="connsiteX2" fmla="*/ 1109663 w 1333500"/>
                    <a:gd name="connsiteY2" fmla="*/ 2349500 h 2349500"/>
                    <a:gd name="connsiteX3" fmla="*/ 1333500 w 1333500"/>
                    <a:gd name="connsiteY3" fmla="*/ 1722437 h 2349500"/>
                    <a:gd name="connsiteX4" fmla="*/ 284163 w 1333500"/>
                    <a:gd name="connsiteY4" fmla="*/ 0 h 2349500"/>
                    <a:gd name="connsiteX0" fmla="*/ 284163 w 1323975"/>
                    <a:gd name="connsiteY0" fmla="*/ 0 h 2349500"/>
                    <a:gd name="connsiteX1" fmla="*/ 0 w 1323975"/>
                    <a:gd name="connsiteY1" fmla="*/ 117475 h 2349500"/>
                    <a:gd name="connsiteX2" fmla="*/ 1109663 w 1323975"/>
                    <a:gd name="connsiteY2" fmla="*/ 2349500 h 2349500"/>
                    <a:gd name="connsiteX3" fmla="*/ 1323975 w 1323975"/>
                    <a:gd name="connsiteY3" fmla="*/ 1727199 h 2349500"/>
                    <a:gd name="connsiteX4" fmla="*/ 284163 w 1323975"/>
                    <a:gd name="connsiteY4" fmla="*/ 0 h 2349500"/>
                    <a:gd name="connsiteX0" fmla="*/ 284163 w 1323975"/>
                    <a:gd name="connsiteY0" fmla="*/ 0 h 2262036"/>
                    <a:gd name="connsiteX1" fmla="*/ 0 w 1323975"/>
                    <a:gd name="connsiteY1" fmla="*/ 117475 h 2262036"/>
                    <a:gd name="connsiteX2" fmla="*/ 1157371 w 1323975"/>
                    <a:gd name="connsiteY2" fmla="*/ 2262036 h 2262036"/>
                    <a:gd name="connsiteX3" fmla="*/ 1323975 w 1323975"/>
                    <a:gd name="connsiteY3" fmla="*/ 1727199 h 2262036"/>
                    <a:gd name="connsiteX4" fmla="*/ 284163 w 1323975"/>
                    <a:gd name="connsiteY4" fmla="*/ 0 h 2262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3975" h="2262036">
                      <a:moveTo>
                        <a:pt x="284163" y="0"/>
                      </a:moveTo>
                      <a:lnTo>
                        <a:pt x="0" y="117475"/>
                      </a:lnTo>
                      <a:lnTo>
                        <a:pt x="1157371" y="2262036"/>
                      </a:lnTo>
                      <a:lnTo>
                        <a:pt x="1323975" y="1727199"/>
                      </a:lnTo>
                      <a:lnTo>
                        <a:pt x="284163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20" name="Freeform 7">
                  <a:extLst>
                    <a:ext uri="{FF2B5EF4-FFF2-40B4-BE49-F238E27FC236}">
                      <a16:creationId xmlns:a16="http://schemas.microsoft.com/office/drawing/2014/main" id="{973EDEED-FFF1-40FD-A5EC-A1ED04386DDF}"/>
                    </a:ext>
                  </a:extLst>
                </p:cNvPr>
                <p:cNvSpPr/>
                <p:nvPr/>
              </p:nvSpPr>
              <p:spPr>
                <a:xfrm>
                  <a:off x="5384800" y="3140074"/>
                  <a:ext cx="1647675" cy="2009776"/>
                </a:xfrm>
                <a:custGeom>
                  <a:avLst/>
                  <a:gdLst>
                    <a:gd name="connsiteX0" fmla="*/ 1625600 w 1625600"/>
                    <a:gd name="connsiteY0" fmla="*/ 1981200 h 1981200"/>
                    <a:gd name="connsiteX1" fmla="*/ 1016000 w 1625600"/>
                    <a:gd name="connsiteY1" fmla="*/ 1752600 h 1981200"/>
                    <a:gd name="connsiteX2" fmla="*/ 0 w 1625600"/>
                    <a:gd name="connsiteY2" fmla="*/ 0 h 1981200"/>
                    <a:gd name="connsiteX3" fmla="*/ 1625600 w 1625600"/>
                    <a:gd name="connsiteY3" fmla="*/ 1981200 h 1981200"/>
                    <a:gd name="connsiteX0" fmla="*/ 1611312 w 1611312"/>
                    <a:gd name="connsiteY0" fmla="*/ 2009775 h 2009775"/>
                    <a:gd name="connsiteX1" fmla="*/ 1001712 w 1611312"/>
                    <a:gd name="connsiteY1" fmla="*/ 1781175 h 2009775"/>
                    <a:gd name="connsiteX2" fmla="*/ 0 w 1611312"/>
                    <a:gd name="connsiteY2" fmla="*/ 0 h 2009775"/>
                    <a:gd name="connsiteX3" fmla="*/ 1611312 w 1611312"/>
                    <a:gd name="connsiteY3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33313 w 1642913"/>
                    <a:gd name="connsiteY1" fmla="*/ 1781175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42913 w 1642913"/>
                    <a:gd name="connsiteY0" fmla="*/ 2009775 h 2009775"/>
                    <a:gd name="connsiteX1" fmla="*/ 1028550 w 1642913"/>
                    <a:gd name="connsiteY1" fmla="*/ 1785937 h 2009775"/>
                    <a:gd name="connsiteX2" fmla="*/ 0 w 1642913"/>
                    <a:gd name="connsiteY2" fmla="*/ 55564 h 2009775"/>
                    <a:gd name="connsiteX3" fmla="*/ 31601 w 1642913"/>
                    <a:gd name="connsiteY3" fmla="*/ 0 h 2009775"/>
                    <a:gd name="connsiteX4" fmla="*/ 1642913 w 1642913"/>
                    <a:gd name="connsiteY4" fmla="*/ 2009775 h 2009775"/>
                    <a:gd name="connsiteX0" fmla="*/ 1652438 w 1652438"/>
                    <a:gd name="connsiteY0" fmla="*/ 2000250 h 2000250"/>
                    <a:gd name="connsiteX1" fmla="*/ 1028550 w 1652438"/>
                    <a:gd name="connsiteY1" fmla="*/ 1785937 h 2000250"/>
                    <a:gd name="connsiteX2" fmla="*/ 0 w 1652438"/>
                    <a:gd name="connsiteY2" fmla="*/ 55564 h 2000250"/>
                    <a:gd name="connsiteX3" fmla="*/ 31601 w 1652438"/>
                    <a:gd name="connsiteY3" fmla="*/ 0 h 2000250"/>
                    <a:gd name="connsiteX4" fmla="*/ 1652438 w 1652438"/>
                    <a:gd name="connsiteY4" fmla="*/ 2000250 h 2000250"/>
                    <a:gd name="connsiteX0" fmla="*/ 1671488 w 1671488"/>
                    <a:gd name="connsiteY0" fmla="*/ 2014538 h 2014538"/>
                    <a:gd name="connsiteX1" fmla="*/ 1028550 w 1671488"/>
                    <a:gd name="connsiteY1" fmla="*/ 1785937 h 2014538"/>
                    <a:gd name="connsiteX2" fmla="*/ 0 w 1671488"/>
                    <a:gd name="connsiteY2" fmla="*/ 55564 h 2014538"/>
                    <a:gd name="connsiteX3" fmla="*/ 31601 w 1671488"/>
                    <a:gd name="connsiteY3" fmla="*/ 0 h 2014538"/>
                    <a:gd name="connsiteX4" fmla="*/ 1671488 w 1671488"/>
                    <a:gd name="connsiteY4" fmla="*/ 2014538 h 2014538"/>
                    <a:gd name="connsiteX0" fmla="*/ 1657200 w 1657200"/>
                    <a:gd name="connsiteY0" fmla="*/ 2009776 h 2009776"/>
                    <a:gd name="connsiteX1" fmla="*/ 1028550 w 1657200"/>
                    <a:gd name="connsiteY1" fmla="*/ 1785937 h 2009776"/>
                    <a:gd name="connsiteX2" fmla="*/ 0 w 1657200"/>
                    <a:gd name="connsiteY2" fmla="*/ 55564 h 2009776"/>
                    <a:gd name="connsiteX3" fmla="*/ 31601 w 1657200"/>
                    <a:gd name="connsiteY3" fmla="*/ 0 h 2009776"/>
                    <a:gd name="connsiteX4" fmla="*/ 1657200 w 1657200"/>
                    <a:gd name="connsiteY4" fmla="*/ 2009776 h 2009776"/>
                    <a:gd name="connsiteX0" fmla="*/ 1642912 w 1642912"/>
                    <a:gd name="connsiteY0" fmla="*/ 2009776 h 2009776"/>
                    <a:gd name="connsiteX1" fmla="*/ 1014262 w 1642912"/>
                    <a:gd name="connsiteY1" fmla="*/ 1785937 h 2009776"/>
                    <a:gd name="connsiteX2" fmla="*/ 0 w 1642912"/>
                    <a:gd name="connsiteY2" fmla="*/ 65089 h 2009776"/>
                    <a:gd name="connsiteX3" fmla="*/ 17313 w 1642912"/>
                    <a:gd name="connsiteY3" fmla="*/ 0 h 2009776"/>
                    <a:gd name="connsiteX4" fmla="*/ 1642912 w 1642912"/>
                    <a:gd name="connsiteY4" fmla="*/ 2009776 h 2009776"/>
                    <a:gd name="connsiteX0" fmla="*/ 1647675 w 1647675"/>
                    <a:gd name="connsiteY0" fmla="*/ 2009776 h 2009776"/>
                    <a:gd name="connsiteX1" fmla="*/ 1019025 w 1647675"/>
                    <a:gd name="connsiteY1" fmla="*/ 1785937 h 2009776"/>
                    <a:gd name="connsiteX2" fmla="*/ 0 w 1647675"/>
                    <a:gd name="connsiteY2" fmla="*/ 74614 h 2009776"/>
                    <a:gd name="connsiteX3" fmla="*/ 22076 w 1647675"/>
                    <a:gd name="connsiteY3" fmla="*/ 0 h 2009776"/>
                    <a:gd name="connsiteX4" fmla="*/ 1647675 w 1647675"/>
                    <a:gd name="connsiteY4" fmla="*/ 2009776 h 200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7675" h="2009776">
                      <a:moveTo>
                        <a:pt x="1647675" y="2009776"/>
                      </a:moveTo>
                      <a:lnTo>
                        <a:pt x="1019025" y="1785937"/>
                      </a:lnTo>
                      <a:cubicBezTo>
                        <a:pt x="707925" y="1234546"/>
                        <a:pt x="330150" y="621242"/>
                        <a:pt x="0" y="74614"/>
                      </a:cubicBezTo>
                      <a:lnTo>
                        <a:pt x="22076" y="0"/>
                      </a:lnTo>
                      <a:lnTo>
                        <a:pt x="1647675" y="2009776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70000"/>
                      </a:schemeClr>
                    </a:gs>
                    <a:gs pos="100000">
                      <a:schemeClr val="accent1">
                        <a:lumMod val="70000"/>
                      </a:schemeClr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 dirty="0"/>
                </a:p>
              </p:txBody>
            </p:sp>
            <p:sp>
              <p:nvSpPr>
                <p:cNvPr id="21" name="Freeform 9">
                  <a:extLst>
                    <a:ext uri="{FF2B5EF4-FFF2-40B4-BE49-F238E27FC236}">
                      <a16:creationId xmlns:a16="http://schemas.microsoft.com/office/drawing/2014/main" id="{A683614F-0EE8-48B7-B4CE-B659B2340B50}"/>
                    </a:ext>
                  </a:extLst>
                </p:cNvPr>
                <p:cNvSpPr/>
                <p:nvPr/>
              </p:nvSpPr>
              <p:spPr>
                <a:xfrm>
                  <a:off x="6249936" y="4918074"/>
                  <a:ext cx="795241" cy="565027"/>
                </a:xfrm>
                <a:custGeom>
                  <a:avLst/>
                  <a:gdLst>
                    <a:gd name="connsiteX0" fmla="*/ 889000 w 889000"/>
                    <a:gd name="connsiteY0" fmla="*/ 215900 h 622300"/>
                    <a:gd name="connsiteX1" fmla="*/ 0 w 889000"/>
                    <a:gd name="connsiteY1" fmla="*/ 622300 h 622300"/>
                    <a:gd name="connsiteX2" fmla="*/ 266700 w 889000"/>
                    <a:gd name="connsiteY2" fmla="*/ 0 h 622300"/>
                    <a:gd name="connsiteX3" fmla="*/ 889000 w 889000"/>
                    <a:gd name="connsiteY3" fmla="*/ 215900 h 622300"/>
                    <a:gd name="connsiteX0" fmla="*/ 903288 w 903288"/>
                    <a:gd name="connsiteY0" fmla="*/ 201612 h 622300"/>
                    <a:gd name="connsiteX1" fmla="*/ 0 w 903288"/>
                    <a:gd name="connsiteY1" fmla="*/ 622300 h 622300"/>
                    <a:gd name="connsiteX2" fmla="*/ 266700 w 903288"/>
                    <a:gd name="connsiteY2" fmla="*/ 0 h 622300"/>
                    <a:gd name="connsiteX3" fmla="*/ 903288 w 903288"/>
                    <a:gd name="connsiteY3" fmla="*/ 201612 h 622300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85750 w 903288"/>
                    <a:gd name="connsiteY2" fmla="*/ 0 h 636588"/>
                    <a:gd name="connsiteX3" fmla="*/ 903288 w 903288"/>
                    <a:gd name="connsiteY3" fmla="*/ 215900 h 636588"/>
                    <a:gd name="connsiteX0" fmla="*/ 903288 w 903288"/>
                    <a:gd name="connsiteY0" fmla="*/ 215900 h 636588"/>
                    <a:gd name="connsiteX1" fmla="*/ 0 w 903288"/>
                    <a:gd name="connsiteY1" fmla="*/ 636588 h 636588"/>
                    <a:gd name="connsiteX2" fmla="*/ 266700 w 903288"/>
                    <a:gd name="connsiteY2" fmla="*/ 0 h 636588"/>
                    <a:gd name="connsiteX3" fmla="*/ 903288 w 903288"/>
                    <a:gd name="connsiteY3" fmla="*/ 215900 h 636588"/>
                    <a:gd name="connsiteX0" fmla="*/ 850900 w 850900"/>
                    <a:gd name="connsiteY0" fmla="*/ 215900 h 622301"/>
                    <a:gd name="connsiteX1" fmla="*/ 0 w 850900"/>
                    <a:gd name="connsiteY1" fmla="*/ 622301 h 622301"/>
                    <a:gd name="connsiteX2" fmla="*/ 214312 w 850900"/>
                    <a:gd name="connsiteY2" fmla="*/ 0 h 622301"/>
                    <a:gd name="connsiteX3" fmla="*/ 850900 w 850900"/>
                    <a:gd name="connsiteY3" fmla="*/ 215900 h 622301"/>
                    <a:gd name="connsiteX0" fmla="*/ 850900 w 850900"/>
                    <a:gd name="connsiteY0" fmla="*/ 230187 h 636588"/>
                    <a:gd name="connsiteX1" fmla="*/ 0 w 850900"/>
                    <a:gd name="connsiteY1" fmla="*/ 636588 h 636588"/>
                    <a:gd name="connsiteX2" fmla="*/ 209549 w 850900"/>
                    <a:gd name="connsiteY2" fmla="*/ 0 h 636588"/>
                    <a:gd name="connsiteX3" fmla="*/ 850900 w 850900"/>
                    <a:gd name="connsiteY3" fmla="*/ 230187 h 636588"/>
                    <a:gd name="connsiteX0" fmla="*/ 803192 w 803192"/>
                    <a:gd name="connsiteY0" fmla="*/ 230187 h 525270"/>
                    <a:gd name="connsiteX1" fmla="*/ 0 w 803192"/>
                    <a:gd name="connsiteY1" fmla="*/ 525270 h 525270"/>
                    <a:gd name="connsiteX2" fmla="*/ 161841 w 803192"/>
                    <a:gd name="connsiteY2" fmla="*/ 0 h 525270"/>
                    <a:gd name="connsiteX3" fmla="*/ 803192 w 803192"/>
                    <a:gd name="connsiteY3" fmla="*/ 230187 h 525270"/>
                    <a:gd name="connsiteX0" fmla="*/ 795241 w 795241"/>
                    <a:gd name="connsiteY0" fmla="*/ 230187 h 565027"/>
                    <a:gd name="connsiteX1" fmla="*/ 0 w 795241"/>
                    <a:gd name="connsiteY1" fmla="*/ 565027 h 565027"/>
                    <a:gd name="connsiteX2" fmla="*/ 153890 w 795241"/>
                    <a:gd name="connsiteY2" fmla="*/ 0 h 565027"/>
                    <a:gd name="connsiteX3" fmla="*/ 795241 w 795241"/>
                    <a:gd name="connsiteY3" fmla="*/ 230187 h 565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5241" h="565027">
                      <a:moveTo>
                        <a:pt x="795241" y="230187"/>
                      </a:moveTo>
                      <a:lnTo>
                        <a:pt x="0" y="565027"/>
                      </a:lnTo>
                      <a:lnTo>
                        <a:pt x="153890" y="0"/>
                      </a:lnTo>
                      <a:lnTo>
                        <a:pt x="795241" y="23018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70000"/>
                        <a:lumOff val="30000"/>
                      </a:schemeClr>
                    </a:gs>
                    <a:gs pos="100000">
                      <a:schemeClr val="accent1">
                        <a:lumMod val="70000"/>
                        <a:lumOff val="30000"/>
                      </a:schemeClr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25060A87-4E7D-4DC9-A26B-D6F989A02BD4}"/>
                </a:ext>
              </a:extLst>
            </p:cNvPr>
            <p:cNvGrpSpPr/>
            <p:nvPr/>
          </p:nvGrpSpPr>
          <p:grpSpPr>
            <a:xfrm>
              <a:off x="3678427" y="2371677"/>
              <a:ext cx="1955619" cy="1389762"/>
              <a:chOff x="3064080" y="2527763"/>
              <a:chExt cx="1822941" cy="1424567"/>
            </a:xfrm>
          </p:grpSpPr>
          <p:sp>
            <p:nvSpPr>
              <p:cNvPr id="35" name="Freeform 65">
                <a:extLst>
                  <a:ext uri="{FF2B5EF4-FFF2-40B4-BE49-F238E27FC236}">
                    <a16:creationId xmlns:a16="http://schemas.microsoft.com/office/drawing/2014/main" id="{AFCF9879-79A0-4BEE-8784-30DF14F92DB4}"/>
                  </a:ext>
                </a:extLst>
              </p:cNvPr>
              <p:cNvSpPr/>
              <p:nvPr/>
            </p:nvSpPr>
            <p:spPr>
              <a:xfrm>
                <a:off x="4141347" y="2527763"/>
                <a:ext cx="551618" cy="962935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1618" h="962935">
                    <a:moveTo>
                      <a:pt x="551618" y="962935"/>
                    </a:moveTo>
                    <a:cubicBezTo>
                      <a:pt x="253444" y="516336"/>
                      <a:pt x="90442" y="264545"/>
                      <a:pt x="18880" y="104194"/>
                    </a:cubicBezTo>
                    <a:cubicBezTo>
                      <a:pt x="-52682" y="-56157"/>
                      <a:pt x="100712" y="22362"/>
                      <a:pt x="122247" y="827"/>
                    </a:cubicBezTo>
                  </a:path>
                </a:pathLst>
              </a:custGeom>
              <a:ln w="3810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36" name="Freeform 66">
                <a:extLst>
                  <a:ext uri="{FF2B5EF4-FFF2-40B4-BE49-F238E27FC236}">
                    <a16:creationId xmlns:a16="http://schemas.microsoft.com/office/drawing/2014/main" id="{AE402F9D-EA4C-4F4F-AA11-FDA130FAF0A9}"/>
                  </a:ext>
                </a:extLst>
              </p:cNvPr>
              <p:cNvSpPr/>
              <p:nvPr/>
            </p:nvSpPr>
            <p:spPr>
              <a:xfrm>
                <a:off x="3958377" y="2635642"/>
                <a:ext cx="341478" cy="898498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1478" h="898498">
                    <a:moveTo>
                      <a:pt x="341478" y="898498"/>
                    </a:moveTo>
                    <a:cubicBezTo>
                      <a:pt x="146671" y="443948"/>
                      <a:pt x="45953" y="253117"/>
                      <a:pt x="7522" y="103367"/>
                    </a:cubicBezTo>
                    <a:cubicBezTo>
                      <a:pt x="-30909" y="-46383"/>
                      <a:pt x="89354" y="21535"/>
                      <a:pt x="110889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37" name="Freeform 67">
                <a:extLst>
                  <a:ext uri="{FF2B5EF4-FFF2-40B4-BE49-F238E27FC236}">
                    <a16:creationId xmlns:a16="http://schemas.microsoft.com/office/drawing/2014/main" id="{15498A03-A392-44F3-BBBC-6C4185DCDAE0}"/>
                  </a:ext>
                </a:extLst>
              </p:cNvPr>
              <p:cNvSpPr/>
              <p:nvPr/>
            </p:nvSpPr>
            <p:spPr>
              <a:xfrm rot="424058">
                <a:off x="3744773" y="2762589"/>
                <a:ext cx="598849" cy="1189741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8849" h="1189741">
                    <a:moveTo>
                      <a:pt x="598849" y="1189741"/>
                    </a:moveTo>
                    <a:cubicBezTo>
                      <a:pt x="382326" y="753909"/>
                      <a:pt x="124832" y="364848"/>
                      <a:pt x="36316" y="166558"/>
                    </a:cubicBezTo>
                    <a:cubicBezTo>
                      <a:pt x="-52200" y="-31732"/>
                      <a:pt x="46215" y="21535"/>
                      <a:pt x="67750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38" name="Freeform 68">
                <a:extLst>
                  <a:ext uri="{FF2B5EF4-FFF2-40B4-BE49-F238E27FC236}">
                    <a16:creationId xmlns:a16="http://schemas.microsoft.com/office/drawing/2014/main" id="{929F83BF-7C3C-4372-847A-8E2328109E04}"/>
                  </a:ext>
                </a:extLst>
              </p:cNvPr>
              <p:cNvSpPr/>
              <p:nvPr/>
            </p:nvSpPr>
            <p:spPr>
              <a:xfrm rot="1547584">
                <a:off x="3064080" y="3116301"/>
                <a:ext cx="654077" cy="802803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4077" h="802803">
                    <a:moveTo>
                      <a:pt x="654077" y="802803"/>
                    </a:moveTo>
                    <a:cubicBezTo>
                      <a:pt x="294131" y="453945"/>
                      <a:pt x="137190" y="300358"/>
                      <a:pt x="40100" y="166558"/>
                    </a:cubicBezTo>
                    <a:cubicBezTo>
                      <a:pt x="-56990" y="32758"/>
                      <a:pt x="49999" y="21535"/>
                      <a:pt x="71534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39" name="Freeform 69">
                <a:extLst>
                  <a:ext uri="{FF2B5EF4-FFF2-40B4-BE49-F238E27FC236}">
                    <a16:creationId xmlns:a16="http://schemas.microsoft.com/office/drawing/2014/main" id="{52F98F61-C149-4ABB-8903-2C56928CDBB9}"/>
                  </a:ext>
                </a:extLst>
              </p:cNvPr>
              <p:cNvSpPr/>
              <p:nvPr/>
            </p:nvSpPr>
            <p:spPr>
              <a:xfrm rot="1547584">
                <a:off x="3348474" y="2959035"/>
                <a:ext cx="676620" cy="827980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76620 w 676620"/>
                  <a:gd name="connsiteY0" fmla="*/ 827980 h 827980"/>
                  <a:gd name="connsiteX1" fmla="*/ 41646 w 676620"/>
                  <a:gd name="connsiteY1" fmla="*/ 166558 h 827980"/>
                  <a:gd name="connsiteX2" fmla="*/ 73080 w 676620"/>
                  <a:gd name="connsiteY2" fmla="*/ 0 h 827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620" h="827980">
                    <a:moveTo>
                      <a:pt x="676620" y="827980"/>
                    </a:moveTo>
                    <a:cubicBezTo>
                      <a:pt x="316674" y="479122"/>
                      <a:pt x="142236" y="304555"/>
                      <a:pt x="41646" y="166558"/>
                    </a:cubicBezTo>
                    <a:cubicBezTo>
                      <a:pt x="-58944" y="28561"/>
                      <a:pt x="51545" y="21535"/>
                      <a:pt x="73080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0" name="Freeform 70">
                <a:extLst>
                  <a:ext uri="{FF2B5EF4-FFF2-40B4-BE49-F238E27FC236}">
                    <a16:creationId xmlns:a16="http://schemas.microsoft.com/office/drawing/2014/main" id="{1FE226FA-3BD3-4CA3-9DEE-11503EA1F1F1}"/>
                  </a:ext>
                </a:extLst>
              </p:cNvPr>
              <p:cNvSpPr/>
              <p:nvPr/>
            </p:nvSpPr>
            <p:spPr>
              <a:xfrm rot="1547584">
                <a:off x="3445577" y="2947008"/>
                <a:ext cx="901202" cy="877029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01202" h="877029">
                    <a:moveTo>
                      <a:pt x="901202" y="877029"/>
                    </a:moveTo>
                    <a:cubicBezTo>
                      <a:pt x="501761" y="556089"/>
                      <a:pt x="192518" y="312729"/>
                      <a:pt x="57068" y="166558"/>
                    </a:cubicBezTo>
                    <a:cubicBezTo>
                      <a:pt x="-78382" y="20387"/>
                      <a:pt x="66967" y="21535"/>
                      <a:pt x="88502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1" name="Freeform 71">
                <a:extLst>
                  <a:ext uri="{FF2B5EF4-FFF2-40B4-BE49-F238E27FC236}">
                    <a16:creationId xmlns:a16="http://schemas.microsoft.com/office/drawing/2014/main" id="{1CD213DB-14C7-42C0-B59E-A7FE3B14CA67}"/>
                  </a:ext>
                </a:extLst>
              </p:cNvPr>
              <p:cNvSpPr/>
              <p:nvPr/>
            </p:nvSpPr>
            <p:spPr>
              <a:xfrm rot="1547584">
                <a:off x="3267432" y="3054722"/>
                <a:ext cx="643707" cy="727992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341478 w 341478"/>
                  <a:gd name="connsiteY0" fmla="*/ 898498 h 898498"/>
                  <a:gd name="connsiteX1" fmla="*/ 7522 w 341478"/>
                  <a:gd name="connsiteY1" fmla="*/ 103367 h 898498"/>
                  <a:gd name="connsiteX2" fmla="*/ 110889 w 341478"/>
                  <a:gd name="connsiteY2" fmla="*/ 0 h 898498"/>
                  <a:gd name="connsiteX0" fmla="*/ 575718 w 575718"/>
                  <a:gd name="connsiteY0" fmla="*/ 1351527 h 1351527"/>
                  <a:gd name="connsiteX1" fmla="*/ 20289 w 575718"/>
                  <a:gd name="connsiteY1" fmla="*/ 127161 h 1351527"/>
                  <a:gd name="connsiteX2" fmla="*/ 123656 w 575718"/>
                  <a:gd name="connsiteY2" fmla="*/ 23794 h 1351527"/>
                  <a:gd name="connsiteX0" fmla="*/ 546490 w 546490"/>
                  <a:gd name="connsiteY0" fmla="*/ 1252636 h 1252636"/>
                  <a:gd name="connsiteX1" fmla="*/ 18583 w 546490"/>
                  <a:gd name="connsiteY1" fmla="*/ 121003 h 1252636"/>
                  <a:gd name="connsiteX2" fmla="*/ 121950 w 546490"/>
                  <a:gd name="connsiteY2" fmla="*/ 17636 h 1252636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557982 w 557982"/>
                  <a:gd name="connsiteY0" fmla="*/ 1276824 h 1276824"/>
                  <a:gd name="connsiteX1" fmla="*/ 19250 w 557982"/>
                  <a:gd name="connsiteY1" fmla="*/ 122496 h 1276824"/>
                  <a:gd name="connsiteX2" fmla="*/ 122617 w 557982"/>
                  <a:gd name="connsiteY2" fmla="*/ 19129 h 1276824"/>
                  <a:gd name="connsiteX0" fmla="*/ 614674 w 614674"/>
                  <a:gd name="connsiteY0" fmla="*/ 1184439 h 1184439"/>
                  <a:gd name="connsiteX1" fmla="*/ 22598 w 614674"/>
                  <a:gd name="connsiteY1" fmla="*/ 116846 h 1184439"/>
                  <a:gd name="connsiteX2" fmla="*/ 125965 w 614674"/>
                  <a:gd name="connsiteY2" fmla="*/ 13479 h 1184439"/>
                  <a:gd name="connsiteX0" fmla="*/ 622920 w 622920"/>
                  <a:gd name="connsiteY0" fmla="*/ 1195287 h 1195287"/>
                  <a:gd name="connsiteX1" fmla="*/ 30844 w 622920"/>
                  <a:gd name="connsiteY1" fmla="*/ 127694 h 1195287"/>
                  <a:gd name="connsiteX2" fmla="*/ 91821 w 622920"/>
                  <a:gd name="connsiteY2" fmla="*/ 5546 h 1195287"/>
                  <a:gd name="connsiteX0" fmla="*/ 598849 w 598849"/>
                  <a:gd name="connsiteY0" fmla="*/ 1189741 h 1189741"/>
                  <a:gd name="connsiteX1" fmla="*/ 36316 w 598849"/>
                  <a:gd name="connsiteY1" fmla="*/ 166558 h 1189741"/>
                  <a:gd name="connsiteX2" fmla="*/ 67750 w 598849"/>
                  <a:gd name="connsiteY2" fmla="*/ 0 h 1189741"/>
                  <a:gd name="connsiteX0" fmla="*/ 465672 w 465672"/>
                  <a:gd name="connsiteY0" fmla="*/ 896457 h 896457"/>
                  <a:gd name="connsiteX1" fmla="*/ 27213 w 465672"/>
                  <a:gd name="connsiteY1" fmla="*/ 166558 h 896457"/>
                  <a:gd name="connsiteX2" fmla="*/ 58647 w 465672"/>
                  <a:gd name="connsiteY2" fmla="*/ 0 h 896457"/>
                  <a:gd name="connsiteX0" fmla="*/ 573249 w 573249"/>
                  <a:gd name="connsiteY0" fmla="*/ 848020 h 848020"/>
                  <a:gd name="connsiteX1" fmla="*/ 34563 w 573249"/>
                  <a:gd name="connsiteY1" fmla="*/ 166558 h 848020"/>
                  <a:gd name="connsiteX2" fmla="*/ 65997 w 573249"/>
                  <a:gd name="connsiteY2" fmla="*/ 0 h 848020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654077 w 654077"/>
                  <a:gd name="connsiteY0" fmla="*/ 802803 h 802803"/>
                  <a:gd name="connsiteX1" fmla="*/ 40100 w 654077"/>
                  <a:gd name="connsiteY1" fmla="*/ 166558 h 802803"/>
                  <a:gd name="connsiteX2" fmla="*/ 71534 w 654077"/>
                  <a:gd name="connsiteY2" fmla="*/ 0 h 802803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  <a:gd name="connsiteX0" fmla="*/ 901202 w 901202"/>
                  <a:gd name="connsiteY0" fmla="*/ 877029 h 877029"/>
                  <a:gd name="connsiteX1" fmla="*/ 57068 w 901202"/>
                  <a:gd name="connsiteY1" fmla="*/ 166558 h 877029"/>
                  <a:gd name="connsiteX2" fmla="*/ 88502 w 901202"/>
                  <a:gd name="connsiteY2" fmla="*/ 0 h 877029"/>
                  <a:gd name="connsiteX0" fmla="*/ 643707 w 643707"/>
                  <a:gd name="connsiteY0" fmla="*/ 727992 h 727992"/>
                  <a:gd name="connsiteX1" fmla="*/ 39390 w 643707"/>
                  <a:gd name="connsiteY1" fmla="*/ 166558 h 727992"/>
                  <a:gd name="connsiteX2" fmla="*/ 70824 w 643707"/>
                  <a:gd name="connsiteY2" fmla="*/ 0 h 727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3707" h="727992">
                    <a:moveTo>
                      <a:pt x="643707" y="727992"/>
                    </a:moveTo>
                    <a:cubicBezTo>
                      <a:pt x="244266" y="407052"/>
                      <a:pt x="134870" y="287890"/>
                      <a:pt x="39390" y="166558"/>
                    </a:cubicBezTo>
                    <a:cubicBezTo>
                      <a:pt x="-56090" y="45226"/>
                      <a:pt x="49289" y="21535"/>
                      <a:pt x="70824" y="0"/>
                    </a:cubicBezTo>
                  </a:path>
                </a:pathLst>
              </a:cu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2" name="Freeform 72">
                <a:extLst>
                  <a:ext uri="{FF2B5EF4-FFF2-40B4-BE49-F238E27FC236}">
                    <a16:creationId xmlns:a16="http://schemas.microsoft.com/office/drawing/2014/main" id="{FCBCE2D8-0447-4CCF-9339-65F2526CB321}"/>
                  </a:ext>
                </a:extLst>
              </p:cNvPr>
              <p:cNvSpPr/>
              <p:nvPr/>
            </p:nvSpPr>
            <p:spPr>
              <a:xfrm>
                <a:off x="4054881" y="2604251"/>
                <a:ext cx="374940" cy="803082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4940" h="803082">
                    <a:moveTo>
                      <a:pt x="374940" y="803082"/>
                    </a:moveTo>
                    <a:cubicBezTo>
                      <a:pt x="140376" y="364434"/>
                      <a:pt x="52912" y="237214"/>
                      <a:pt x="9180" y="103367"/>
                    </a:cubicBezTo>
                    <a:cubicBezTo>
                      <a:pt x="-34552" y="-30480"/>
                      <a:pt x="91012" y="21535"/>
                      <a:pt x="112547" y="0"/>
                    </a:cubicBezTo>
                  </a:path>
                </a:pathLst>
              </a:custGeom>
              <a:ln w="3810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518CF65B-F642-45A6-B2D2-218D31C233F1}"/>
                  </a:ext>
                </a:extLst>
              </p:cNvPr>
              <p:cNvCxnSpPr/>
              <p:nvPr/>
            </p:nvCxnSpPr>
            <p:spPr>
              <a:xfrm>
                <a:off x="4429821" y="2853074"/>
                <a:ext cx="457200" cy="504385"/>
              </a:xfrm>
              <a:prstGeom prst="line">
                <a:avLst/>
              </a:prstGeom>
              <a:ln w="3810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" name="Straight Connector 43">
                <a:extLst>
                  <a:ext uri="{FF2B5EF4-FFF2-40B4-BE49-F238E27FC236}">
                    <a16:creationId xmlns:a16="http://schemas.microsoft.com/office/drawing/2014/main" id="{D3D58280-B3B2-4BF6-9C59-AA5CE61EE6F1}"/>
                  </a:ext>
                </a:extLst>
              </p:cNvPr>
              <p:cNvCxnSpPr/>
              <p:nvPr/>
            </p:nvCxnSpPr>
            <p:spPr>
              <a:xfrm>
                <a:off x="4362502" y="2933678"/>
                <a:ext cx="295919" cy="351306"/>
              </a:xfrm>
              <a:prstGeom prst="line">
                <a:avLst/>
              </a:prstGeom>
              <a:ln w="3810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Straight Connector 44">
                <a:extLst>
                  <a:ext uri="{FF2B5EF4-FFF2-40B4-BE49-F238E27FC236}">
                    <a16:creationId xmlns:a16="http://schemas.microsoft.com/office/drawing/2014/main" id="{14F221D0-05B5-46BF-9D56-DDEECF8204D8}"/>
                  </a:ext>
                </a:extLst>
              </p:cNvPr>
              <p:cNvCxnSpPr/>
              <p:nvPr/>
            </p:nvCxnSpPr>
            <p:spPr>
              <a:xfrm>
                <a:off x="3913737" y="3264779"/>
                <a:ext cx="227610" cy="555919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Straight Connector 45">
                <a:extLst>
                  <a:ext uri="{FF2B5EF4-FFF2-40B4-BE49-F238E27FC236}">
                    <a16:creationId xmlns:a16="http://schemas.microsoft.com/office/drawing/2014/main" id="{2403948F-D3B4-470B-83EC-CEB8549DCC25}"/>
                  </a:ext>
                </a:extLst>
              </p:cNvPr>
              <p:cNvCxnSpPr/>
              <p:nvPr/>
            </p:nvCxnSpPr>
            <p:spPr>
              <a:xfrm>
                <a:off x="3464972" y="3595880"/>
                <a:ext cx="124313" cy="29709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Straight Connector 46">
                <a:extLst>
                  <a:ext uri="{FF2B5EF4-FFF2-40B4-BE49-F238E27FC236}">
                    <a16:creationId xmlns:a16="http://schemas.microsoft.com/office/drawing/2014/main" id="{97619DB1-DC51-4E1D-A44D-E317EB100AE4}"/>
                  </a:ext>
                </a:extLst>
              </p:cNvPr>
              <p:cNvCxnSpPr/>
              <p:nvPr/>
            </p:nvCxnSpPr>
            <p:spPr>
              <a:xfrm>
                <a:off x="3735921" y="3403843"/>
                <a:ext cx="234952" cy="455277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6578F311-6047-46A6-BD9F-0814F8AE8795}"/>
                  </a:ext>
                </a:extLst>
              </p:cNvPr>
              <p:cNvCxnSpPr/>
              <p:nvPr/>
            </p:nvCxnSpPr>
            <p:spPr>
              <a:xfrm>
                <a:off x="4054881" y="3160202"/>
                <a:ext cx="173608" cy="41683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C30F60EF-D8B3-4093-91EB-60E68090BF63}"/>
              </a:ext>
            </a:extLst>
          </p:cNvPr>
          <p:cNvGrpSpPr/>
          <p:nvPr/>
        </p:nvGrpSpPr>
        <p:grpSpPr>
          <a:xfrm>
            <a:off x="9942307" y="-80384"/>
            <a:ext cx="2125590" cy="1569660"/>
            <a:chOff x="8657881" y="1119396"/>
            <a:chExt cx="2792799" cy="1569660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D9839AD-FB1F-45DD-AFB0-266C8B58F775}"/>
                </a:ext>
              </a:extLst>
            </p:cNvPr>
            <p:cNvSpPr txBox="1"/>
            <p:nvPr/>
          </p:nvSpPr>
          <p:spPr>
            <a:xfrm>
              <a:off x="8657881" y="1119396"/>
              <a:ext cx="2192038" cy="156966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9600" dirty="0">
                  <a:solidFill>
                    <a:schemeClr val="accent1"/>
                  </a:solidFill>
                  <a:cs typeface="Arial" pitchFamily="34" charset="0"/>
                </a:rPr>
                <a:t>50</a:t>
              </a:r>
              <a:endParaRPr lang="ko-KR" altLang="en-US" sz="96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82EBAF8-11A4-4A7E-B5CB-287648F8C998}"/>
                </a:ext>
              </a:extLst>
            </p:cNvPr>
            <p:cNvSpPr txBox="1"/>
            <p:nvPr/>
          </p:nvSpPr>
          <p:spPr>
            <a:xfrm>
              <a:off x="10549771" y="1367907"/>
              <a:ext cx="900904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4800" dirty="0">
                  <a:solidFill>
                    <a:schemeClr val="accent1"/>
                  </a:solidFill>
                  <a:cs typeface="Arial" pitchFamily="34" charset="0"/>
                </a:rPr>
                <a:t>%</a:t>
              </a:r>
              <a:endParaRPr lang="ko-KR" altLang="en-US" sz="48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A4D53C29-A8D8-4DCF-A829-D6BE4712BEBE}"/>
                </a:ext>
              </a:extLst>
            </p:cNvPr>
            <p:cNvSpPr txBox="1"/>
            <p:nvPr/>
          </p:nvSpPr>
          <p:spPr>
            <a:xfrm>
              <a:off x="10549776" y="1961846"/>
              <a:ext cx="900904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dirty="0">
                  <a:solidFill>
                    <a:schemeClr val="accent1"/>
                  </a:solidFill>
                  <a:cs typeface="Arial" pitchFamily="34" charset="0"/>
                </a:rPr>
                <a:t>Off</a:t>
              </a:r>
              <a:endParaRPr lang="ko-KR" altLang="en-US" sz="28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B7987275-2DE6-4C11-8F07-5F04B31D35B8}"/>
              </a:ext>
            </a:extLst>
          </p:cNvPr>
          <p:cNvSpPr txBox="1"/>
          <p:nvPr/>
        </p:nvSpPr>
        <p:spPr>
          <a:xfrm>
            <a:off x="7074332" y="1351694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50%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F1DA4208-8E3D-4250-93FB-03F8E3BA751E}"/>
              </a:ext>
            </a:extLst>
          </p:cNvPr>
          <p:cNvGrpSpPr/>
          <p:nvPr/>
        </p:nvGrpSpPr>
        <p:grpSpPr>
          <a:xfrm>
            <a:off x="7074332" y="1771059"/>
            <a:ext cx="2683112" cy="945505"/>
            <a:chOff x="6565695" y="2005884"/>
            <a:chExt cx="2055606" cy="945505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AE7F100A-CBDC-443E-B115-39DF2B1AAA90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4144A7A-4158-4E1C-8455-F1544BDFCA20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AE8E1FB2-127D-42EE-B206-53ACB671F13C}"/>
              </a:ext>
            </a:extLst>
          </p:cNvPr>
          <p:cNvSpPr txBox="1"/>
          <p:nvPr/>
        </p:nvSpPr>
        <p:spPr>
          <a:xfrm>
            <a:off x="7074332" y="2858247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35%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926BF33B-A8DC-46D6-8F0F-A94CD9CC94A2}"/>
              </a:ext>
            </a:extLst>
          </p:cNvPr>
          <p:cNvGrpSpPr/>
          <p:nvPr/>
        </p:nvGrpSpPr>
        <p:grpSpPr>
          <a:xfrm>
            <a:off x="7074332" y="3277613"/>
            <a:ext cx="2683112" cy="945505"/>
            <a:chOff x="6565695" y="2005884"/>
            <a:chExt cx="2055606" cy="945505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C41D5319-B701-4E57-9C81-336295AA5DA3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6F003F5D-5C62-47C1-8614-AAA86EBFC87A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C663E14A-D3E4-40C9-A2CF-071BF13AC0EC}"/>
              </a:ext>
            </a:extLst>
          </p:cNvPr>
          <p:cNvSpPr txBox="1"/>
          <p:nvPr/>
        </p:nvSpPr>
        <p:spPr>
          <a:xfrm>
            <a:off x="7074332" y="4364801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D8DBC7E8-5370-41AF-8D18-9234D9DC44A2}"/>
              </a:ext>
            </a:extLst>
          </p:cNvPr>
          <p:cNvGrpSpPr/>
          <p:nvPr/>
        </p:nvGrpSpPr>
        <p:grpSpPr>
          <a:xfrm>
            <a:off x="7074332" y="4784166"/>
            <a:ext cx="2683112" cy="945505"/>
            <a:chOff x="6565695" y="2005884"/>
            <a:chExt cx="2055606" cy="945505"/>
          </a:xfrm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0863B09F-7D5F-4CF8-9C30-F591E788058A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D720C11-9A21-4D38-997B-0342A60AD478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827353C7-3792-454F-B35B-5B7494A6A60E}"/>
              </a:ext>
            </a:extLst>
          </p:cNvPr>
          <p:cNvSpPr txBox="1"/>
          <p:nvPr/>
        </p:nvSpPr>
        <p:spPr>
          <a:xfrm>
            <a:off x="879406" y="607293"/>
            <a:ext cx="619167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Infographic</a:t>
            </a:r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 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78" name="Graphic 103">
            <a:extLst>
              <a:ext uri="{FF2B5EF4-FFF2-40B4-BE49-F238E27FC236}">
                <a16:creationId xmlns:a16="http://schemas.microsoft.com/office/drawing/2014/main" id="{54B8FB7D-1939-4A54-A7AD-DB9DDF80923D}"/>
              </a:ext>
            </a:extLst>
          </p:cNvPr>
          <p:cNvGrpSpPr/>
          <p:nvPr/>
        </p:nvGrpSpPr>
        <p:grpSpPr>
          <a:xfrm rot="20706504" flipH="1">
            <a:off x="602592" y="314053"/>
            <a:ext cx="615022" cy="973785"/>
            <a:chOff x="5524500" y="2524125"/>
            <a:chExt cx="1143000" cy="1809750"/>
          </a:xfrm>
        </p:grpSpPr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F95EAA2B-1233-4796-A425-287CF399161B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6889712-4AC5-4252-8DB7-BB52B157B7BF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EA0DE76-E659-44AF-9512-C3C2329BEAC4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0F929749-57FF-49B3-8FBA-DE748C21E1E9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2AF4942B-7846-498C-8770-801C3B8E07F8}"/>
              </a:ext>
            </a:extLst>
          </p:cNvPr>
          <p:cNvSpPr/>
          <p:nvPr/>
        </p:nvSpPr>
        <p:spPr>
          <a:xfrm>
            <a:off x="1045407" y="1449193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425102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 Placeholder 13">
            <a:extLst>
              <a:ext uri="{FF2B5EF4-FFF2-40B4-BE49-F238E27FC236}">
                <a16:creationId xmlns:a16="http://schemas.microsoft.com/office/drawing/2014/main" id="{DBA310FC-7B98-4903-A1DA-FEE489075BC3}"/>
              </a:ext>
            </a:extLst>
          </p:cNvPr>
          <p:cNvSpPr txBox="1">
            <a:spLocks/>
          </p:cNvSpPr>
          <p:nvPr/>
        </p:nvSpPr>
        <p:spPr>
          <a:xfrm>
            <a:off x="6312024" y="212831"/>
            <a:ext cx="5150213" cy="1484784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80000"/>
              </a:lnSpc>
              <a:buNone/>
            </a:pPr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CHRISTMAS</a:t>
            </a:r>
          </a:p>
          <a:p>
            <a:pPr marL="0" indent="0" algn="r">
              <a:lnSpc>
                <a:spcPct val="80000"/>
              </a:lnSpc>
              <a:buNone/>
            </a:pPr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BIG SALE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DAE92C9-BB3E-44A6-848E-2FFBEAC0956F}"/>
              </a:ext>
            </a:extLst>
          </p:cNvPr>
          <p:cNvSpPr txBox="1"/>
          <p:nvPr/>
        </p:nvSpPr>
        <p:spPr>
          <a:xfrm>
            <a:off x="729762" y="1341907"/>
            <a:ext cx="2195938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C91D635-C64E-4E41-A8C6-420DF2D15AFE}"/>
              </a:ext>
            </a:extLst>
          </p:cNvPr>
          <p:cNvSpPr txBox="1"/>
          <p:nvPr/>
        </p:nvSpPr>
        <p:spPr>
          <a:xfrm>
            <a:off x="922719" y="479324"/>
            <a:ext cx="20029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accent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9" name="Text Placeholder 13">
            <a:extLst>
              <a:ext uri="{FF2B5EF4-FFF2-40B4-BE49-F238E27FC236}">
                <a16:creationId xmlns:a16="http://schemas.microsoft.com/office/drawing/2014/main" id="{913C18CC-ED35-473F-A029-560FB9EFD2F1}"/>
              </a:ext>
            </a:extLst>
          </p:cNvPr>
          <p:cNvSpPr txBox="1">
            <a:spLocks/>
          </p:cNvSpPr>
          <p:nvPr/>
        </p:nvSpPr>
        <p:spPr>
          <a:xfrm>
            <a:off x="1586484" y="5054469"/>
            <a:ext cx="3933453" cy="1714847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80000"/>
              </a:lnSpc>
              <a:buNone/>
            </a:pPr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XMAS</a:t>
            </a:r>
          </a:p>
          <a:p>
            <a:pPr marL="0" indent="0" algn="r">
              <a:lnSpc>
                <a:spcPct val="80000"/>
              </a:lnSpc>
              <a:buNone/>
            </a:pPr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</a:p>
          <a:p>
            <a:pPr marL="0" indent="0" algn="r">
              <a:lnSpc>
                <a:spcPct val="80000"/>
              </a:lnSpc>
              <a:buNone/>
            </a:pPr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Designed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C7D36E6-8180-4207-BDBE-DE1AF6C7C757}"/>
              </a:ext>
            </a:extLst>
          </p:cNvPr>
          <p:cNvSpPr txBox="1"/>
          <p:nvPr/>
        </p:nvSpPr>
        <p:spPr>
          <a:xfrm>
            <a:off x="9246850" y="2953827"/>
            <a:ext cx="2195938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A818866-2E0B-4A98-A8DD-76B5634F7FD4}"/>
              </a:ext>
            </a:extLst>
          </p:cNvPr>
          <p:cNvSpPr txBox="1"/>
          <p:nvPr/>
        </p:nvSpPr>
        <p:spPr>
          <a:xfrm>
            <a:off x="9246850" y="2091244"/>
            <a:ext cx="20029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F2564FC-6722-44F6-B543-0BC62A924C0E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1CA6168-C184-492F-90EA-E607E4BEE0E8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164950053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36067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Infographic </a:t>
            </a:r>
            <a:r>
              <a:rPr lang="en-US" dirty="0">
                <a:solidFill>
                  <a:schemeClr val="accent1"/>
                </a:solidFill>
              </a:rPr>
              <a:t>Style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FAEFCAA-7431-4A80-BC11-BCAC2B32EE50}"/>
              </a:ext>
            </a:extLst>
          </p:cNvPr>
          <p:cNvGrpSpPr/>
          <p:nvPr/>
        </p:nvGrpSpPr>
        <p:grpSpPr>
          <a:xfrm>
            <a:off x="1266085" y="1572982"/>
            <a:ext cx="1381362" cy="2679916"/>
            <a:chOff x="1275016" y="1659898"/>
            <a:chExt cx="2555300" cy="4957417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148FE5CB-A24A-4452-884F-D383E34086BF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12" name="Graphic 11">
                <a:extLst>
                  <a:ext uri="{FF2B5EF4-FFF2-40B4-BE49-F238E27FC236}">
                    <a16:creationId xmlns:a16="http://schemas.microsoft.com/office/drawing/2014/main" id="{C468F7A2-29E7-48F2-9850-525536D516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13" name="Graphic 12">
                <a:extLst>
                  <a:ext uri="{FF2B5EF4-FFF2-40B4-BE49-F238E27FC236}">
                    <a16:creationId xmlns:a16="http://schemas.microsoft.com/office/drawing/2014/main" id="{4585FADA-6D28-40D9-91A2-76E173ED71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3E8CCA4-2103-4FF8-B74D-A72B8791A189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A5E9D2FB-4F5D-443B-A084-9E56F845EC2F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045C6CF-C74A-42BB-BA82-6C0ED794255C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F63E7D1-FC6A-42EB-BB73-1FEED5612559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6F133741-E7B3-4BBF-9F5D-53EE6C79D765}"/>
              </a:ext>
            </a:extLst>
          </p:cNvPr>
          <p:cNvGrpSpPr/>
          <p:nvPr/>
        </p:nvGrpSpPr>
        <p:grpSpPr>
          <a:xfrm>
            <a:off x="3814919" y="1856707"/>
            <a:ext cx="1719453" cy="2112466"/>
            <a:chOff x="3428221" y="2167221"/>
            <a:chExt cx="1719453" cy="2112466"/>
          </a:xfrm>
        </p:grpSpPr>
        <p:pic>
          <p:nvPicPr>
            <p:cNvPr id="14" name="Graphic 13">
              <a:extLst>
                <a:ext uri="{FF2B5EF4-FFF2-40B4-BE49-F238E27FC236}">
                  <a16:creationId xmlns:a16="http://schemas.microsoft.com/office/drawing/2014/main" id="{B81A2080-51FE-4E46-8C78-9A4944FE0A8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3428221" y="2560234"/>
              <a:ext cx="1719453" cy="1719453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D103B2A3-A9F6-4940-974E-8D48F120FEF7}"/>
                </a:ext>
              </a:extLst>
            </p:cNvPr>
            <p:cNvGrpSpPr/>
            <p:nvPr/>
          </p:nvGrpSpPr>
          <p:grpSpPr>
            <a:xfrm>
              <a:off x="4231891" y="2167221"/>
              <a:ext cx="108969" cy="612339"/>
              <a:chOff x="2151594" y="1786417"/>
              <a:chExt cx="108969" cy="612339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49AB16EA-0E23-4EFE-A469-A006A770DDE4}"/>
                  </a:ext>
                </a:extLst>
              </p:cNvPr>
              <p:cNvSpPr/>
              <p:nvPr/>
            </p:nvSpPr>
            <p:spPr>
              <a:xfrm rot="21014682">
                <a:off x="2213033" y="2215074"/>
                <a:ext cx="47530" cy="182880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280C4F4F-6E44-436A-ADB2-D43CBED6E79B}"/>
                  </a:ext>
                </a:extLst>
              </p:cNvPr>
              <p:cNvSpPr/>
              <p:nvPr/>
            </p:nvSpPr>
            <p:spPr>
              <a:xfrm rot="20192331">
                <a:off x="2154827" y="2215876"/>
                <a:ext cx="47530" cy="182880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B72AA668-B25C-49F4-9D65-ED3AB8A441CA}"/>
                  </a:ext>
                </a:extLst>
              </p:cNvPr>
              <p:cNvSpPr/>
              <p:nvPr/>
            </p:nvSpPr>
            <p:spPr>
              <a:xfrm>
                <a:off x="2200344" y="1786417"/>
                <a:ext cx="47138" cy="457200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8668"/>
                  <a:gd name="connsiteY0" fmla="*/ 457200 h 457200"/>
                  <a:gd name="connsiteX1" fmla="*/ 87923 w 88668"/>
                  <a:gd name="connsiteY1" fmla="*/ 0 h 457200"/>
                  <a:gd name="connsiteX2" fmla="*/ 87923 w 88668"/>
                  <a:gd name="connsiteY2" fmla="*/ 0 h 457200"/>
                  <a:gd name="connsiteX0" fmla="*/ 0 w 88591"/>
                  <a:gd name="connsiteY0" fmla="*/ 457200 h 457200"/>
                  <a:gd name="connsiteX1" fmla="*/ 87923 w 88591"/>
                  <a:gd name="connsiteY1" fmla="*/ 0 h 457200"/>
                  <a:gd name="connsiteX2" fmla="*/ 87923 w 88591"/>
                  <a:gd name="connsiteY2" fmla="*/ 0 h 457200"/>
                  <a:gd name="connsiteX0" fmla="*/ 0 w 104212"/>
                  <a:gd name="connsiteY0" fmla="*/ 457200 h 457200"/>
                  <a:gd name="connsiteX1" fmla="*/ 87923 w 104212"/>
                  <a:gd name="connsiteY1" fmla="*/ 0 h 457200"/>
                  <a:gd name="connsiteX2" fmla="*/ 87923 w 104212"/>
                  <a:gd name="connsiteY2" fmla="*/ 0 h 457200"/>
                  <a:gd name="connsiteX0" fmla="*/ 0 w 89660"/>
                  <a:gd name="connsiteY0" fmla="*/ 503909 h 503909"/>
                  <a:gd name="connsiteX1" fmla="*/ 87923 w 89660"/>
                  <a:gd name="connsiteY1" fmla="*/ 46709 h 503909"/>
                  <a:gd name="connsiteX2" fmla="*/ 55890 w 89660"/>
                  <a:gd name="connsiteY2" fmla="*/ 5890 h 503909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67538"/>
                  <a:gd name="connsiteY0" fmla="*/ 482469 h 482469"/>
                  <a:gd name="connsiteX1" fmla="*/ 67538 w 67538"/>
                  <a:gd name="connsiteY1" fmla="*/ 0 h 482469"/>
                  <a:gd name="connsiteX0" fmla="*/ 0 w 88163"/>
                  <a:gd name="connsiteY0" fmla="*/ 482469 h 482469"/>
                  <a:gd name="connsiteX1" fmla="*/ 67538 w 88163"/>
                  <a:gd name="connsiteY1" fmla="*/ 0 h 482469"/>
                  <a:gd name="connsiteX0" fmla="*/ 0 w 87198"/>
                  <a:gd name="connsiteY0" fmla="*/ 482469 h 482469"/>
                  <a:gd name="connsiteX1" fmla="*/ 67538 w 87198"/>
                  <a:gd name="connsiteY1" fmla="*/ 0 h 482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198" h="482469">
                    <a:moveTo>
                      <a:pt x="0" y="482469"/>
                    </a:moveTo>
                    <a:cubicBezTo>
                      <a:pt x="11835" y="225105"/>
                      <a:pt x="133938" y="141317"/>
                      <a:pt x="67538" y="0"/>
                    </a:cubicBezTo>
                  </a:path>
                </a:pathLst>
              </a:custGeom>
              <a:noFill/>
              <a:ln w="3492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AED6E1B0-C55F-4081-9AC4-315B3F684E8E}"/>
                  </a:ext>
                </a:extLst>
              </p:cNvPr>
              <p:cNvSpPr/>
              <p:nvPr/>
            </p:nvSpPr>
            <p:spPr>
              <a:xfrm rot="20777649">
                <a:off x="2151594" y="1786550"/>
                <a:ext cx="56080" cy="457200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106562"/>
                  <a:gd name="connsiteY0" fmla="*/ 457200 h 457200"/>
                  <a:gd name="connsiteX1" fmla="*/ 106562 w 106562"/>
                  <a:gd name="connsiteY1" fmla="*/ 202828 h 457200"/>
                  <a:gd name="connsiteX2" fmla="*/ 87923 w 106562"/>
                  <a:gd name="connsiteY2" fmla="*/ 0 h 457200"/>
                  <a:gd name="connsiteX3" fmla="*/ 87923 w 106562"/>
                  <a:gd name="connsiteY3" fmla="*/ 0 h 457200"/>
                  <a:gd name="connsiteX0" fmla="*/ 0 w 117378"/>
                  <a:gd name="connsiteY0" fmla="*/ 457200 h 457200"/>
                  <a:gd name="connsiteX1" fmla="*/ 106562 w 117378"/>
                  <a:gd name="connsiteY1" fmla="*/ 202828 h 457200"/>
                  <a:gd name="connsiteX2" fmla="*/ 87923 w 117378"/>
                  <a:gd name="connsiteY2" fmla="*/ 0 h 457200"/>
                  <a:gd name="connsiteX3" fmla="*/ 87923 w 117378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103296"/>
                  <a:gd name="connsiteY0" fmla="*/ 457200 h 457200"/>
                  <a:gd name="connsiteX1" fmla="*/ 87923 w 103296"/>
                  <a:gd name="connsiteY1" fmla="*/ 0 h 457200"/>
                  <a:gd name="connsiteX0" fmla="*/ 0 w 103740"/>
                  <a:gd name="connsiteY0" fmla="*/ 457200 h 457200"/>
                  <a:gd name="connsiteX1" fmla="*/ 87923 w 103740"/>
                  <a:gd name="connsiteY1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740" h="457200">
                    <a:moveTo>
                      <a:pt x="0" y="457200"/>
                    </a:moveTo>
                    <a:cubicBezTo>
                      <a:pt x="34135" y="209549"/>
                      <a:pt x="144388" y="188371"/>
                      <a:pt x="87923" y="0"/>
                    </a:cubicBezTo>
                  </a:path>
                </a:pathLst>
              </a:custGeom>
              <a:noFill/>
              <a:ln w="3492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F269C64-8A68-4F62-AAC8-BD54BF0C0301}"/>
              </a:ext>
            </a:extLst>
          </p:cNvPr>
          <p:cNvGrpSpPr/>
          <p:nvPr/>
        </p:nvGrpSpPr>
        <p:grpSpPr>
          <a:xfrm>
            <a:off x="9250678" y="1868935"/>
            <a:ext cx="1594855" cy="2088010"/>
            <a:chOff x="8856312" y="1932328"/>
            <a:chExt cx="1594855" cy="2088010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235FE618-491A-4107-9527-3136A3F6A80E}"/>
                </a:ext>
              </a:extLst>
            </p:cNvPr>
            <p:cNvGrpSpPr/>
            <p:nvPr/>
          </p:nvGrpSpPr>
          <p:grpSpPr>
            <a:xfrm>
              <a:off x="8856312" y="2288425"/>
              <a:ext cx="1594855" cy="1731913"/>
              <a:chOff x="9742916" y="2280434"/>
              <a:chExt cx="1219200" cy="1323975"/>
            </a:xfrm>
          </p:grpSpPr>
          <p:sp>
            <p:nvSpPr>
              <p:cNvPr id="17" name="Graphic 30">
                <a:extLst>
                  <a:ext uri="{FF2B5EF4-FFF2-40B4-BE49-F238E27FC236}">
                    <a16:creationId xmlns:a16="http://schemas.microsoft.com/office/drawing/2014/main" id="{BE7E82F6-E949-411D-B075-7F822676651D}"/>
                  </a:ext>
                </a:extLst>
              </p:cNvPr>
              <p:cNvSpPr/>
              <p:nvPr/>
            </p:nvSpPr>
            <p:spPr>
              <a:xfrm>
                <a:off x="9742916" y="2280434"/>
                <a:ext cx="1219200" cy="1323975"/>
              </a:xfrm>
              <a:custGeom>
                <a:avLst/>
                <a:gdLst>
                  <a:gd name="connsiteX0" fmla="*/ 1149898 w 1219200"/>
                  <a:gd name="connsiteY0" fmla="*/ 618649 h 1323975"/>
                  <a:gd name="connsiteX1" fmla="*/ 1179426 w 1219200"/>
                  <a:gd name="connsiteY1" fmla="*/ 336709 h 1323975"/>
                  <a:gd name="connsiteX2" fmla="*/ 920346 w 1219200"/>
                  <a:gd name="connsiteY2" fmla="*/ 221456 h 1323975"/>
                  <a:gd name="connsiteX3" fmla="*/ 838431 w 1219200"/>
                  <a:gd name="connsiteY3" fmla="*/ 174784 h 1323975"/>
                  <a:gd name="connsiteX4" fmla="*/ 608878 w 1219200"/>
                  <a:gd name="connsiteY4" fmla="*/ 7144 h 1323975"/>
                  <a:gd name="connsiteX5" fmla="*/ 379326 w 1219200"/>
                  <a:gd name="connsiteY5" fmla="*/ 173831 h 1323975"/>
                  <a:gd name="connsiteX6" fmla="*/ 297411 w 1219200"/>
                  <a:gd name="connsiteY6" fmla="*/ 220504 h 1323975"/>
                  <a:gd name="connsiteX7" fmla="*/ 39283 w 1219200"/>
                  <a:gd name="connsiteY7" fmla="*/ 336709 h 1323975"/>
                  <a:gd name="connsiteX8" fmla="*/ 68811 w 1219200"/>
                  <a:gd name="connsiteY8" fmla="*/ 618649 h 1323975"/>
                  <a:gd name="connsiteX9" fmla="*/ 68811 w 1219200"/>
                  <a:gd name="connsiteY9" fmla="*/ 711994 h 1323975"/>
                  <a:gd name="connsiteX10" fmla="*/ 39283 w 1219200"/>
                  <a:gd name="connsiteY10" fmla="*/ 993934 h 1323975"/>
                  <a:gd name="connsiteX11" fmla="*/ 298363 w 1219200"/>
                  <a:gd name="connsiteY11" fmla="*/ 1109186 h 1323975"/>
                  <a:gd name="connsiteX12" fmla="*/ 380278 w 1219200"/>
                  <a:gd name="connsiteY12" fmla="*/ 1155859 h 1323975"/>
                  <a:gd name="connsiteX13" fmla="*/ 609831 w 1219200"/>
                  <a:gd name="connsiteY13" fmla="*/ 1322546 h 1323975"/>
                  <a:gd name="connsiteX14" fmla="*/ 839383 w 1219200"/>
                  <a:gd name="connsiteY14" fmla="*/ 1155859 h 1323975"/>
                  <a:gd name="connsiteX15" fmla="*/ 921298 w 1219200"/>
                  <a:gd name="connsiteY15" fmla="*/ 1109186 h 1323975"/>
                  <a:gd name="connsiteX16" fmla="*/ 1180378 w 1219200"/>
                  <a:gd name="connsiteY16" fmla="*/ 993934 h 1323975"/>
                  <a:gd name="connsiteX17" fmla="*/ 1150851 w 1219200"/>
                  <a:gd name="connsiteY17" fmla="*/ 711994 h 1323975"/>
                  <a:gd name="connsiteX18" fmla="*/ 1149898 w 1219200"/>
                  <a:gd name="connsiteY18" fmla="*/ 618649 h 1323975"/>
                  <a:gd name="connsiteX19" fmla="*/ 608878 w 1219200"/>
                  <a:gd name="connsiteY19" fmla="*/ 282416 h 1323975"/>
                  <a:gd name="connsiteX20" fmla="*/ 534583 w 1219200"/>
                  <a:gd name="connsiteY20" fmla="*/ 208121 h 1323975"/>
                  <a:gd name="connsiteX21" fmla="*/ 608878 w 1219200"/>
                  <a:gd name="connsiteY21" fmla="*/ 133826 h 1323975"/>
                  <a:gd name="connsiteX22" fmla="*/ 683173 w 1219200"/>
                  <a:gd name="connsiteY22" fmla="*/ 208121 h 1323975"/>
                  <a:gd name="connsiteX23" fmla="*/ 608878 w 1219200"/>
                  <a:gd name="connsiteY23" fmla="*/ 282416 h 132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19200" h="1323975">
                    <a:moveTo>
                      <a:pt x="1149898" y="618649"/>
                    </a:moveTo>
                    <a:cubicBezTo>
                      <a:pt x="1217526" y="543401"/>
                      <a:pt x="1232766" y="429101"/>
                      <a:pt x="1179426" y="336709"/>
                    </a:cubicBezTo>
                    <a:cubicBezTo>
                      <a:pt x="1126086" y="244316"/>
                      <a:pt x="1019406" y="200501"/>
                      <a:pt x="920346" y="221456"/>
                    </a:cubicBezTo>
                    <a:cubicBezTo>
                      <a:pt x="885103" y="229076"/>
                      <a:pt x="849861" y="208121"/>
                      <a:pt x="838431" y="174784"/>
                    </a:cubicBezTo>
                    <a:cubicBezTo>
                      <a:pt x="806998" y="76676"/>
                      <a:pt x="716511" y="7144"/>
                      <a:pt x="608878" y="7144"/>
                    </a:cubicBezTo>
                    <a:cubicBezTo>
                      <a:pt x="502198" y="7144"/>
                      <a:pt x="410758" y="76676"/>
                      <a:pt x="379326" y="173831"/>
                    </a:cubicBezTo>
                    <a:cubicBezTo>
                      <a:pt x="367896" y="208121"/>
                      <a:pt x="332653" y="228124"/>
                      <a:pt x="297411" y="220504"/>
                    </a:cubicBezTo>
                    <a:cubicBezTo>
                      <a:pt x="199303" y="199549"/>
                      <a:pt x="92623" y="243364"/>
                      <a:pt x="39283" y="336709"/>
                    </a:cubicBezTo>
                    <a:cubicBezTo>
                      <a:pt x="-14057" y="429101"/>
                      <a:pt x="1183" y="543401"/>
                      <a:pt x="68811" y="618649"/>
                    </a:cubicBezTo>
                    <a:cubicBezTo>
                      <a:pt x="92623" y="645319"/>
                      <a:pt x="92623" y="685324"/>
                      <a:pt x="68811" y="711994"/>
                    </a:cubicBezTo>
                    <a:cubicBezTo>
                      <a:pt x="1183" y="787241"/>
                      <a:pt x="-14057" y="901541"/>
                      <a:pt x="39283" y="993934"/>
                    </a:cubicBezTo>
                    <a:cubicBezTo>
                      <a:pt x="92623" y="1086326"/>
                      <a:pt x="199303" y="1130141"/>
                      <a:pt x="298363" y="1109186"/>
                    </a:cubicBezTo>
                    <a:cubicBezTo>
                      <a:pt x="333606" y="1101566"/>
                      <a:pt x="368848" y="1122521"/>
                      <a:pt x="380278" y="1155859"/>
                    </a:cubicBezTo>
                    <a:cubicBezTo>
                      <a:pt x="411711" y="1253014"/>
                      <a:pt x="502198" y="1322546"/>
                      <a:pt x="609831" y="1322546"/>
                    </a:cubicBezTo>
                    <a:cubicBezTo>
                      <a:pt x="717463" y="1322546"/>
                      <a:pt x="807951" y="1253014"/>
                      <a:pt x="839383" y="1155859"/>
                    </a:cubicBezTo>
                    <a:cubicBezTo>
                      <a:pt x="850813" y="1121569"/>
                      <a:pt x="886056" y="1101566"/>
                      <a:pt x="921298" y="1109186"/>
                    </a:cubicBezTo>
                    <a:cubicBezTo>
                      <a:pt x="1020358" y="1130141"/>
                      <a:pt x="1127038" y="1086326"/>
                      <a:pt x="1180378" y="993934"/>
                    </a:cubicBezTo>
                    <a:cubicBezTo>
                      <a:pt x="1233719" y="901541"/>
                      <a:pt x="1218478" y="787241"/>
                      <a:pt x="1150851" y="711994"/>
                    </a:cubicBezTo>
                    <a:cubicBezTo>
                      <a:pt x="1126086" y="685324"/>
                      <a:pt x="1126086" y="645319"/>
                      <a:pt x="1149898" y="618649"/>
                    </a:cubicBezTo>
                    <a:close/>
                    <a:moveTo>
                      <a:pt x="608878" y="282416"/>
                    </a:moveTo>
                    <a:cubicBezTo>
                      <a:pt x="567921" y="282416"/>
                      <a:pt x="534583" y="249079"/>
                      <a:pt x="534583" y="208121"/>
                    </a:cubicBezTo>
                    <a:cubicBezTo>
                      <a:pt x="534583" y="167164"/>
                      <a:pt x="567921" y="133826"/>
                      <a:pt x="608878" y="133826"/>
                    </a:cubicBezTo>
                    <a:cubicBezTo>
                      <a:pt x="649836" y="133826"/>
                      <a:pt x="683173" y="167164"/>
                      <a:pt x="683173" y="208121"/>
                    </a:cubicBezTo>
                    <a:cubicBezTo>
                      <a:pt x="683173" y="249079"/>
                      <a:pt x="649836" y="282416"/>
                      <a:pt x="608878" y="28241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pic>
            <p:nvPicPr>
              <p:cNvPr id="18" name="Graphic 17">
                <a:extLst>
                  <a:ext uri="{FF2B5EF4-FFF2-40B4-BE49-F238E27FC236}">
                    <a16:creationId xmlns:a16="http://schemas.microsoft.com/office/drawing/2014/main" id="{7E64E38B-84CF-47A9-A194-38D22437918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9814353" y="2347108"/>
                <a:ext cx="1076325" cy="1190625"/>
              </a:xfrm>
              <a:prstGeom prst="rect">
                <a:avLst/>
              </a:prstGeom>
            </p:spPr>
          </p:pic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CF69056F-A6AD-46BC-BED0-A49042869C3B}"/>
                </a:ext>
              </a:extLst>
            </p:cNvPr>
            <p:cNvGrpSpPr/>
            <p:nvPr/>
          </p:nvGrpSpPr>
          <p:grpSpPr>
            <a:xfrm>
              <a:off x="9597683" y="1932328"/>
              <a:ext cx="139355" cy="543436"/>
              <a:chOff x="2151594" y="1732928"/>
              <a:chExt cx="139355" cy="692328"/>
            </a:xfrm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33C1B56-30E8-483B-8999-F20554C02396}"/>
                  </a:ext>
                </a:extLst>
              </p:cNvPr>
              <p:cNvSpPr/>
              <p:nvPr/>
            </p:nvSpPr>
            <p:spPr>
              <a:xfrm>
                <a:off x="2243419" y="2192270"/>
                <a:ext cx="47530" cy="232986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8E597616-BE05-42E4-AA56-A1B3F3596B4E}"/>
                  </a:ext>
                </a:extLst>
              </p:cNvPr>
              <p:cNvSpPr/>
              <p:nvPr/>
            </p:nvSpPr>
            <p:spPr>
              <a:xfrm rot="20777649">
                <a:off x="2151594" y="2188563"/>
                <a:ext cx="47530" cy="232986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86BE0F97-1E9C-4ABE-83C5-FAFFFF4AEB4E}"/>
                  </a:ext>
                </a:extLst>
              </p:cNvPr>
              <p:cNvSpPr/>
              <p:nvPr/>
            </p:nvSpPr>
            <p:spPr>
              <a:xfrm>
                <a:off x="2236797" y="1732928"/>
                <a:ext cx="47138" cy="465972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8668"/>
                  <a:gd name="connsiteY0" fmla="*/ 457200 h 457200"/>
                  <a:gd name="connsiteX1" fmla="*/ 87923 w 88668"/>
                  <a:gd name="connsiteY1" fmla="*/ 0 h 457200"/>
                  <a:gd name="connsiteX2" fmla="*/ 87923 w 88668"/>
                  <a:gd name="connsiteY2" fmla="*/ 0 h 457200"/>
                  <a:gd name="connsiteX0" fmla="*/ 0 w 88591"/>
                  <a:gd name="connsiteY0" fmla="*/ 457200 h 457200"/>
                  <a:gd name="connsiteX1" fmla="*/ 87923 w 88591"/>
                  <a:gd name="connsiteY1" fmla="*/ 0 h 457200"/>
                  <a:gd name="connsiteX2" fmla="*/ 87923 w 88591"/>
                  <a:gd name="connsiteY2" fmla="*/ 0 h 457200"/>
                  <a:gd name="connsiteX0" fmla="*/ 0 w 104212"/>
                  <a:gd name="connsiteY0" fmla="*/ 457200 h 457200"/>
                  <a:gd name="connsiteX1" fmla="*/ 87923 w 104212"/>
                  <a:gd name="connsiteY1" fmla="*/ 0 h 457200"/>
                  <a:gd name="connsiteX2" fmla="*/ 87923 w 104212"/>
                  <a:gd name="connsiteY2" fmla="*/ 0 h 457200"/>
                  <a:gd name="connsiteX0" fmla="*/ 0 w 89660"/>
                  <a:gd name="connsiteY0" fmla="*/ 503909 h 503909"/>
                  <a:gd name="connsiteX1" fmla="*/ 87923 w 89660"/>
                  <a:gd name="connsiteY1" fmla="*/ 46709 h 503909"/>
                  <a:gd name="connsiteX2" fmla="*/ 55890 w 89660"/>
                  <a:gd name="connsiteY2" fmla="*/ 5890 h 503909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67538"/>
                  <a:gd name="connsiteY0" fmla="*/ 482469 h 482469"/>
                  <a:gd name="connsiteX1" fmla="*/ 67538 w 67538"/>
                  <a:gd name="connsiteY1" fmla="*/ 0 h 482469"/>
                  <a:gd name="connsiteX0" fmla="*/ 0 w 88163"/>
                  <a:gd name="connsiteY0" fmla="*/ 482469 h 482469"/>
                  <a:gd name="connsiteX1" fmla="*/ 67538 w 88163"/>
                  <a:gd name="connsiteY1" fmla="*/ 0 h 482469"/>
                  <a:gd name="connsiteX0" fmla="*/ 0 w 87198"/>
                  <a:gd name="connsiteY0" fmla="*/ 482469 h 482469"/>
                  <a:gd name="connsiteX1" fmla="*/ 67538 w 87198"/>
                  <a:gd name="connsiteY1" fmla="*/ 0 h 482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198" h="482469">
                    <a:moveTo>
                      <a:pt x="0" y="482469"/>
                    </a:moveTo>
                    <a:cubicBezTo>
                      <a:pt x="11835" y="225105"/>
                      <a:pt x="133938" y="141317"/>
                      <a:pt x="67538" y="0"/>
                    </a:cubicBezTo>
                  </a:path>
                </a:pathLst>
              </a:custGeom>
              <a:noFill/>
              <a:ln w="3492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CB0A3BAD-078B-4ACC-8AF0-E48F3BE59C5A}"/>
                  </a:ext>
                </a:extLst>
              </p:cNvPr>
              <p:cNvSpPr/>
              <p:nvPr/>
            </p:nvSpPr>
            <p:spPr>
              <a:xfrm rot="20777649">
                <a:off x="2154856" y="1742159"/>
                <a:ext cx="56080" cy="465971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106562"/>
                  <a:gd name="connsiteY0" fmla="*/ 457200 h 457200"/>
                  <a:gd name="connsiteX1" fmla="*/ 106562 w 106562"/>
                  <a:gd name="connsiteY1" fmla="*/ 202828 h 457200"/>
                  <a:gd name="connsiteX2" fmla="*/ 87923 w 106562"/>
                  <a:gd name="connsiteY2" fmla="*/ 0 h 457200"/>
                  <a:gd name="connsiteX3" fmla="*/ 87923 w 106562"/>
                  <a:gd name="connsiteY3" fmla="*/ 0 h 457200"/>
                  <a:gd name="connsiteX0" fmla="*/ 0 w 117378"/>
                  <a:gd name="connsiteY0" fmla="*/ 457200 h 457200"/>
                  <a:gd name="connsiteX1" fmla="*/ 106562 w 117378"/>
                  <a:gd name="connsiteY1" fmla="*/ 202828 h 457200"/>
                  <a:gd name="connsiteX2" fmla="*/ 87923 w 117378"/>
                  <a:gd name="connsiteY2" fmla="*/ 0 h 457200"/>
                  <a:gd name="connsiteX3" fmla="*/ 87923 w 117378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103296"/>
                  <a:gd name="connsiteY0" fmla="*/ 457200 h 457200"/>
                  <a:gd name="connsiteX1" fmla="*/ 87923 w 103296"/>
                  <a:gd name="connsiteY1" fmla="*/ 0 h 457200"/>
                  <a:gd name="connsiteX0" fmla="*/ 0 w 103740"/>
                  <a:gd name="connsiteY0" fmla="*/ 457200 h 457200"/>
                  <a:gd name="connsiteX1" fmla="*/ 87923 w 103740"/>
                  <a:gd name="connsiteY1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740" h="457200">
                    <a:moveTo>
                      <a:pt x="0" y="457200"/>
                    </a:moveTo>
                    <a:cubicBezTo>
                      <a:pt x="34135" y="209549"/>
                      <a:pt x="144388" y="188371"/>
                      <a:pt x="87923" y="0"/>
                    </a:cubicBezTo>
                  </a:path>
                </a:pathLst>
              </a:custGeom>
              <a:noFill/>
              <a:ln w="34925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BA1CAE77-B002-4A22-8FDD-CFE68B4385C4}"/>
              </a:ext>
            </a:extLst>
          </p:cNvPr>
          <p:cNvGrpSpPr/>
          <p:nvPr/>
        </p:nvGrpSpPr>
        <p:grpSpPr>
          <a:xfrm>
            <a:off x="6701844" y="1572982"/>
            <a:ext cx="1381362" cy="2679916"/>
            <a:chOff x="1275016" y="1659898"/>
            <a:chExt cx="2555300" cy="4957417"/>
          </a:xfrm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B474C569-A372-45D4-BD70-05A17C4B7700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38" name="Graphic 37">
                <a:extLst>
                  <a:ext uri="{FF2B5EF4-FFF2-40B4-BE49-F238E27FC236}">
                    <a16:creationId xmlns:a16="http://schemas.microsoft.com/office/drawing/2014/main" id="{A9FAC059-A233-4D79-9E15-A6454A6E97B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39" name="Graphic 38">
                <a:extLst>
                  <a:ext uri="{FF2B5EF4-FFF2-40B4-BE49-F238E27FC236}">
                    <a16:creationId xmlns:a16="http://schemas.microsoft.com/office/drawing/2014/main" id="{44B92B5C-2A69-47A7-8BB2-FB2E982275F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D17B292-2017-4B55-9A29-4A67F95AA51C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641B631-10FE-45BF-B45D-EDB0437496D8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EAAAF05A-7109-467E-BB6A-0E3F3424E5CD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0362DB4-5DD3-41EB-8943-7A014E91EB23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A845FC87-6FF6-452C-A542-4CF2D9F36969}"/>
              </a:ext>
            </a:extLst>
          </p:cNvPr>
          <p:cNvSpPr txBox="1"/>
          <p:nvPr/>
        </p:nvSpPr>
        <p:spPr>
          <a:xfrm>
            <a:off x="1346467" y="3149567"/>
            <a:ext cx="13127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40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310D3ADA-E3E5-4BE8-8CAC-E3AA0701D512}"/>
              </a:ext>
            </a:extLst>
          </p:cNvPr>
          <p:cNvSpPr txBox="1"/>
          <p:nvPr/>
        </p:nvSpPr>
        <p:spPr>
          <a:xfrm>
            <a:off x="4042699" y="2910284"/>
            <a:ext cx="13127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20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26AEDD13-C4D3-4191-BBE3-EFB891F16E31}"/>
              </a:ext>
            </a:extLst>
          </p:cNvPr>
          <p:cNvSpPr txBox="1"/>
          <p:nvPr/>
        </p:nvSpPr>
        <p:spPr>
          <a:xfrm>
            <a:off x="6738931" y="3149567"/>
            <a:ext cx="13127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30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AB395531-2520-496C-9012-87CD793848D5}"/>
              </a:ext>
            </a:extLst>
          </p:cNvPr>
          <p:cNvSpPr txBox="1"/>
          <p:nvPr/>
        </p:nvSpPr>
        <p:spPr>
          <a:xfrm>
            <a:off x="9435162" y="2910284"/>
            <a:ext cx="13127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50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4" name="Graphic 103">
            <a:extLst>
              <a:ext uri="{FF2B5EF4-FFF2-40B4-BE49-F238E27FC236}">
                <a16:creationId xmlns:a16="http://schemas.microsoft.com/office/drawing/2014/main" id="{46D513A3-B369-4813-9659-26EAC492E525}"/>
              </a:ext>
            </a:extLst>
          </p:cNvPr>
          <p:cNvGrpSpPr/>
          <p:nvPr/>
        </p:nvGrpSpPr>
        <p:grpSpPr>
          <a:xfrm rot="20706504" flipH="1">
            <a:off x="3385596" y="62676"/>
            <a:ext cx="615022" cy="973785"/>
            <a:chOff x="5524500" y="2524125"/>
            <a:chExt cx="1143000" cy="1809750"/>
          </a:xfrm>
        </p:grpSpPr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FA74316-A753-4E33-B85F-61BEABAC6BC1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AAD5E99-FE7B-4288-B1BA-83EB6C2A7017}"/>
                </a:ext>
              </a:extLst>
            </p:cNvPr>
            <p:cNvSpPr/>
            <p:nvPr/>
          </p:nvSpPr>
          <p:spPr>
            <a:xfrm>
              <a:off x="6190774" y="4041934"/>
              <a:ext cx="285750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867017B-CDC2-46B2-84DB-04DA0B5E40C6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119D267-B11E-4F8A-822F-99E776C42185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E76006A8-2639-4AF2-950F-0C91F4F8D78D}"/>
              </a:ext>
            </a:extLst>
          </p:cNvPr>
          <p:cNvSpPr/>
          <p:nvPr/>
        </p:nvSpPr>
        <p:spPr>
          <a:xfrm>
            <a:off x="3828411" y="1197816"/>
            <a:ext cx="493509" cy="11437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ounded Rectangle 6">
            <a:extLst>
              <a:ext uri="{FF2B5EF4-FFF2-40B4-BE49-F238E27FC236}">
                <a16:creationId xmlns:a16="http://schemas.microsoft.com/office/drawing/2014/main" id="{918EEE09-3811-4D3A-997D-FF5DDC1DA0FC}"/>
              </a:ext>
            </a:extLst>
          </p:cNvPr>
          <p:cNvSpPr/>
          <p:nvPr/>
        </p:nvSpPr>
        <p:spPr>
          <a:xfrm>
            <a:off x="7244118" y="2769899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1" name="Rounded Rectangle 27">
            <a:extLst>
              <a:ext uri="{FF2B5EF4-FFF2-40B4-BE49-F238E27FC236}">
                <a16:creationId xmlns:a16="http://schemas.microsoft.com/office/drawing/2014/main" id="{32EFA860-8A22-477F-859A-69BF4390E8F0}"/>
              </a:ext>
            </a:extLst>
          </p:cNvPr>
          <p:cNvSpPr/>
          <p:nvPr/>
        </p:nvSpPr>
        <p:spPr>
          <a:xfrm>
            <a:off x="9850153" y="2724767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2" name="Rounded Rectangle 7">
            <a:extLst>
              <a:ext uri="{FF2B5EF4-FFF2-40B4-BE49-F238E27FC236}">
                <a16:creationId xmlns:a16="http://schemas.microsoft.com/office/drawing/2014/main" id="{D575F619-4281-48B8-9B18-30CA31782F15}"/>
              </a:ext>
            </a:extLst>
          </p:cNvPr>
          <p:cNvSpPr/>
          <p:nvPr/>
        </p:nvSpPr>
        <p:spPr>
          <a:xfrm>
            <a:off x="4498557" y="2698282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3" name="Trapezoid 13">
            <a:extLst>
              <a:ext uri="{FF2B5EF4-FFF2-40B4-BE49-F238E27FC236}">
                <a16:creationId xmlns:a16="http://schemas.microsoft.com/office/drawing/2014/main" id="{8045B5D5-5E7C-4384-8757-43FBD5AB2E6D}"/>
              </a:ext>
            </a:extLst>
          </p:cNvPr>
          <p:cNvSpPr/>
          <p:nvPr/>
        </p:nvSpPr>
        <p:spPr>
          <a:xfrm>
            <a:off x="1740922" y="2763057"/>
            <a:ext cx="432205" cy="36545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A44E196C-BD7B-4BEE-B9A0-26229F15E1DE}"/>
              </a:ext>
            </a:extLst>
          </p:cNvPr>
          <p:cNvGrpSpPr/>
          <p:nvPr/>
        </p:nvGrpSpPr>
        <p:grpSpPr>
          <a:xfrm>
            <a:off x="9374040" y="4506440"/>
            <a:ext cx="1645017" cy="1915332"/>
            <a:chOff x="1364812" y="1766707"/>
            <a:chExt cx="1431860" cy="1915332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17875168-BDDB-4BA2-823B-0E85F00B870B}"/>
                </a:ext>
              </a:extLst>
            </p:cNvPr>
            <p:cNvSpPr txBox="1"/>
            <p:nvPr/>
          </p:nvSpPr>
          <p:spPr>
            <a:xfrm>
              <a:off x="1375861" y="2112379"/>
              <a:ext cx="1420811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13AABCE-6B55-45DF-9A7E-0584CA8D7127}"/>
                </a:ext>
              </a:extLst>
            </p:cNvPr>
            <p:cNvSpPr txBox="1"/>
            <p:nvPr/>
          </p:nvSpPr>
          <p:spPr>
            <a:xfrm>
              <a:off x="1364812" y="1766707"/>
              <a:ext cx="142836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13E0B87D-6E4D-42A9-AFA2-E6C3BB31F4DD}"/>
              </a:ext>
            </a:extLst>
          </p:cNvPr>
          <p:cNvGrpSpPr/>
          <p:nvPr/>
        </p:nvGrpSpPr>
        <p:grpSpPr>
          <a:xfrm>
            <a:off x="6625106" y="4506440"/>
            <a:ext cx="1645017" cy="1915332"/>
            <a:chOff x="1364812" y="1766707"/>
            <a:chExt cx="1431860" cy="1915332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EB93201A-63D6-44B2-9C85-4183260E4E8A}"/>
                </a:ext>
              </a:extLst>
            </p:cNvPr>
            <p:cNvSpPr txBox="1"/>
            <p:nvPr/>
          </p:nvSpPr>
          <p:spPr>
            <a:xfrm>
              <a:off x="1375861" y="2112379"/>
              <a:ext cx="1420811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D616C37-8A5A-45F8-90BF-2C290574E9FF}"/>
                </a:ext>
              </a:extLst>
            </p:cNvPr>
            <p:cNvSpPr txBox="1"/>
            <p:nvPr/>
          </p:nvSpPr>
          <p:spPr>
            <a:xfrm>
              <a:off x="1364812" y="1766707"/>
              <a:ext cx="142836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95C1D8E0-3460-4297-A57A-58B46E41F3E0}"/>
              </a:ext>
            </a:extLst>
          </p:cNvPr>
          <p:cNvGrpSpPr/>
          <p:nvPr/>
        </p:nvGrpSpPr>
        <p:grpSpPr>
          <a:xfrm>
            <a:off x="3876171" y="4506440"/>
            <a:ext cx="1645017" cy="1915332"/>
            <a:chOff x="1364812" y="1766707"/>
            <a:chExt cx="1431860" cy="1915332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562E878-B007-45F1-B2B5-7A80BA98B1A8}"/>
                </a:ext>
              </a:extLst>
            </p:cNvPr>
            <p:cNvSpPr txBox="1"/>
            <p:nvPr/>
          </p:nvSpPr>
          <p:spPr>
            <a:xfrm>
              <a:off x="1375861" y="2112379"/>
              <a:ext cx="1420811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B32CDB85-2DCC-4B26-8558-A6A247A19952}"/>
                </a:ext>
              </a:extLst>
            </p:cNvPr>
            <p:cNvSpPr txBox="1"/>
            <p:nvPr/>
          </p:nvSpPr>
          <p:spPr>
            <a:xfrm>
              <a:off x="1364812" y="1766707"/>
              <a:ext cx="142836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5F90FF5B-59D2-4B08-8A38-7E88D6E40DEB}"/>
              </a:ext>
            </a:extLst>
          </p:cNvPr>
          <p:cNvGrpSpPr/>
          <p:nvPr/>
        </p:nvGrpSpPr>
        <p:grpSpPr>
          <a:xfrm>
            <a:off x="1127237" y="4506440"/>
            <a:ext cx="1645015" cy="1915332"/>
            <a:chOff x="1364812" y="1766707"/>
            <a:chExt cx="1431860" cy="1915332"/>
          </a:xfrm>
        </p:grpSpPr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E875499-CEBB-4AEF-AD04-1231485D5058}"/>
                </a:ext>
              </a:extLst>
            </p:cNvPr>
            <p:cNvSpPr txBox="1"/>
            <p:nvPr/>
          </p:nvSpPr>
          <p:spPr>
            <a:xfrm>
              <a:off x="1375861" y="2112379"/>
              <a:ext cx="1420811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A087FBB1-29C5-4A99-B396-1932DBFA937B}"/>
                </a:ext>
              </a:extLst>
            </p:cNvPr>
            <p:cNvSpPr txBox="1"/>
            <p:nvPr/>
          </p:nvSpPr>
          <p:spPr>
            <a:xfrm>
              <a:off x="1364812" y="1766707"/>
              <a:ext cx="142836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69737790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Christmas-Sal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04036"/>
      </a:accent1>
      <a:accent2>
        <a:srgbClr val="AAD4D0"/>
      </a:accent2>
      <a:accent3>
        <a:srgbClr val="262626"/>
      </a:accent3>
      <a:accent4>
        <a:srgbClr val="F04036"/>
      </a:accent4>
      <a:accent5>
        <a:srgbClr val="AAD4D0"/>
      </a:accent5>
      <a:accent6>
        <a:srgbClr val="262626"/>
      </a:accent6>
      <a:hlink>
        <a:srgbClr val="A5A5A5"/>
      </a:hlink>
      <a:folHlink>
        <a:srgbClr val="A5A5A5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XMAS SAL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04036"/>
      </a:accent1>
      <a:accent2>
        <a:srgbClr val="AAD4D0"/>
      </a:accent2>
      <a:accent3>
        <a:srgbClr val="262626"/>
      </a:accent3>
      <a:accent4>
        <a:srgbClr val="F04036"/>
      </a:accent4>
      <a:accent5>
        <a:srgbClr val="AAD4D0"/>
      </a:accent5>
      <a:accent6>
        <a:srgbClr val="26262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Christmas-Sal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04036"/>
      </a:accent1>
      <a:accent2>
        <a:srgbClr val="AAD4D0"/>
      </a:accent2>
      <a:accent3>
        <a:srgbClr val="262626"/>
      </a:accent3>
      <a:accent4>
        <a:srgbClr val="F04036"/>
      </a:accent4>
      <a:accent5>
        <a:srgbClr val="AAD4D0"/>
      </a:accent5>
      <a:accent6>
        <a:srgbClr val="262626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4480</TotalTime>
  <Words>4394</Words>
  <Application>Microsoft Office PowerPoint</Application>
  <PresentationFormat>Widescreen</PresentationFormat>
  <Paragraphs>509</Paragraphs>
  <Slides>48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62" baseType="lpstr">
      <vt:lpstr>Adobe Song Std L</vt:lpstr>
      <vt:lpstr>Arial Unicode MS</vt:lpstr>
      <vt:lpstr>HY견명조</vt:lpstr>
      <vt:lpstr>맑은 고딕</vt:lpstr>
      <vt:lpstr>Aharoni</vt:lpstr>
      <vt:lpstr>Arial</vt:lpstr>
      <vt:lpstr>Arial Black</vt:lpstr>
      <vt:lpstr>Arial Narrow</vt:lpstr>
      <vt:lpstr>Brush Script Std</vt:lpstr>
      <vt:lpstr>Calibri</vt:lpstr>
      <vt:lpstr>FZShuTi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Portfolio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Allppt.com;Googleslidesppt.com</dc:creator>
  <cp:lastModifiedBy>Allppt.com</cp:lastModifiedBy>
  <cp:revision>130</cp:revision>
  <dcterms:created xsi:type="dcterms:W3CDTF">2018-04-24T17:14:44Z</dcterms:created>
  <dcterms:modified xsi:type="dcterms:W3CDTF">2018-11-29T01:41:27Z</dcterms:modified>
</cp:coreProperties>
</file>