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255522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1130338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27216"/>
            <a:ext cx="9144000" cy="857250"/>
          </a:xfrm>
        </p:spPr>
        <p:txBody>
          <a:bodyPr/>
          <a:lstStyle>
            <a:lvl1pPr algn="l">
              <a:defRPr/>
            </a:lvl1pPr>
          </a:lstStyle>
          <a:p>
            <a:r>
              <a:rPr lang="en-US" altLang="ko-KR" dirty="0" smtClean="0"/>
              <a:t> Click to edit Master title style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dirty="0" smtClean="0"/>
              <a:t>Click to edit Master text styles</a:t>
            </a:r>
          </a:p>
          <a:p>
            <a:pPr lvl="1"/>
            <a:r>
              <a:rPr lang="en-US" altLang="ko-KR" dirty="0" smtClean="0"/>
              <a:t>Second level</a:t>
            </a:r>
          </a:p>
          <a:p>
            <a:pPr lvl="2"/>
            <a:r>
              <a:rPr lang="en-US" altLang="ko-KR" dirty="0" smtClean="0"/>
              <a:t>Third level</a:t>
            </a:r>
          </a:p>
          <a:p>
            <a:pPr lvl="3"/>
            <a:r>
              <a:rPr lang="en-US" altLang="ko-KR" dirty="0" smtClean="0"/>
              <a:t>Fourth level</a:t>
            </a:r>
          </a:p>
          <a:p>
            <a:pPr lvl="4"/>
            <a:r>
              <a:rPr lang="en-US" altLang="ko-KR" dirty="0" smtClean="0"/>
              <a:t>Fifth level</a:t>
            </a:r>
            <a:endParaRPr lang="ko-KR" alt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1598060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7566157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017851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17610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837280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3670044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ko-KR" alt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ko-KR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713599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0" y="27216"/>
            <a:ext cx="6948264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ko-KR" alt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ko-KR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F8C5CDB-1AEF-4522-8EAF-CE1F4E5D863E}" type="datetimeFigureOut">
              <a:rPr lang="ko-KR" altLang="en-US" smtClean="0"/>
              <a:t>2014-05-14</a:t>
            </a:fld>
            <a:endParaRPr lang="ko-KR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ko-KR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3B0A39C-9AA3-4A83-82D7-24ADE085033F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6065" y="1550864"/>
            <a:ext cx="486003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76064" y="575271"/>
            <a:ext cx="4860032" cy="10772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r>
              <a:rPr lang="en-US" altLang="ko-KR" sz="3200" b="1" dirty="0" smtClean="0">
                <a:solidFill>
                  <a:schemeClr val="bg1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7" name="TextBox 6">
            <a:hlinkClick r:id="rId2"/>
          </p:cNvPr>
          <p:cNvSpPr txBox="1"/>
          <p:nvPr/>
        </p:nvSpPr>
        <p:spPr>
          <a:xfrm>
            <a:off x="0" y="4844068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tx1">
                  <a:lumMod val="65000"/>
                  <a:lumOff val="3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47664" y="27216"/>
            <a:ext cx="7596336" cy="857250"/>
          </a:xfrm>
        </p:spPr>
        <p:txBody>
          <a:bodyPr>
            <a:normAutofit/>
          </a:bodyPr>
          <a:lstStyle/>
          <a:p>
            <a:pPr algn="l"/>
            <a:r>
              <a:rPr lang="en-US" altLang="ko-KR" sz="4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Enter Your Tittle </a:t>
            </a:r>
            <a:endParaRPr lang="ko-KR" altLang="en-US" sz="40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2051720" y="1131590"/>
            <a:ext cx="6635080" cy="3394472"/>
          </a:xfrm>
        </p:spPr>
        <p:txBody>
          <a:bodyPr>
            <a:normAutofit fontScale="92500" lnSpcReduction="20000"/>
          </a:bodyPr>
          <a:lstStyle/>
          <a:p>
            <a:r>
              <a:rPr lang="en-US" altLang="ko-KR" sz="28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Widescreen 16:9</a:t>
            </a: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>
              <a:buFont typeface="Wingdings" pitchFamily="2" charset="2"/>
              <a:buChar char="ü"/>
            </a:pP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This </a:t>
            </a:r>
            <a:r>
              <a:rPr lang="en-US" altLang="ko-KR" sz="2000" dirty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sz="20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ko-KR" altLang="en-US" sz="2000" dirty="0">
              <a:solidFill>
                <a:schemeClr val="tx1">
                  <a:lumMod val="50000"/>
                  <a:lumOff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448</TotalTime>
  <Words>105</Words>
  <Application>Microsoft Office PowerPoint</Application>
  <PresentationFormat>On-screen Show (16:9)</PresentationFormat>
  <Paragraphs>10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 Enter Your Tittle 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Registered User</cp:lastModifiedBy>
  <cp:revision>11</cp:revision>
  <dcterms:created xsi:type="dcterms:W3CDTF">2014-04-01T16:27:38Z</dcterms:created>
  <dcterms:modified xsi:type="dcterms:W3CDTF">2014-05-14T10:52:46Z</dcterms:modified>
</cp:coreProperties>
</file>