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" name="Oval 1">
            <a:extLst>
              <a:ext uri="{FF2B5EF4-FFF2-40B4-BE49-F238E27FC236}">
                <a16:creationId xmlns:a16="http://schemas.microsoft.com/office/drawing/2014/main" id="{C2AAF676-FB9E-41F8-A472-79AD8D3FCD0A}"/>
              </a:ext>
            </a:extLst>
          </p:cNvPr>
          <p:cNvSpPr/>
          <p:nvPr/>
        </p:nvSpPr>
        <p:spPr>
          <a:xfrm>
            <a:off x="4844839" y="2719762"/>
            <a:ext cx="2532087" cy="2532087"/>
          </a:xfrm>
          <a:prstGeom prst="ellipse">
            <a:avLst/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Isosceles Triangle 9">
            <a:extLst>
              <a:ext uri="{FF2B5EF4-FFF2-40B4-BE49-F238E27FC236}">
                <a16:creationId xmlns:a16="http://schemas.microsoft.com/office/drawing/2014/main" id="{4BC557CC-CCA1-462B-B064-0622CA080B22}"/>
              </a:ext>
            </a:extLst>
          </p:cNvPr>
          <p:cNvSpPr/>
          <p:nvPr/>
        </p:nvSpPr>
        <p:spPr>
          <a:xfrm rot="16200000">
            <a:off x="3495322" y="3684738"/>
            <a:ext cx="698477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Isosceles Triangle 10">
            <a:extLst>
              <a:ext uri="{FF2B5EF4-FFF2-40B4-BE49-F238E27FC236}">
                <a16:creationId xmlns:a16="http://schemas.microsoft.com/office/drawing/2014/main" id="{6A6DE51C-CB0F-43AF-8F34-7C8984A813E6}"/>
              </a:ext>
            </a:extLst>
          </p:cNvPr>
          <p:cNvSpPr/>
          <p:nvPr/>
        </p:nvSpPr>
        <p:spPr>
          <a:xfrm rot="5400000">
            <a:off x="8027966" y="3684738"/>
            <a:ext cx="698476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그룹 6">
            <a:extLst>
              <a:ext uri="{FF2B5EF4-FFF2-40B4-BE49-F238E27FC236}">
                <a16:creationId xmlns:a16="http://schemas.microsoft.com/office/drawing/2014/main" id="{16F217CF-4E61-44C1-A890-27B6C788D00D}"/>
              </a:ext>
            </a:extLst>
          </p:cNvPr>
          <p:cNvGrpSpPr/>
          <p:nvPr/>
        </p:nvGrpSpPr>
        <p:grpSpPr>
          <a:xfrm>
            <a:off x="997630" y="1825563"/>
            <a:ext cx="3306014" cy="1056546"/>
            <a:chOff x="467543" y="1720822"/>
            <a:chExt cx="2360724" cy="105654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6D14655-701F-49B6-B234-3BD885080D85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9C4674E-9B21-4F27-A45A-35B0D142F141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7" name="그룹 9">
            <a:extLst>
              <a:ext uri="{FF2B5EF4-FFF2-40B4-BE49-F238E27FC236}">
                <a16:creationId xmlns:a16="http://schemas.microsoft.com/office/drawing/2014/main" id="{5D182BEF-D185-4792-B822-3B6F8F97B148}"/>
              </a:ext>
            </a:extLst>
          </p:cNvPr>
          <p:cNvGrpSpPr/>
          <p:nvPr/>
        </p:nvGrpSpPr>
        <p:grpSpPr>
          <a:xfrm>
            <a:off x="1491824" y="3337732"/>
            <a:ext cx="1352458" cy="1296144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58" name="Rectangle 14">
              <a:extLst>
                <a:ext uri="{FF2B5EF4-FFF2-40B4-BE49-F238E27FC236}">
                  <a16:creationId xmlns:a16="http://schemas.microsoft.com/office/drawing/2014/main" id="{70D51726-DEB4-4A6D-A00B-5AFD1F3E4E2B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Isosceles Triangle 15">
              <a:extLst>
                <a:ext uri="{FF2B5EF4-FFF2-40B4-BE49-F238E27FC236}">
                  <a16:creationId xmlns:a16="http://schemas.microsoft.com/office/drawing/2014/main" id="{55B7FA39-3C50-4813-A75D-3735B165409F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Isosceles Triangle 16">
              <a:extLst>
                <a:ext uri="{FF2B5EF4-FFF2-40B4-BE49-F238E27FC236}">
                  <a16:creationId xmlns:a16="http://schemas.microsoft.com/office/drawing/2014/main" id="{8E4136DC-D37B-4AEC-A74C-7114477FA5DA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9CAF83DD-B785-49A1-936A-07B59F8D9682}"/>
              </a:ext>
            </a:extLst>
          </p:cNvPr>
          <p:cNvSpPr txBox="1"/>
          <p:nvPr/>
        </p:nvSpPr>
        <p:spPr>
          <a:xfrm>
            <a:off x="1505173" y="3693418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62" name="그룹 14">
            <a:extLst>
              <a:ext uri="{FF2B5EF4-FFF2-40B4-BE49-F238E27FC236}">
                <a16:creationId xmlns:a16="http://schemas.microsoft.com/office/drawing/2014/main" id="{28DF7423-8030-4A07-8136-98E9EC93E08C}"/>
              </a:ext>
            </a:extLst>
          </p:cNvPr>
          <p:cNvGrpSpPr/>
          <p:nvPr/>
        </p:nvGrpSpPr>
        <p:grpSpPr>
          <a:xfrm>
            <a:off x="9377484" y="3337732"/>
            <a:ext cx="1352458" cy="1296144"/>
            <a:chOff x="7064541" y="2780929"/>
            <a:chExt cx="1352458" cy="1296144"/>
          </a:xfrm>
        </p:grpSpPr>
        <p:sp>
          <p:nvSpPr>
            <p:cNvPr id="63" name="Rectangle 20">
              <a:extLst>
                <a:ext uri="{FF2B5EF4-FFF2-40B4-BE49-F238E27FC236}">
                  <a16:creationId xmlns:a16="http://schemas.microsoft.com/office/drawing/2014/main" id="{105EC61D-B8A9-4024-B0D4-2A2A2D9E5260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Isosceles Triangle 21">
              <a:extLst>
                <a:ext uri="{FF2B5EF4-FFF2-40B4-BE49-F238E27FC236}">
                  <a16:creationId xmlns:a16="http://schemas.microsoft.com/office/drawing/2014/main" id="{C9734CDE-1BF5-4221-BD53-64498AC7B461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Isosceles Triangle 22">
              <a:extLst>
                <a:ext uri="{FF2B5EF4-FFF2-40B4-BE49-F238E27FC236}">
                  <a16:creationId xmlns:a16="http://schemas.microsoft.com/office/drawing/2014/main" id="{8BF1B700-536B-444B-97B1-FDDCBD223899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7677287-7EC0-4C52-8A1F-DF26C438B0AD}"/>
              </a:ext>
            </a:extLst>
          </p:cNvPr>
          <p:cNvSpPr txBox="1"/>
          <p:nvPr/>
        </p:nvSpPr>
        <p:spPr>
          <a:xfrm>
            <a:off x="9390833" y="3693418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67" name="그룹 19">
            <a:extLst>
              <a:ext uri="{FF2B5EF4-FFF2-40B4-BE49-F238E27FC236}">
                <a16:creationId xmlns:a16="http://schemas.microsoft.com/office/drawing/2014/main" id="{F9471EA1-2049-461E-9DFD-B85528869811}"/>
              </a:ext>
            </a:extLst>
          </p:cNvPr>
          <p:cNvGrpSpPr/>
          <p:nvPr/>
        </p:nvGrpSpPr>
        <p:grpSpPr>
          <a:xfrm>
            <a:off x="7971184" y="1825563"/>
            <a:ext cx="3272830" cy="1056546"/>
            <a:chOff x="6444890" y="1720822"/>
            <a:chExt cx="2360723" cy="105654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81ED5E8-C71E-4D61-8788-F6AFDF7A50CA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2F1A7F7-E8CC-4CED-8CDC-50115C3D8003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0" name="그룹 22">
            <a:extLst>
              <a:ext uri="{FF2B5EF4-FFF2-40B4-BE49-F238E27FC236}">
                <a16:creationId xmlns:a16="http://schemas.microsoft.com/office/drawing/2014/main" id="{AAB63854-9D52-4F37-B767-1879DAE2C060}"/>
              </a:ext>
            </a:extLst>
          </p:cNvPr>
          <p:cNvGrpSpPr/>
          <p:nvPr/>
        </p:nvGrpSpPr>
        <p:grpSpPr>
          <a:xfrm>
            <a:off x="997630" y="5081346"/>
            <a:ext cx="3306014" cy="1056546"/>
            <a:chOff x="467543" y="5066056"/>
            <a:chExt cx="2360724" cy="1056546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2762FA0-BDA1-4B1B-80B3-205489006394}"/>
                </a:ext>
              </a:extLst>
            </p:cNvPr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5FD2B3E-6ED5-4054-88C9-0B3ABA385626}"/>
                </a:ext>
              </a:extLst>
            </p:cNvPr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3" name="그룹 25">
            <a:extLst>
              <a:ext uri="{FF2B5EF4-FFF2-40B4-BE49-F238E27FC236}">
                <a16:creationId xmlns:a16="http://schemas.microsoft.com/office/drawing/2014/main" id="{A2C1BE91-BB17-4BDB-B4A1-734C81361598}"/>
              </a:ext>
            </a:extLst>
          </p:cNvPr>
          <p:cNvGrpSpPr/>
          <p:nvPr/>
        </p:nvGrpSpPr>
        <p:grpSpPr>
          <a:xfrm>
            <a:off x="7971184" y="5081346"/>
            <a:ext cx="3272830" cy="1056546"/>
            <a:chOff x="6444890" y="5066056"/>
            <a:chExt cx="2360723" cy="1056546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9BC04B9-C937-4BC9-9B16-5B4DF2EFA96D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43C2FB6-E292-4BFE-A988-1B5637928F3A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6" name="그룹 28">
            <a:extLst>
              <a:ext uri="{FF2B5EF4-FFF2-40B4-BE49-F238E27FC236}">
                <a16:creationId xmlns:a16="http://schemas.microsoft.com/office/drawing/2014/main" id="{61C77068-8A67-45B6-8328-7D41098F5921}"/>
              </a:ext>
            </a:extLst>
          </p:cNvPr>
          <p:cNvGrpSpPr/>
          <p:nvPr/>
        </p:nvGrpSpPr>
        <p:grpSpPr>
          <a:xfrm>
            <a:off x="4991102" y="3369003"/>
            <a:ext cx="2204069" cy="1233607"/>
            <a:chOff x="4991101" y="3344341"/>
            <a:chExt cx="2204069" cy="123360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F39BCC7-B8BD-4240-93A8-11C2D0365430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WHAT ?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E436AE2-1444-4C1D-839A-5F026500F925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AD87417-E744-4ADF-8FCB-A48986707D20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Your Audience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148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2018-12-19T06:48:51Z</dcterms:modified>
</cp:coreProperties>
</file>