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80" name="Group 4379">
            <a:extLst>
              <a:ext uri="{FF2B5EF4-FFF2-40B4-BE49-F238E27FC236}">
                <a16:creationId xmlns:a16="http://schemas.microsoft.com/office/drawing/2014/main" id="{9216B83C-5640-41DA-B5D4-7042FE60C633}"/>
              </a:ext>
            </a:extLst>
          </p:cNvPr>
          <p:cNvGrpSpPr/>
          <p:nvPr/>
        </p:nvGrpSpPr>
        <p:grpSpPr>
          <a:xfrm>
            <a:off x="4512703" y="2377293"/>
            <a:ext cx="3163784" cy="3171693"/>
            <a:chOff x="4512703" y="2342125"/>
            <a:chExt cx="3163784" cy="3171693"/>
          </a:xfrm>
        </p:grpSpPr>
        <p:sp>
          <p:nvSpPr>
            <p:cNvPr id="4381" name="Oval 4380">
              <a:extLst>
                <a:ext uri="{FF2B5EF4-FFF2-40B4-BE49-F238E27FC236}">
                  <a16:creationId xmlns:a16="http://schemas.microsoft.com/office/drawing/2014/main" id="{5754F09E-262D-4C57-925A-9BE77A14A005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382" name="Isosceles Triangle 4381">
              <a:extLst>
                <a:ext uri="{FF2B5EF4-FFF2-40B4-BE49-F238E27FC236}">
                  <a16:creationId xmlns:a16="http://schemas.microsoft.com/office/drawing/2014/main" id="{A072098E-F1D9-4DCF-B06F-D9C5D3793503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3" name="Isosceles Triangle 4382">
              <a:extLst>
                <a:ext uri="{FF2B5EF4-FFF2-40B4-BE49-F238E27FC236}">
                  <a16:creationId xmlns:a16="http://schemas.microsoft.com/office/drawing/2014/main" id="{3EBA4B10-450C-481C-A343-C0C9B7CA1E85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4" name="Isosceles Triangle 4383">
              <a:extLst>
                <a:ext uri="{FF2B5EF4-FFF2-40B4-BE49-F238E27FC236}">
                  <a16:creationId xmlns:a16="http://schemas.microsoft.com/office/drawing/2014/main" id="{A788B131-4721-4678-97BB-2F06EC9480C4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5" name="Isosceles Triangle 4384">
              <a:extLst>
                <a:ext uri="{FF2B5EF4-FFF2-40B4-BE49-F238E27FC236}">
                  <a16:creationId xmlns:a16="http://schemas.microsoft.com/office/drawing/2014/main" id="{DE6596CF-F55B-4AD1-A86C-1DCF42D5C1E6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86" name="Oval 4385">
            <a:extLst>
              <a:ext uri="{FF2B5EF4-FFF2-40B4-BE49-F238E27FC236}">
                <a16:creationId xmlns:a16="http://schemas.microsoft.com/office/drawing/2014/main" id="{EACEF0E3-9EB2-46E9-AD9E-768D4AB00787}"/>
              </a:ext>
            </a:extLst>
          </p:cNvPr>
          <p:cNvSpPr/>
          <p:nvPr/>
        </p:nvSpPr>
        <p:spPr>
          <a:xfrm>
            <a:off x="5586771" y="1935417"/>
            <a:ext cx="1015648" cy="10156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387" name="Oval 4386">
            <a:extLst>
              <a:ext uri="{FF2B5EF4-FFF2-40B4-BE49-F238E27FC236}">
                <a16:creationId xmlns:a16="http://schemas.microsoft.com/office/drawing/2014/main" id="{11D6023B-9250-4D73-8F05-4BDF727E9F8A}"/>
              </a:ext>
            </a:extLst>
          </p:cNvPr>
          <p:cNvSpPr/>
          <p:nvPr/>
        </p:nvSpPr>
        <p:spPr>
          <a:xfrm>
            <a:off x="7081926" y="3451361"/>
            <a:ext cx="1015648" cy="10156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88" name="Oval 4387">
            <a:extLst>
              <a:ext uri="{FF2B5EF4-FFF2-40B4-BE49-F238E27FC236}">
                <a16:creationId xmlns:a16="http://schemas.microsoft.com/office/drawing/2014/main" id="{5360717D-A6CC-430B-BF61-EC89602EC50E}"/>
              </a:ext>
            </a:extLst>
          </p:cNvPr>
          <p:cNvSpPr/>
          <p:nvPr/>
        </p:nvSpPr>
        <p:spPr>
          <a:xfrm>
            <a:off x="4094426" y="3451361"/>
            <a:ext cx="1015648" cy="1015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389" name="Oval 4388">
            <a:extLst>
              <a:ext uri="{FF2B5EF4-FFF2-40B4-BE49-F238E27FC236}">
                <a16:creationId xmlns:a16="http://schemas.microsoft.com/office/drawing/2014/main" id="{B7C473E9-2131-4C34-ACDD-159C69C7EA27}"/>
              </a:ext>
            </a:extLst>
          </p:cNvPr>
          <p:cNvSpPr/>
          <p:nvPr/>
        </p:nvSpPr>
        <p:spPr>
          <a:xfrm>
            <a:off x="5586771" y="4967305"/>
            <a:ext cx="1015648" cy="10156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390" name="Group 4389">
            <a:extLst>
              <a:ext uri="{FF2B5EF4-FFF2-40B4-BE49-F238E27FC236}">
                <a16:creationId xmlns:a16="http://schemas.microsoft.com/office/drawing/2014/main" id="{3D771299-2555-4C2F-9A34-EB9AA2D9C5E5}"/>
              </a:ext>
            </a:extLst>
          </p:cNvPr>
          <p:cNvGrpSpPr/>
          <p:nvPr/>
        </p:nvGrpSpPr>
        <p:grpSpPr>
          <a:xfrm>
            <a:off x="2291459" y="1807609"/>
            <a:ext cx="2800751" cy="769442"/>
            <a:chOff x="5210294" y="837292"/>
            <a:chExt cx="1750034" cy="769442"/>
          </a:xfrm>
        </p:grpSpPr>
        <p:sp>
          <p:nvSpPr>
            <p:cNvPr id="4391" name="TextBox 4390">
              <a:extLst>
                <a:ext uri="{FF2B5EF4-FFF2-40B4-BE49-F238E27FC236}">
                  <a16:creationId xmlns:a16="http://schemas.microsoft.com/office/drawing/2014/main" id="{95BA43CA-07CE-4D8F-9E96-7734471E20E1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92" name="TextBox 4391">
              <a:extLst>
                <a:ext uri="{FF2B5EF4-FFF2-40B4-BE49-F238E27FC236}">
                  <a16:creationId xmlns:a16="http://schemas.microsoft.com/office/drawing/2014/main" id="{326DBAEC-6DBD-4F7D-80D2-C104C873F72C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393" name="Group 4392">
            <a:extLst>
              <a:ext uri="{FF2B5EF4-FFF2-40B4-BE49-F238E27FC236}">
                <a16:creationId xmlns:a16="http://schemas.microsoft.com/office/drawing/2014/main" id="{371DA844-CFDF-461E-82FF-4F9EB8BFCBB5}"/>
              </a:ext>
            </a:extLst>
          </p:cNvPr>
          <p:cNvGrpSpPr/>
          <p:nvPr/>
        </p:nvGrpSpPr>
        <p:grpSpPr>
          <a:xfrm>
            <a:off x="7140026" y="5302957"/>
            <a:ext cx="2801509" cy="769442"/>
            <a:chOff x="5210294" y="837292"/>
            <a:chExt cx="1750034" cy="769442"/>
          </a:xfrm>
        </p:grpSpPr>
        <p:sp>
          <p:nvSpPr>
            <p:cNvPr id="4394" name="TextBox 4393">
              <a:extLst>
                <a:ext uri="{FF2B5EF4-FFF2-40B4-BE49-F238E27FC236}">
                  <a16:creationId xmlns:a16="http://schemas.microsoft.com/office/drawing/2014/main" id="{FC4FAE2E-3A00-4AF7-AADA-8162AA58845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95" name="TextBox 4394">
              <a:extLst>
                <a:ext uri="{FF2B5EF4-FFF2-40B4-BE49-F238E27FC236}">
                  <a16:creationId xmlns:a16="http://schemas.microsoft.com/office/drawing/2014/main" id="{5CCF0D3C-632E-4B98-8043-91F282AC0F31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396" name="Group 4395">
            <a:extLst>
              <a:ext uri="{FF2B5EF4-FFF2-40B4-BE49-F238E27FC236}">
                <a16:creationId xmlns:a16="http://schemas.microsoft.com/office/drawing/2014/main" id="{A2505777-98E4-4FBD-913D-D5C50B786BBA}"/>
              </a:ext>
            </a:extLst>
          </p:cNvPr>
          <p:cNvGrpSpPr/>
          <p:nvPr/>
        </p:nvGrpSpPr>
        <p:grpSpPr>
          <a:xfrm>
            <a:off x="8433841" y="3572662"/>
            <a:ext cx="2801509" cy="769442"/>
            <a:chOff x="5210294" y="837292"/>
            <a:chExt cx="1750034" cy="769442"/>
          </a:xfrm>
        </p:grpSpPr>
        <p:sp>
          <p:nvSpPr>
            <p:cNvPr id="4397" name="TextBox 4396">
              <a:extLst>
                <a:ext uri="{FF2B5EF4-FFF2-40B4-BE49-F238E27FC236}">
                  <a16:creationId xmlns:a16="http://schemas.microsoft.com/office/drawing/2014/main" id="{12BE5469-B8BE-4B44-9512-B2365F7EAEC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98" name="TextBox 4397">
              <a:extLst>
                <a:ext uri="{FF2B5EF4-FFF2-40B4-BE49-F238E27FC236}">
                  <a16:creationId xmlns:a16="http://schemas.microsoft.com/office/drawing/2014/main" id="{4AE43036-5C84-4902-B0DF-C2E00E942B4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399" name="Group 4398">
            <a:extLst>
              <a:ext uri="{FF2B5EF4-FFF2-40B4-BE49-F238E27FC236}">
                <a16:creationId xmlns:a16="http://schemas.microsoft.com/office/drawing/2014/main" id="{AA8F8A4B-6C58-437E-AB7E-43081A9A4C45}"/>
              </a:ext>
            </a:extLst>
          </p:cNvPr>
          <p:cNvGrpSpPr/>
          <p:nvPr/>
        </p:nvGrpSpPr>
        <p:grpSpPr>
          <a:xfrm>
            <a:off x="956652" y="3572662"/>
            <a:ext cx="2813528" cy="769442"/>
            <a:chOff x="5210294" y="837292"/>
            <a:chExt cx="1750034" cy="769442"/>
          </a:xfrm>
        </p:grpSpPr>
        <p:sp>
          <p:nvSpPr>
            <p:cNvPr id="4400" name="TextBox 4399">
              <a:extLst>
                <a:ext uri="{FF2B5EF4-FFF2-40B4-BE49-F238E27FC236}">
                  <a16:creationId xmlns:a16="http://schemas.microsoft.com/office/drawing/2014/main" id="{41F3A14E-BDA1-4D7A-B1EE-9384E122838B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4401" name="TextBox 4400">
              <a:extLst>
                <a:ext uri="{FF2B5EF4-FFF2-40B4-BE49-F238E27FC236}">
                  <a16:creationId xmlns:a16="http://schemas.microsoft.com/office/drawing/2014/main" id="{CD8C908B-DB7D-4144-AE35-6E29068BE12A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402" name="Rectangle 36">
            <a:extLst>
              <a:ext uri="{FF2B5EF4-FFF2-40B4-BE49-F238E27FC236}">
                <a16:creationId xmlns:a16="http://schemas.microsoft.com/office/drawing/2014/main" id="{65404FCB-7318-4C78-889E-F1DFAED5D267}"/>
              </a:ext>
            </a:extLst>
          </p:cNvPr>
          <p:cNvSpPr/>
          <p:nvPr/>
        </p:nvSpPr>
        <p:spPr>
          <a:xfrm>
            <a:off x="5901316" y="227794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3" name="Chord 15">
            <a:extLst>
              <a:ext uri="{FF2B5EF4-FFF2-40B4-BE49-F238E27FC236}">
                <a16:creationId xmlns:a16="http://schemas.microsoft.com/office/drawing/2014/main" id="{72A6106C-C202-44D7-A118-0649A7A32252}"/>
              </a:ext>
            </a:extLst>
          </p:cNvPr>
          <p:cNvSpPr/>
          <p:nvPr/>
        </p:nvSpPr>
        <p:spPr>
          <a:xfrm>
            <a:off x="4483795" y="376358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4" name="Rectangle 16">
            <a:extLst>
              <a:ext uri="{FF2B5EF4-FFF2-40B4-BE49-F238E27FC236}">
                <a16:creationId xmlns:a16="http://schemas.microsoft.com/office/drawing/2014/main" id="{28E56DF2-BC66-45D6-99F9-7E4D8047B702}"/>
              </a:ext>
            </a:extLst>
          </p:cNvPr>
          <p:cNvSpPr/>
          <p:nvPr/>
        </p:nvSpPr>
        <p:spPr>
          <a:xfrm>
            <a:off x="5896568" y="538465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5" name="Trapezoid 18">
            <a:extLst>
              <a:ext uri="{FF2B5EF4-FFF2-40B4-BE49-F238E27FC236}">
                <a16:creationId xmlns:a16="http://schemas.microsoft.com/office/drawing/2014/main" id="{39C7A379-D8C9-420A-9D0E-64DDC44625C5}"/>
              </a:ext>
            </a:extLst>
          </p:cNvPr>
          <p:cNvSpPr/>
          <p:nvPr/>
        </p:nvSpPr>
        <p:spPr>
          <a:xfrm rot="10800000">
            <a:off x="5463278" y="3572662"/>
            <a:ext cx="1280169" cy="70836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406" name="Straight Arrow Connector 4405">
            <a:extLst>
              <a:ext uri="{FF2B5EF4-FFF2-40B4-BE49-F238E27FC236}">
                <a16:creationId xmlns:a16="http://schemas.microsoft.com/office/drawing/2014/main" id="{AA8C119A-69C6-4071-9AB4-B5762C6B7060}"/>
              </a:ext>
            </a:extLst>
          </p:cNvPr>
          <p:cNvCxnSpPr>
            <a:cxnSpLocks/>
          </p:cNvCxnSpPr>
          <p:nvPr/>
        </p:nvCxnSpPr>
        <p:spPr>
          <a:xfrm flipV="1">
            <a:off x="6127271" y="3056682"/>
            <a:ext cx="0" cy="3835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7" name="Straight Arrow Connector 4406">
            <a:extLst>
              <a:ext uri="{FF2B5EF4-FFF2-40B4-BE49-F238E27FC236}">
                <a16:creationId xmlns:a16="http://schemas.microsoft.com/office/drawing/2014/main" id="{ECD186A5-15C6-4211-8BDC-2D8AE5B73446}"/>
              </a:ext>
            </a:extLst>
          </p:cNvPr>
          <p:cNvCxnSpPr>
            <a:cxnSpLocks/>
          </p:cNvCxnSpPr>
          <p:nvPr/>
        </p:nvCxnSpPr>
        <p:spPr>
          <a:xfrm>
            <a:off x="6103362" y="4467009"/>
            <a:ext cx="0" cy="3880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8" name="Straight Arrow Connector 4407">
            <a:extLst>
              <a:ext uri="{FF2B5EF4-FFF2-40B4-BE49-F238E27FC236}">
                <a16:creationId xmlns:a16="http://schemas.microsoft.com/office/drawing/2014/main" id="{9860D557-7F3D-4C43-82A8-9EBB10B632E3}"/>
              </a:ext>
            </a:extLst>
          </p:cNvPr>
          <p:cNvCxnSpPr>
            <a:cxnSpLocks/>
          </p:cNvCxnSpPr>
          <p:nvPr/>
        </p:nvCxnSpPr>
        <p:spPr>
          <a:xfrm flipH="1">
            <a:off x="5173461" y="3959185"/>
            <a:ext cx="41331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9" name="Straight Arrow Connector 4408">
            <a:extLst>
              <a:ext uri="{FF2B5EF4-FFF2-40B4-BE49-F238E27FC236}">
                <a16:creationId xmlns:a16="http://schemas.microsoft.com/office/drawing/2014/main" id="{65AF8C10-E551-4930-8CE9-6E1667D7083B}"/>
              </a:ext>
            </a:extLst>
          </p:cNvPr>
          <p:cNvCxnSpPr>
            <a:cxnSpLocks/>
          </p:cNvCxnSpPr>
          <p:nvPr/>
        </p:nvCxnSpPr>
        <p:spPr>
          <a:xfrm>
            <a:off x="6602419" y="3959185"/>
            <a:ext cx="43534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0" name="Rectangle 7">
            <a:extLst>
              <a:ext uri="{FF2B5EF4-FFF2-40B4-BE49-F238E27FC236}">
                <a16:creationId xmlns:a16="http://schemas.microsoft.com/office/drawing/2014/main" id="{DAE8D6AA-D66E-4240-B56B-C80CB3ED4D2C}"/>
              </a:ext>
            </a:extLst>
          </p:cNvPr>
          <p:cNvSpPr/>
          <p:nvPr/>
        </p:nvSpPr>
        <p:spPr>
          <a:xfrm rot="2974883">
            <a:off x="7511796" y="3776202"/>
            <a:ext cx="193262" cy="430547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411" name="Group 4410">
            <a:extLst>
              <a:ext uri="{FF2B5EF4-FFF2-40B4-BE49-F238E27FC236}">
                <a16:creationId xmlns:a16="http://schemas.microsoft.com/office/drawing/2014/main" id="{9B3E8AD5-748C-4B1E-9F9C-B1B3B9D48E31}"/>
              </a:ext>
            </a:extLst>
          </p:cNvPr>
          <p:cNvGrpSpPr/>
          <p:nvPr/>
        </p:nvGrpSpPr>
        <p:grpSpPr>
          <a:xfrm>
            <a:off x="5717618" y="3756548"/>
            <a:ext cx="793209" cy="323028"/>
            <a:chOff x="6484672" y="2318645"/>
            <a:chExt cx="2188230" cy="891140"/>
          </a:xfrm>
        </p:grpSpPr>
        <p:sp>
          <p:nvSpPr>
            <p:cNvPr id="4412" name="Oval 21">
              <a:extLst>
                <a:ext uri="{FF2B5EF4-FFF2-40B4-BE49-F238E27FC236}">
                  <a16:creationId xmlns:a16="http://schemas.microsoft.com/office/drawing/2014/main" id="{F36C3927-C194-4C48-A7E7-FE93441CB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13" name="Freeform: Shape 4412">
              <a:extLst>
                <a:ext uri="{FF2B5EF4-FFF2-40B4-BE49-F238E27FC236}">
                  <a16:creationId xmlns:a16="http://schemas.microsoft.com/office/drawing/2014/main" id="{6EAE930E-FF2E-4DA5-A7BA-1D8B9C3361D3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4" name="Freeform: Shape 4413">
              <a:extLst>
                <a:ext uri="{FF2B5EF4-FFF2-40B4-BE49-F238E27FC236}">
                  <a16:creationId xmlns:a16="http://schemas.microsoft.com/office/drawing/2014/main" id="{9AE126C9-5E88-4824-970E-AB8D67249033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92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133</cp:revision>
  <dcterms:created xsi:type="dcterms:W3CDTF">2018-02-18T19:39:47Z</dcterms:created>
  <dcterms:modified xsi:type="dcterms:W3CDTF">2020-08-31T08:03:24Z</dcterms:modified>
</cp:coreProperties>
</file>