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40" name="그룹 2339">
            <a:extLst>
              <a:ext uri="{FF2B5EF4-FFF2-40B4-BE49-F238E27FC236}">
                <a16:creationId xmlns:a16="http://schemas.microsoft.com/office/drawing/2014/main" id="{3901A35B-3E30-4950-A372-C925288F523F}"/>
              </a:ext>
            </a:extLst>
          </p:cNvPr>
          <p:cNvGrpSpPr/>
          <p:nvPr/>
        </p:nvGrpSpPr>
        <p:grpSpPr>
          <a:xfrm>
            <a:off x="3892221" y="1816977"/>
            <a:ext cx="4150550" cy="3912574"/>
            <a:chOff x="2636176" y="1796880"/>
            <a:chExt cx="4150550" cy="3912574"/>
          </a:xfrm>
        </p:grpSpPr>
        <p:sp>
          <p:nvSpPr>
            <p:cNvPr id="2341" name="Freeform: Shape 23">
              <a:extLst>
                <a:ext uri="{FF2B5EF4-FFF2-40B4-BE49-F238E27FC236}">
                  <a16:creationId xmlns:a16="http://schemas.microsoft.com/office/drawing/2014/main" id="{E145939D-B78D-4FEE-8786-AF7B4C47D5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14664" y="1875774"/>
              <a:ext cx="3650109" cy="3711110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42" name="타원 2341">
              <a:extLst>
                <a:ext uri="{FF2B5EF4-FFF2-40B4-BE49-F238E27FC236}">
                  <a16:creationId xmlns:a16="http://schemas.microsoft.com/office/drawing/2014/main" id="{48BB1098-52C9-4739-8A50-11596078F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17688" y="48976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3" name="타원 2342">
              <a:extLst>
                <a:ext uri="{FF2B5EF4-FFF2-40B4-BE49-F238E27FC236}">
                  <a16:creationId xmlns:a16="http://schemas.microsoft.com/office/drawing/2014/main" id="{5575C822-8D35-4E49-BB8E-24C441C0C5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6176" y="4809454"/>
              <a:ext cx="900000" cy="90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4" name="타원 2343">
              <a:extLst>
                <a:ext uri="{FF2B5EF4-FFF2-40B4-BE49-F238E27FC236}">
                  <a16:creationId xmlns:a16="http://schemas.microsoft.com/office/drawing/2014/main" id="{6B5A6019-0766-4421-B8EB-62F06686BA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6176" y="3429000"/>
              <a:ext cx="1080000" cy="10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5" name="타원 2344">
              <a:extLst>
                <a:ext uri="{FF2B5EF4-FFF2-40B4-BE49-F238E27FC236}">
                  <a16:creationId xmlns:a16="http://schemas.microsoft.com/office/drawing/2014/main" id="{1554CF7D-A8C4-46F0-B212-59C8B4E66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1570" y="1796880"/>
              <a:ext cx="1260000" cy="12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6" name="타원 2345">
              <a:extLst>
                <a:ext uri="{FF2B5EF4-FFF2-40B4-BE49-F238E27FC236}">
                  <a16:creationId xmlns:a16="http://schemas.microsoft.com/office/drawing/2014/main" id="{1C93EFAE-501E-4EB6-9B13-4002866F6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6726" y="4175391"/>
              <a:ext cx="540000" cy="54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47" name="Rectangle 9">
            <a:extLst>
              <a:ext uri="{FF2B5EF4-FFF2-40B4-BE49-F238E27FC236}">
                <a16:creationId xmlns:a16="http://schemas.microsoft.com/office/drawing/2014/main" id="{F8D43348-3083-4221-AA68-C4AD6AD85CCB}"/>
              </a:ext>
            </a:extLst>
          </p:cNvPr>
          <p:cNvSpPr/>
          <p:nvPr/>
        </p:nvSpPr>
        <p:spPr>
          <a:xfrm>
            <a:off x="7626699" y="4317008"/>
            <a:ext cx="294119" cy="2753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8" name="Block Arc 10">
            <a:extLst>
              <a:ext uri="{FF2B5EF4-FFF2-40B4-BE49-F238E27FC236}">
                <a16:creationId xmlns:a16="http://schemas.microsoft.com/office/drawing/2014/main" id="{448336FC-4D6B-4839-9C6D-D583DE302E0D}"/>
              </a:ext>
            </a:extLst>
          </p:cNvPr>
          <p:cNvSpPr/>
          <p:nvPr/>
        </p:nvSpPr>
        <p:spPr>
          <a:xfrm>
            <a:off x="5137898" y="5110764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49" name="Rectangle 16">
            <a:extLst>
              <a:ext uri="{FF2B5EF4-FFF2-40B4-BE49-F238E27FC236}">
                <a16:creationId xmlns:a16="http://schemas.microsoft.com/office/drawing/2014/main" id="{968E4187-CDB6-45A7-BC0E-3CBF693A2F0E}"/>
              </a:ext>
            </a:extLst>
          </p:cNvPr>
          <p:cNvSpPr/>
          <p:nvPr/>
        </p:nvSpPr>
        <p:spPr>
          <a:xfrm rot="2700000">
            <a:off x="6793308" y="5025971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0" name="Rounded Rectangle 5">
            <a:extLst>
              <a:ext uri="{FF2B5EF4-FFF2-40B4-BE49-F238E27FC236}">
                <a16:creationId xmlns:a16="http://schemas.microsoft.com/office/drawing/2014/main" id="{286C9358-68CA-4B50-BDDA-62B34B9805AC}"/>
              </a:ext>
            </a:extLst>
          </p:cNvPr>
          <p:cNvSpPr/>
          <p:nvPr/>
        </p:nvSpPr>
        <p:spPr>
          <a:xfrm flipH="1">
            <a:off x="4194145" y="3803142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1" name="Oval 21">
            <a:extLst>
              <a:ext uri="{FF2B5EF4-FFF2-40B4-BE49-F238E27FC236}">
                <a16:creationId xmlns:a16="http://schemas.microsoft.com/office/drawing/2014/main" id="{E7204FA3-32D1-42A3-831C-88CE4A1E7297}"/>
              </a:ext>
            </a:extLst>
          </p:cNvPr>
          <p:cNvSpPr>
            <a:spLocks noChangeAspect="1"/>
          </p:cNvSpPr>
          <p:nvPr/>
        </p:nvSpPr>
        <p:spPr>
          <a:xfrm>
            <a:off x="4992317" y="2098671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52" name="Group 18">
            <a:extLst>
              <a:ext uri="{FF2B5EF4-FFF2-40B4-BE49-F238E27FC236}">
                <a16:creationId xmlns:a16="http://schemas.microsoft.com/office/drawing/2014/main" id="{02E383F8-AA92-4E2A-831B-26AB9DE400EF}"/>
              </a:ext>
            </a:extLst>
          </p:cNvPr>
          <p:cNvGrpSpPr/>
          <p:nvPr/>
        </p:nvGrpSpPr>
        <p:grpSpPr>
          <a:xfrm>
            <a:off x="5525902" y="3136784"/>
            <a:ext cx="1168449" cy="1542540"/>
            <a:chOff x="4020203" y="419231"/>
            <a:chExt cx="4367084" cy="576524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353" name="Rectangle 36">
              <a:extLst>
                <a:ext uri="{FF2B5EF4-FFF2-40B4-BE49-F238E27FC236}">
                  <a16:creationId xmlns:a16="http://schemas.microsoft.com/office/drawing/2014/main" id="{016C9192-B191-4EBA-A9F4-6A8E74C4D75C}"/>
                </a:ext>
              </a:extLst>
            </p:cNvPr>
            <p:cNvSpPr/>
            <p:nvPr/>
          </p:nvSpPr>
          <p:spPr>
            <a:xfrm>
              <a:off x="4045203" y="619883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354" name="Rectangle 14">
              <a:extLst>
                <a:ext uri="{FF2B5EF4-FFF2-40B4-BE49-F238E27FC236}">
                  <a16:creationId xmlns:a16="http://schemas.microsoft.com/office/drawing/2014/main" id="{0590AED1-F5CF-4755-98D3-7329056D4C46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2355" name="Group 67">
            <a:extLst>
              <a:ext uri="{FF2B5EF4-FFF2-40B4-BE49-F238E27FC236}">
                <a16:creationId xmlns:a16="http://schemas.microsoft.com/office/drawing/2014/main" id="{EFA0BBFC-E572-42EF-A0C2-ACAFCDCAF4F9}"/>
              </a:ext>
            </a:extLst>
          </p:cNvPr>
          <p:cNvGrpSpPr/>
          <p:nvPr/>
        </p:nvGrpSpPr>
        <p:grpSpPr>
          <a:xfrm>
            <a:off x="1638548" y="1925779"/>
            <a:ext cx="2632161" cy="899548"/>
            <a:chOff x="1130190" y="4149080"/>
            <a:chExt cx="1523461" cy="899548"/>
          </a:xfrm>
        </p:grpSpPr>
        <p:sp>
          <p:nvSpPr>
            <p:cNvPr id="2356" name="TextBox 2355">
              <a:extLst>
                <a:ext uri="{FF2B5EF4-FFF2-40B4-BE49-F238E27FC236}">
                  <a16:creationId xmlns:a16="http://schemas.microsoft.com/office/drawing/2014/main" id="{391E0992-5E5A-4AEB-90AE-1150C8A5DCA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57" name="TextBox 2356">
              <a:extLst>
                <a:ext uri="{FF2B5EF4-FFF2-40B4-BE49-F238E27FC236}">
                  <a16:creationId xmlns:a16="http://schemas.microsoft.com/office/drawing/2014/main" id="{5C552692-31B0-453B-A5AC-E5AFBF9A3EE5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58" name="Group 67">
            <a:extLst>
              <a:ext uri="{FF2B5EF4-FFF2-40B4-BE49-F238E27FC236}">
                <a16:creationId xmlns:a16="http://schemas.microsoft.com/office/drawing/2014/main" id="{8E35D117-40E7-4708-8BB5-271C94A09FE7}"/>
              </a:ext>
            </a:extLst>
          </p:cNvPr>
          <p:cNvGrpSpPr/>
          <p:nvPr/>
        </p:nvGrpSpPr>
        <p:grpSpPr>
          <a:xfrm>
            <a:off x="801965" y="3510228"/>
            <a:ext cx="2632161" cy="899548"/>
            <a:chOff x="1130190" y="4149080"/>
            <a:chExt cx="1523461" cy="899548"/>
          </a:xfrm>
        </p:grpSpPr>
        <p:sp>
          <p:nvSpPr>
            <p:cNvPr id="2359" name="TextBox 2358">
              <a:extLst>
                <a:ext uri="{FF2B5EF4-FFF2-40B4-BE49-F238E27FC236}">
                  <a16:creationId xmlns:a16="http://schemas.microsoft.com/office/drawing/2014/main" id="{DC6AC447-F9C5-4214-98E8-9191B6D8638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60" name="TextBox 2359">
              <a:extLst>
                <a:ext uri="{FF2B5EF4-FFF2-40B4-BE49-F238E27FC236}">
                  <a16:creationId xmlns:a16="http://schemas.microsoft.com/office/drawing/2014/main" id="{3E4B5621-32B2-40E4-9B44-EB22131DDF2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61" name="Group 67">
            <a:extLst>
              <a:ext uri="{FF2B5EF4-FFF2-40B4-BE49-F238E27FC236}">
                <a16:creationId xmlns:a16="http://schemas.microsoft.com/office/drawing/2014/main" id="{4B2F6B92-1B08-4349-A4EA-4BA42419FB6C}"/>
              </a:ext>
            </a:extLst>
          </p:cNvPr>
          <p:cNvGrpSpPr/>
          <p:nvPr/>
        </p:nvGrpSpPr>
        <p:grpSpPr>
          <a:xfrm>
            <a:off x="1965323" y="5094678"/>
            <a:ext cx="2632161" cy="899548"/>
            <a:chOff x="1130190" y="4149080"/>
            <a:chExt cx="1523461" cy="899548"/>
          </a:xfrm>
        </p:grpSpPr>
        <p:sp>
          <p:nvSpPr>
            <p:cNvPr id="2362" name="TextBox 2361">
              <a:extLst>
                <a:ext uri="{FF2B5EF4-FFF2-40B4-BE49-F238E27FC236}">
                  <a16:creationId xmlns:a16="http://schemas.microsoft.com/office/drawing/2014/main" id="{4B43D6FD-C756-4644-8348-78914A96691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63" name="TextBox 2362">
              <a:extLst>
                <a:ext uri="{FF2B5EF4-FFF2-40B4-BE49-F238E27FC236}">
                  <a16:creationId xmlns:a16="http://schemas.microsoft.com/office/drawing/2014/main" id="{CD4DF2BE-0613-4267-A1C2-D87929F9B75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64" name="Group 67">
            <a:extLst>
              <a:ext uri="{FF2B5EF4-FFF2-40B4-BE49-F238E27FC236}">
                <a16:creationId xmlns:a16="http://schemas.microsoft.com/office/drawing/2014/main" id="{FF467F02-AF55-49D9-8639-D789E8FF7A01}"/>
              </a:ext>
            </a:extLst>
          </p:cNvPr>
          <p:cNvGrpSpPr/>
          <p:nvPr/>
        </p:nvGrpSpPr>
        <p:grpSpPr>
          <a:xfrm>
            <a:off x="7769753" y="5236101"/>
            <a:ext cx="2632161" cy="899548"/>
            <a:chOff x="1130190" y="4149080"/>
            <a:chExt cx="1523461" cy="899548"/>
          </a:xfrm>
        </p:grpSpPr>
        <p:sp>
          <p:nvSpPr>
            <p:cNvPr id="2365" name="TextBox 2364">
              <a:extLst>
                <a:ext uri="{FF2B5EF4-FFF2-40B4-BE49-F238E27FC236}">
                  <a16:creationId xmlns:a16="http://schemas.microsoft.com/office/drawing/2014/main" id="{DA3A8B65-97C2-4D8C-8E15-273793EB04C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66" name="TextBox 2365">
              <a:extLst>
                <a:ext uri="{FF2B5EF4-FFF2-40B4-BE49-F238E27FC236}">
                  <a16:creationId xmlns:a16="http://schemas.microsoft.com/office/drawing/2014/main" id="{F3251DB2-BFA3-4586-AADD-1DBCF88D10C1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67" name="Group 67">
            <a:extLst>
              <a:ext uri="{FF2B5EF4-FFF2-40B4-BE49-F238E27FC236}">
                <a16:creationId xmlns:a16="http://schemas.microsoft.com/office/drawing/2014/main" id="{DCF99C8E-2FA3-473A-9699-6F0F142B36A1}"/>
              </a:ext>
            </a:extLst>
          </p:cNvPr>
          <p:cNvGrpSpPr/>
          <p:nvPr/>
        </p:nvGrpSpPr>
        <p:grpSpPr>
          <a:xfrm>
            <a:off x="8642672" y="3820763"/>
            <a:ext cx="2632161" cy="899548"/>
            <a:chOff x="1130190" y="4149080"/>
            <a:chExt cx="1523461" cy="899548"/>
          </a:xfrm>
        </p:grpSpPr>
        <p:sp>
          <p:nvSpPr>
            <p:cNvPr id="2368" name="TextBox 2367">
              <a:extLst>
                <a:ext uri="{FF2B5EF4-FFF2-40B4-BE49-F238E27FC236}">
                  <a16:creationId xmlns:a16="http://schemas.microsoft.com/office/drawing/2014/main" id="{5B8B73CF-E56E-4010-9A61-E93FBDD19A7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69" name="TextBox 2368">
              <a:extLst>
                <a:ext uri="{FF2B5EF4-FFF2-40B4-BE49-F238E27FC236}">
                  <a16:creationId xmlns:a16="http://schemas.microsoft.com/office/drawing/2014/main" id="{331983E8-7D3A-46DC-AE28-C4D82CB4E248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78</cp:revision>
  <dcterms:created xsi:type="dcterms:W3CDTF">2018-02-18T19:39:47Z</dcterms:created>
  <dcterms:modified xsi:type="dcterms:W3CDTF">2022-10-27T07:10:26Z</dcterms:modified>
</cp:coreProperties>
</file>