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9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10" name="Group 609">
            <a:extLst>
              <a:ext uri="{FF2B5EF4-FFF2-40B4-BE49-F238E27FC236}">
                <a16:creationId xmlns:a16="http://schemas.microsoft.com/office/drawing/2014/main" id="{9707CB86-28FC-46E0-BE2E-DFE3D7BACF94}"/>
              </a:ext>
            </a:extLst>
          </p:cNvPr>
          <p:cNvGrpSpPr/>
          <p:nvPr/>
        </p:nvGrpSpPr>
        <p:grpSpPr>
          <a:xfrm>
            <a:off x="930037" y="4630765"/>
            <a:ext cx="1779656" cy="1130623"/>
            <a:chOff x="1099178" y="3429001"/>
            <a:chExt cx="1529268" cy="971550"/>
          </a:xfrm>
        </p:grpSpPr>
        <p:sp>
          <p:nvSpPr>
            <p:cNvPr id="611" name="Freeform: Shape 610">
              <a:extLst>
                <a:ext uri="{FF2B5EF4-FFF2-40B4-BE49-F238E27FC236}">
                  <a16:creationId xmlns:a16="http://schemas.microsoft.com/office/drawing/2014/main" id="{E649CC97-CFD6-4880-AA25-91CA257A7391}"/>
                </a:ext>
              </a:extLst>
            </p:cNvPr>
            <p:cNvSpPr/>
            <p:nvPr/>
          </p:nvSpPr>
          <p:spPr>
            <a:xfrm rot="16200000">
              <a:off x="1868828" y="3517108"/>
              <a:ext cx="723900" cy="795336"/>
            </a:xfrm>
            <a:custGeom>
              <a:avLst/>
              <a:gdLst>
                <a:gd name="connsiteX0" fmla="*/ 0 w 723900"/>
                <a:gd name="connsiteY0" fmla="*/ 0 h 795336"/>
                <a:gd name="connsiteX1" fmla="*/ 723900 w 723900"/>
                <a:gd name="connsiteY1" fmla="*/ 0 h 795336"/>
                <a:gd name="connsiteX2" fmla="*/ 723900 w 723900"/>
                <a:gd name="connsiteY2" fmla="*/ 78973 h 795336"/>
                <a:gd name="connsiteX3" fmla="*/ 678448 w 723900"/>
                <a:gd name="connsiteY3" fmla="*/ 116474 h 795336"/>
                <a:gd name="connsiteX4" fmla="*/ 561974 w 723900"/>
                <a:gd name="connsiteY4" fmla="*/ 397668 h 795336"/>
                <a:gd name="connsiteX5" fmla="*/ 678448 w 723900"/>
                <a:gd name="connsiteY5" fmla="*/ 678862 h 795336"/>
                <a:gd name="connsiteX6" fmla="*/ 723900 w 723900"/>
                <a:gd name="connsiteY6" fmla="*/ 716363 h 795336"/>
                <a:gd name="connsiteX7" fmla="*/ 723900 w 723900"/>
                <a:gd name="connsiteY7" fmla="*/ 795336 h 795336"/>
                <a:gd name="connsiteX8" fmla="*/ 0 w 723900"/>
                <a:gd name="connsiteY8" fmla="*/ 795336 h 795336"/>
                <a:gd name="connsiteX9" fmla="*/ 0 w 723900"/>
                <a:gd name="connsiteY9" fmla="*/ 712345 h 795336"/>
                <a:gd name="connsiteX10" fmla="*/ 40582 w 723900"/>
                <a:gd name="connsiteY10" fmla="*/ 678862 h 795336"/>
                <a:gd name="connsiteX11" fmla="*/ 157056 w 723900"/>
                <a:gd name="connsiteY11" fmla="*/ 397668 h 795336"/>
                <a:gd name="connsiteX12" fmla="*/ 40582 w 723900"/>
                <a:gd name="connsiteY12" fmla="*/ 116474 h 795336"/>
                <a:gd name="connsiteX13" fmla="*/ 0 w 723900"/>
                <a:gd name="connsiteY13" fmla="*/ 82991 h 79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00" h="795336">
                  <a:moveTo>
                    <a:pt x="0" y="0"/>
                  </a:moveTo>
                  <a:lnTo>
                    <a:pt x="723900" y="0"/>
                  </a:lnTo>
                  <a:lnTo>
                    <a:pt x="723900" y="78973"/>
                  </a:lnTo>
                  <a:lnTo>
                    <a:pt x="678448" y="116474"/>
                  </a:lnTo>
                  <a:cubicBezTo>
                    <a:pt x="606485" y="188438"/>
                    <a:pt x="561974" y="287855"/>
                    <a:pt x="561974" y="397668"/>
                  </a:cubicBezTo>
                  <a:cubicBezTo>
                    <a:pt x="561974" y="507481"/>
                    <a:pt x="606485" y="606898"/>
                    <a:pt x="678448" y="678862"/>
                  </a:cubicBezTo>
                  <a:lnTo>
                    <a:pt x="723900" y="716363"/>
                  </a:lnTo>
                  <a:lnTo>
                    <a:pt x="723900" y="795336"/>
                  </a:lnTo>
                  <a:lnTo>
                    <a:pt x="0" y="795336"/>
                  </a:lnTo>
                  <a:lnTo>
                    <a:pt x="0" y="712345"/>
                  </a:lnTo>
                  <a:lnTo>
                    <a:pt x="40582" y="678862"/>
                  </a:lnTo>
                  <a:cubicBezTo>
                    <a:pt x="112546" y="606898"/>
                    <a:pt x="157056" y="507481"/>
                    <a:pt x="157056" y="397668"/>
                  </a:cubicBezTo>
                  <a:cubicBezTo>
                    <a:pt x="157056" y="287855"/>
                    <a:pt x="112546" y="188438"/>
                    <a:pt x="40582" y="116474"/>
                  </a:cubicBezTo>
                  <a:lnTo>
                    <a:pt x="0" y="82991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4894017B-26D5-4EB3-AE73-B7E26B8CA573}"/>
                </a:ext>
              </a:extLst>
            </p:cNvPr>
            <p:cNvSpPr/>
            <p:nvPr/>
          </p:nvSpPr>
          <p:spPr>
            <a:xfrm rot="16200000">
              <a:off x="1099178" y="3429001"/>
              <a:ext cx="971550" cy="97155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3" name="Group 612">
            <a:extLst>
              <a:ext uri="{FF2B5EF4-FFF2-40B4-BE49-F238E27FC236}">
                <a16:creationId xmlns:a16="http://schemas.microsoft.com/office/drawing/2014/main" id="{CACC5453-B19B-4689-BB51-9FCA30DB2D59}"/>
              </a:ext>
            </a:extLst>
          </p:cNvPr>
          <p:cNvGrpSpPr/>
          <p:nvPr/>
        </p:nvGrpSpPr>
        <p:grpSpPr>
          <a:xfrm rot="19305945">
            <a:off x="2285179" y="4420130"/>
            <a:ext cx="1779656" cy="1130623"/>
            <a:chOff x="1099178" y="3429001"/>
            <a:chExt cx="1529268" cy="971550"/>
          </a:xfrm>
          <a:solidFill>
            <a:schemeClr val="accent2"/>
          </a:solidFill>
        </p:grpSpPr>
        <p:sp>
          <p:nvSpPr>
            <p:cNvPr id="614" name="Freeform: Shape 613">
              <a:extLst>
                <a:ext uri="{FF2B5EF4-FFF2-40B4-BE49-F238E27FC236}">
                  <a16:creationId xmlns:a16="http://schemas.microsoft.com/office/drawing/2014/main" id="{F6B4E472-ED0C-4840-9A03-4B4E276C7CF1}"/>
                </a:ext>
              </a:extLst>
            </p:cNvPr>
            <p:cNvSpPr/>
            <p:nvPr/>
          </p:nvSpPr>
          <p:spPr>
            <a:xfrm rot="16200000">
              <a:off x="1868828" y="3517108"/>
              <a:ext cx="723900" cy="795336"/>
            </a:xfrm>
            <a:custGeom>
              <a:avLst/>
              <a:gdLst>
                <a:gd name="connsiteX0" fmla="*/ 0 w 723900"/>
                <a:gd name="connsiteY0" fmla="*/ 0 h 795336"/>
                <a:gd name="connsiteX1" fmla="*/ 723900 w 723900"/>
                <a:gd name="connsiteY1" fmla="*/ 0 h 795336"/>
                <a:gd name="connsiteX2" fmla="*/ 723900 w 723900"/>
                <a:gd name="connsiteY2" fmla="*/ 78973 h 795336"/>
                <a:gd name="connsiteX3" fmla="*/ 678448 w 723900"/>
                <a:gd name="connsiteY3" fmla="*/ 116474 h 795336"/>
                <a:gd name="connsiteX4" fmla="*/ 561974 w 723900"/>
                <a:gd name="connsiteY4" fmla="*/ 397668 h 795336"/>
                <a:gd name="connsiteX5" fmla="*/ 678448 w 723900"/>
                <a:gd name="connsiteY5" fmla="*/ 678862 h 795336"/>
                <a:gd name="connsiteX6" fmla="*/ 723900 w 723900"/>
                <a:gd name="connsiteY6" fmla="*/ 716363 h 795336"/>
                <a:gd name="connsiteX7" fmla="*/ 723900 w 723900"/>
                <a:gd name="connsiteY7" fmla="*/ 795336 h 795336"/>
                <a:gd name="connsiteX8" fmla="*/ 0 w 723900"/>
                <a:gd name="connsiteY8" fmla="*/ 795336 h 795336"/>
                <a:gd name="connsiteX9" fmla="*/ 0 w 723900"/>
                <a:gd name="connsiteY9" fmla="*/ 712345 h 795336"/>
                <a:gd name="connsiteX10" fmla="*/ 40582 w 723900"/>
                <a:gd name="connsiteY10" fmla="*/ 678862 h 795336"/>
                <a:gd name="connsiteX11" fmla="*/ 157056 w 723900"/>
                <a:gd name="connsiteY11" fmla="*/ 397668 h 795336"/>
                <a:gd name="connsiteX12" fmla="*/ 40582 w 723900"/>
                <a:gd name="connsiteY12" fmla="*/ 116474 h 795336"/>
                <a:gd name="connsiteX13" fmla="*/ 0 w 723900"/>
                <a:gd name="connsiteY13" fmla="*/ 82991 h 79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00" h="795336">
                  <a:moveTo>
                    <a:pt x="0" y="0"/>
                  </a:moveTo>
                  <a:lnTo>
                    <a:pt x="723900" y="0"/>
                  </a:lnTo>
                  <a:lnTo>
                    <a:pt x="723900" y="78973"/>
                  </a:lnTo>
                  <a:lnTo>
                    <a:pt x="678448" y="116474"/>
                  </a:lnTo>
                  <a:cubicBezTo>
                    <a:pt x="606485" y="188438"/>
                    <a:pt x="561974" y="287855"/>
                    <a:pt x="561974" y="397668"/>
                  </a:cubicBezTo>
                  <a:cubicBezTo>
                    <a:pt x="561974" y="507481"/>
                    <a:pt x="606485" y="606898"/>
                    <a:pt x="678448" y="678862"/>
                  </a:cubicBezTo>
                  <a:lnTo>
                    <a:pt x="723900" y="716363"/>
                  </a:lnTo>
                  <a:lnTo>
                    <a:pt x="723900" y="795336"/>
                  </a:lnTo>
                  <a:lnTo>
                    <a:pt x="0" y="795336"/>
                  </a:lnTo>
                  <a:lnTo>
                    <a:pt x="0" y="712345"/>
                  </a:lnTo>
                  <a:lnTo>
                    <a:pt x="40582" y="678862"/>
                  </a:lnTo>
                  <a:cubicBezTo>
                    <a:pt x="112546" y="606898"/>
                    <a:pt x="157056" y="507481"/>
                    <a:pt x="157056" y="397668"/>
                  </a:cubicBezTo>
                  <a:cubicBezTo>
                    <a:pt x="157056" y="287855"/>
                    <a:pt x="112546" y="188438"/>
                    <a:pt x="40582" y="116474"/>
                  </a:cubicBezTo>
                  <a:lnTo>
                    <a:pt x="0" y="8299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8EEB72B1-F29D-4871-8858-D0F0EA3D3693}"/>
                </a:ext>
              </a:extLst>
            </p:cNvPr>
            <p:cNvSpPr/>
            <p:nvPr/>
          </p:nvSpPr>
          <p:spPr>
            <a:xfrm rot="16200000">
              <a:off x="1099178" y="3429001"/>
              <a:ext cx="971550" cy="971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6" name="Group 615">
            <a:extLst>
              <a:ext uri="{FF2B5EF4-FFF2-40B4-BE49-F238E27FC236}">
                <a16:creationId xmlns:a16="http://schemas.microsoft.com/office/drawing/2014/main" id="{5C68089F-6C3C-47F3-8140-BCAB68C85C43}"/>
              </a:ext>
            </a:extLst>
          </p:cNvPr>
          <p:cNvGrpSpPr/>
          <p:nvPr/>
        </p:nvGrpSpPr>
        <p:grpSpPr>
          <a:xfrm>
            <a:off x="3516382" y="3701394"/>
            <a:ext cx="1779656" cy="1130623"/>
            <a:chOff x="1099178" y="3429001"/>
            <a:chExt cx="1529268" cy="971550"/>
          </a:xfrm>
          <a:solidFill>
            <a:schemeClr val="accent3"/>
          </a:solidFill>
        </p:grpSpPr>
        <p:sp>
          <p:nvSpPr>
            <p:cNvPr id="617" name="Freeform: Shape 616">
              <a:extLst>
                <a:ext uri="{FF2B5EF4-FFF2-40B4-BE49-F238E27FC236}">
                  <a16:creationId xmlns:a16="http://schemas.microsoft.com/office/drawing/2014/main" id="{899B8D34-9306-440D-B000-8A327187F280}"/>
                </a:ext>
              </a:extLst>
            </p:cNvPr>
            <p:cNvSpPr/>
            <p:nvPr/>
          </p:nvSpPr>
          <p:spPr>
            <a:xfrm rot="16200000">
              <a:off x="1868828" y="3517108"/>
              <a:ext cx="723900" cy="795336"/>
            </a:xfrm>
            <a:custGeom>
              <a:avLst/>
              <a:gdLst>
                <a:gd name="connsiteX0" fmla="*/ 0 w 723900"/>
                <a:gd name="connsiteY0" fmla="*/ 0 h 795336"/>
                <a:gd name="connsiteX1" fmla="*/ 723900 w 723900"/>
                <a:gd name="connsiteY1" fmla="*/ 0 h 795336"/>
                <a:gd name="connsiteX2" fmla="*/ 723900 w 723900"/>
                <a:gd name="connsiteY2" fmla="*/ 78973 h 795336"/>
                <a:gd name="connsiteX3" fmla="*/ 678448 w 723900"/>
                <a:gd name="connsiteY3" fmla="*/ 116474 h 795336"/>
                <a:gd name="connsiteX4" fmla="*/ 561974 w 723900"/>
                <a:gd name="connsiteY4" fmla="*/ 397668 h 795336"/>
                <a:gd name="connsiteX5" fmla="*/ 678448 w 723900"/>
                <a:gd name="connsiteY5" fmla="*/ 678862 h 795336"/>
                <a:gd name="connsiteX6" fmla="*/ 723900 w 723900"/>
                <a:gd name="connsiteY6" fmla="*/ 716363 h 795336"/>
                <a:gd name="connsiteX7" fmla="*/ 723900 w 723900"/>
                <a:gd name="connsiteY7" fmla="*/ 795336 h 795336"/>
                <a:gd name="connsiteX8" fmla="*/ 0 w 723900"/>
                <a:gd name="connsiteY8" fmla="*/ 795336 h 795336"/>
                <a:gd name="connsiteX9" fmla="*/ 0 w 723900"/>
                <a:gd name="connsiteY9" fmla="*/ 712345 h 795336"/>
                <a:gd name="connsiteX10" fmla="*/ 40582 w 723900"/>
                <a:gd name="connsiteY10" fmla="*/ 678862 h 795336"/>
                <a:gd name="connsiteX11" fmla="*/ 157056 w 723900"/>
                <a:gd name="connsiteY11" fmla="*/ 397668 h 795336"/>
                <a:gd name="connsiteX12" fmla="*/ 40582 w 723900"/>
                <a:gd name="connsiteY12" fmla="*/ 116474 h 795336"/>
                <a:gd name="connsiteX13" fmla="*/ 0 w 723900"/>
                <a:gd name="connsiteY13" fmla="*/ 82991 h 79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00" h="795336">
                  <a:moveTo>
                    <a:pt x="0" y="0"/>
                  </a:moveTo>
                  <a:lnTo>
                    <a:pt x="723900" y="0"/>
                  </a:lnTo>
                  <a:lnTo>
                    <a:pt x="723900" y="78973"/>
                  </a:lnTo>
                  <a:lnTo>
                    <a:pt x="678448" y="116474"/>
                  </a:lnTo>
                  <a:cubicBezTo>
                    <a:pt x="606485" y="188438"/>
                    <a:pt x="561974" y="287855"/>
                    <a:pt x="561974" y="397668"/>
                  </a:cubicBezTo>
                  <a:cubicBezTo>
                    <a:pt x="561974" y="507481"/>
                    <a:pt x="606485" y="606898"/>
                    <a:pt x="678448" y="678862"/>
                  </a:cubicBezTo>
                  <a:lnTo>
                    <a:pt x="723900" y="716363"/>
                  </a:lnTo>
                  <a:lnTo>
                    <a:pt x="723900" y="795336"/>
                  </a:lnTo>
                  <a:lnTo>
                    <a:pt x="0" y="795336"/>
                  </a:lnTo>
                  <a:lnTo>
                    <a:pt x="0" y="712345"/>
                  </a:lnTo>
                  <a:lnTo>
                    <a:pt x="40582" y="678862"/>
                  </a:lnTo>
                  <a:cubicBezTo>
                    <a:pt x="112546" y="606898"/>
                    <a:pt x="157056" y="507481"/>
                    <a:pt x="157056" y="397668"/>
                  </a:cubicBezTo>
                  <a:cubicBezTo>
                    <a:pt x="157056" y="287855"/>
                    <a:pt x="112546" y="188438"/>
                    <a:pt x="40582" y="116474"/>
                  </a:cubicBezTo>
                  <a:lnTo>
                    <a:pt x="0" y="8299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2CF31ED9-2108-409A-804C-A0C64823EBBF}"/>
                </a:ext>
              </a:extLst>
            </p:cNvPr>
            <p:cNvSpPr/>
            <p:nvPr/>
          </p:nvSpPr>
          <p:spPr>
            <a:xfrm rot="16200000">
              <a:off x="1099178" y="3429001"/>
              <a:ext cx="971550" cy="971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9" name="Group 618">
            <a:extLst>
              <a:ext uri="{FF2B5EF4-FFF2-40B4-BE49-F238E27FC236}">
                <a16:creationId xmlns:a16="http://schemas.microsoft.com/office/drawing/2014/main" id="{E69AA921-E639-4D40-B855-97EC1D6623AE}"/>
              </a:ext>
            </a:extLst>
          </p:cNvPr>
          <p:cNvGrpSpPr/>
          <p:nvPr/>
        </p:nvGrpSpPr>
        <p:grpSpPr>
          <a:xfrm rot="19305945">
            <a:off x="4874491" y="3476975"/>
            <a:ext cx="1779656" cy="1130623"/>
            <a:chOff x="1099178" y="3429001"/>
            <a:chExt cx="1529268" cy="971550"/>
          </a:xfrm>
          <a:solidFill>
            <a:schemeClr val="accent4"/>
          </a:solidFill>
        </p:grpSpPr>
        <p:sp>
          <p:nvSpPr>
            <p:cNvPr id="620" name="Freeform: Shape 619">
              <a:extLst>
                <a:ext uri="{FF2B5EF4-FFF2-40B4-BE49-F238E27FC236}">
                  <a16:creationId xmlns:a16="http://schemas.microsoft.com/office/drawing/2014/main" id="{BC2018F0-FDC7-4913-9FCD-CA1289702918}"/>
                </a:ext>
              </a:extLst>
            </p:cNvPr>
            <p:cNvSpPr/>
            <p:nvPr/>
          </p:nvSpPr>
          <p:spPr>
            <a:xfrm rot="16200000">
              <a:off x="1868828" y="3517108"/>
              <a:ext cx="723900" cy="795336"/>
            </a:xfrm>
            <a:custGeom>
              <a:avLst/>
              <a:gdLst>
                <a:gd name="connsiteX0" fmla="*/ 0 w 723900"/>
                <a:gd name="connsiteY0" fmla="*/ 0 h 795336"/>
                <a:gd name="connsiteX1" fmla="*/ 723900 w 723900"/>
                <a:gd name="connsiteY1" fmla="*/ 0 h 795336"/>
                <a:gd name="connsiteX2" fmla="*/ 723900 w 723900"/>
                <a:gd name="connsiteY2" fmla="*/ 78973 h 795336"/>
                <a:gd name="connsiteX3" fmla="*/ 678448 w 723900"/>
                <a:gd name="connsiteY3" fmla="*/ 116474 h 795336"/>
                <a:gd name="connsiteX4" fmla="*/ 561974 w 723900"/>
                <a:gd name="connsiteY4" fmla="*/ 397668 h 795336"/>
                <a:gd name="connsiteX5" fmla="*/ 678448 w 723900"/>
                <a:gd name="connsiteY5" fmla="*/ 678862 h 795336"/>
                <a:gd name="connsiteX6" fmla="*/ 723900 w 723900"/>
                <a:gd name="connsiteY6" fmla="*/ 716363 h 795336"/>
                <a:gd name="connsiteX7" fmla="*/ 723900 w 723900"/>
                <a:gd name="connsiteY7" fmla="*/ 795336 h 795336"/>
                <a:gd name="connsiteX8" fmla="*/ 0 w 723900"/>
                <a:gd name="connsiteY8" fmla="*/ 795336 h 795336"/>
                <a:gd name="connsiteX9" fmla="*/ 0 w 723900"/>
                <a:gd name="connsiteY9" fmla="*/ 712345 h 795336"/>
                <a:gd name="connsiteX10" fmla="*/ 40582 w 723900"/>
                <a:gd name="connsiteY10" fmla="*/ 678862 h 795336"/>
                <a:gd name="connsiteX11" fmla="*/ 157056 w 723900"/>
                <a:gd name="connsiteY11" fmla="*/ 397668 h 795336"/>
                <a:gd name="connsiteX12" fmla="*/ 40582 w 723900"/>
                <a:gd name="connsiteY12" fmla="*/ 116474 h 795336"/>
                <a:gd name="connsiteX13" fmla="*/ 0 w 723900"/>
                <a:gd name="connsiteY13" fmla="*/ 82991 h 79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00" h="795336">
                  <a:moveTo>
                    <a:pt x="0" y="0"/>
                  </a:moveTo>
                  <a:lnTo>
                    <a:pt x="723900" y="0"/>
                  </a:lnTo>
                  <a:lnTo>
                    <a:pt x="723900" y="78973"/>
                  </a:lnTo>
                  <a:lnTo>
                    <a:pt x="678448" y="116474"/>
                  </a:lnTo>
                  <a:cubicBezTo>
                    <a:pt x="606485" y="188438"/>
                    <a:pt x="561974" y="287855"/>
                    <a:pt x="561974" y="397668"/>
                  </a:cubicBezTo>
                  <a:cubicBezTo>
                    <a:pt x="561974" y="507481"/>
                    <a:pt x="606485" y="606898"/>
                    <a:pt x="678448" y="678862"/>
                  </a:cubicBezTo>
                  <a:lnTo>
                    <a:pt x="723900" y="716363"/>
                  </a:lnTo>
                  <a:lnTo>
                    <a:pt x="723900" y="795336"/>
                  </a:lnTo>
                  <a:lnTo>
                    <a:pt x="0" y="795336"/>
                  </a:lnTo>
                  <a:lnTo>
                    <a:pt x="0" y="712345"/>
                  </a:lnTo>
                  <a:lnTo>
                    <a:pt x="40582" y="678862"/>
                  </a:lnTo>
                  <a:cubicBezTo>
                    <a:pt x="112546" y="606898"/>
                    <a:pt x="157056" y="507481"/>
                    <a:pt x="157056" y="397668"/>
                  </a:cubicBezTo>
                  <a:cubicBezTo>
                    <a:pt x="157056" y="287855"/>
                    <a:pt x="112546" y="188438"/>
                    <a:pt x="40582" y="116474"/>
                  </a:cubicBezTo>
                  <a:lnTo>
                    <a:pt x="0" y="8299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4E6644F4-CD9C-4285-B40D-8A5BD57F2626}"/>
                </a:ext>
              </a:extLst>
            </p:cNvPr>
            <p:cNvSpPr/>
            <p:nvPr/>
          </p:nvSpPr>
          <p:spPr>
            <a:xfrm rot="16200000">
              <a:off x="1099178" y="3429001"/>
              <a:ext cx="971550" cy="971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22" name="Group 621">
            <a:extLst>
              <a:ext uri="{FF2B5EF4-FFF2-40B4-BE49-F238E27FC236}">
                <a16:creationId xmlns:a16="http://schemas.microsoft.com/office/drawing/2014/main" id="{9781AB70-467A-433D-9704-6A3096BE6B32}"/>
              </a:ext>
            </a:extLst>
          </p:cNvPr>
          <p:cNvGrpSpPr/>
          <p:nvPr/>
        </p:nvGrpSpPr>
        <p:grpSpPr>
          <a:xfrm>
            <a:off x="6102727" y="2772024"/>
            <a:ext cx="1779656" cy="1130623"/>
            <a:chOff x="1099178" y="3429001"/>
            <a:chExt cx="1529268" cy="971550"/>
          </a:xfrm>
          <a:solidFill>
            <a:schemeClr val="accent1"/>
          </a:solidFill>
        </p:grpSpPr>
        <p:sp>
          <p:nvSpPr>
            <p:cNvPr id="623" name="Freeform: Shape 622">
              <a:extLst>
                <a:ext uri="{FF2B5EF4-FFF2-40B4-BE49-F238E27FC236}">
                  <a16:creationId xmlns:a16="http://schemas.microsoft.com/office/drawing/2014/main" id="{2442FE65-41F1-45D7-B3BA-FF4F0247AC2F}"/>
                </a:ext>
              </a:extLst>
            </p:cNvPr>
            <p:cNvSpPr/>
            <p:nvPr/>
          </p:nvSpPr>
          <p:spPr>
            <a:xfrm rot="16200000">
              <a:off x="1868828" y="3517108"/>
              <a:ext cx="723900" cy="795336"/>
            </a:xfrm>
            <a:custGeom>
              <a:avLst/>
              <a:gdLst>
                <a:gd name="connsiteX0" fmla="*/ 0 w 723900"/>
                <a:gd name="connsiteY0" fmla="*/ 0 h 795336"/>
                <a:gd name="connsiteX1" fmla="*/ 723900 w 723900"/>
                <a:gd name="connsiteY1" fmla="*/ 0 h 795336"/>
                <a:gd name="connsiteX2" fmla="*/ 723900 w 723900"/>
                <a:gd name="connsiteY2" fmla="*/ 78973 h 795336"/>
                <a:gd name="connsiteX3" fmla="*/ 678448 w 723900"/>
                <a:gd name="connsiteY3" fmla="*/ 116474 h 795336"/>
                <a:gd name="connsiteX4" fmla="*/ 561974 w 723900"/>
                <a:gd name="connsiteY4" fmla="*/ 397668 h 795336"/>
                <a:gd name="connsiteX5" fmla="*/ 678448 w 723900"/>
                <a:gd name="connsiteY5" fmla="*/ 678862 h 795336"/>
                <a:gd name="connsiteX6" fmla="*/ 723900 w 723900"/>
                <a:gd name="connsiteY6" fmla="*/ 716363 h 795336"/>
                <a:gd name="connsiteX7" fmla="*/ 723900 w 723900"/>
                <a:gd name="connsiteY7" fmla="*/ 795336 h 795336"/>
                <a:gd name="connsiteX8" fmla="*/ 0 w 723900"/>
                <a:gd name="connsiteY8" fmla="*/ 795336 h 795336"/>
                <a:gd name="connsiteX9" fmla="*/ 0 w 723900"/>
                <a:gd name="connsiteY9" fmla="*/ 712345 h 795336"/>
                <a:gd name="connsiteX10" fmla="*/ 40582 w 723900"/>
                <a:gd name="connsiteY10" fmla="*/ 678862 h 795336"/>
                <a:gd name="connsiteX11" fmla="*/ 157056 w 723900"/>
                <a:gd name="connsiteY11" fmla="*/ 397668 h 795336"/>
                <a:gd name="connsiteX12" fmla="*/ 40582 w 723900"/>
                <a:gd name="connsiteY12" fmla="*/ 116474 h 795336"/>
                <a:gd name="connsiteX13" fmla="*/ 0 w 723900"/>
                <a:gd name="connsiteY13" fmla="*/ 82991 h 79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00" h="795336">
                  <a:moveTo>
                    <a:pt x="0" y="0"/>
                  </a:moveTo>
                  <a:lnTo>
                    <a:pt x="723900" y="0"/>
                  </a:lnTo>
                  <a:lnTo>
                    <a:pt x="723900" y="78973"/>
                  </a:lnTo>
                  <a:lnTo>
                    <a:pt x="678448" y="116474"/>
                  </a:lnTo>
                  <a:cubicBezTo>
                    <a:pt x="606485" y="188438"/>
                    <a:pt x="561974" y="287855"/>
                    <a:pt x="561974" y="397668"/>
                  </a:cubicBezTo>
                  <a:cubicBezTo>
                    <a:pt x="561974" y="507481"/>
                    <a:pt x="606485" y="606898"/>
                    <a:pt x="678448" y="678862"/>
                  </a:cubicBezTo>
                  <a:lnTo>
                    <a:pt x="723900" y="716363"/>
                  </a:lnTo>
                  <a:lnTo>
                    <a:pt x="723900" y="795336"/>
                  </a:lnTo>
                  <a:lnTo>
                    <a:pt x="0" y="795336"/>
                  </a:lnTo>
                  <a:lnTo>
                    <a:pt x="0" y="712345"/>
                  </a:lnTo>
                  <a:lnTo>
                    <a:pt x="40582" y="678862"/>
                  </a:lnTo>
                  <a:cubicBezTo>
                    <a:pt x="112546" y="606898"/>
                    <a:pt x="157056" y="507481"/>
                    <a:pt x="157056" y="397668"/>
                  </a:cubicBezTo>
                  <a:cubicBezTo>
                    <a:pt x="157056" y="287855"/>
                    <a:pt x="112546" y="188438"/>
                    <a:pt x="40582" y="116474"/>
                  </a:cubicBezTo>
                  <a:lnTo>
                    <a:pt x="0" y="8299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01B0C940-11E7-4184-B832-57B76BFE9AAD}"/>
                </a:ext>
              </a:extLst>
            </p:cNvPr>
            <p:cNvSpPr/>
            <p:nvPr/>
          </p:nvSpPr>
          <p:spPr>
            <a:xfrm rot="16200000">
              <a:off x="1099178" y="3429001"/>
              <a:ext cx="971550" cy="971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25" name="Group 624">
            <a:extLst>
              <a:ext uri="{FF2B5EF4-FFF2-40B4-BE49-F238E27FC236}">
                <a16:creationId xmlns:a16="http://schemas.microsoft.com/office/drawing/2014/main" id="{ECCD1FD7-CBF3-4E69-A823-8C2AFD7F665B}"/>
              </a:ext>
            </a:extLst>
          </p:cNvPr>
          <p:cNvGrpSpPr/>
          <p:nvPr/>
        </p:nvGrpSpPr>
        <p:grpSpPr>
          <a:xfrm rot="19305945">
            <a:off x="7486783" y="2543838"/>
            <a:ext cx="1779656" cy="1130623"/>
            <a:chOff x="1099178" y="3429001"/>
            <a:chExt cx="1529268" cy="971550"/>
          </a:xfrm>
          <a:solidFill>
            <a:schemeClr val="accent2"/>
          </a:solidFill>
        </p:grpSpPr>
        <p:sp>
          <p:nvSpPr>
            <p:cNvPr id="626" name="Freeform: Shape 625">
              <a:extLst>
                <a:ext uri="{FF2B5EF4-FFF2-40B4-BE49-F238E27FC236}">
                  <a16:creationId xmlns:a16="http://schemas.microsoft.com/office/drawing/2014/main" id="{D16ABF18-8FD5-420E-8F2A-3274273F1886}"/>
                </a:ext>
              </a:extLst>
            </p:cNvPr>
            <p:cNvSpPr/>
            <p:nvPr/>
          </p:nvSpPr>
          <p:spPr>
            <a:xfrm rot="16200000">
              <a:off x="1868828" y="3517108"/>
              <a:ext cx="723900" cy="795336"/>
            </a:xfrm>
            <a:custGeom>
              <a:avLst/>
              <a:gdLst>
                <a:gd name="connsiteX0" fmla="*/ 0 w 723900"/>
                <a:gd name="connsiteY0" fmla="*/ 0 h 795336"/>
                <a:gd name="connsiteX1" fmla="*/ 723900 w 723900"/>
                <a:gd name="connsiteY1" fmla="*/ 0 h 795336"/>
                <a:gd name="connsiteX2" fmla="*/ 723900 w 723900"/>
                <a:gd name="connsiteY2" fmla="*/ 78973 h 795336"/>
                <a:gd name="connsiteX3" fmla="*/ 678448 w 723900"/>
                <a:gd name="connsiteY3" fmla="*/ 116474 h 795336"/>
                <a:gd name="connsiteX4" fmla="*/ 561974 w 723900"/>
                <a:gd name="connsiteY4" fmla="*/ 397668 h 795336"/>
                <a:gd name="connsiteX5" fmla="*/ 678448 w 723900"/>
                <a:gd name="connsiteY5" fmla="*/ 678862 h 795336"/>
                <a:gd name="connsiteX6" fmla="*/ 723900 w 723900"/>
                <a:gd name="connsiteY6" fmla="*/ 716363 h 795336"/>
                <a:gd name="connsiteX7" fmla="*/ 723900 w 723900"/>
                <a:gd name="connsiteY7" fmla="*/ 795336 h 795336"/>
                <a:gd name="connsiteX8" fmla="*/ 0 w 723900"/>
                <a:gd name="connsiteY8" fmla="*/ 795336 h 795336"/>
                <a:gd name="connsiteX9" fmla="*/ 0 w 723900"/>
                <a:gd name="connsiteY9" fmla="*/ 712345 h 795336"/>
                <a:gd name="connsiteX10" fmla="*/ 40582 w 723900"/>
                <a:gd name="connsiteY10" fmla="*/ 678862 h 795336"/>
                <a:gd name="connsiteX11" fmla="*/ 157056 w 723900"/>
                <a:gd name="connsiteY11" fmla="*/ 397668 h 795336"/>
                <a:gd name="connsiteX12" fmla="*/ 40582 w 723900"/>
                <a:gd name="connsiteY12" fmla="*/ 116474 h 795336"/>
                <a:gd name="connsiteX13" fmla="*/ 0 w 723900"/>
                <a:gd name="connsiteY13" fmla="*/ 82991 h 79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00" h="795336">
                  <a:moveTo>
                    <a:pt x="0" y="0"/>
                  </a:moveTo>
                  <a:lnTo>
                    <a:pt x="723900" y="0"/>
                  </a:lnTo>
                  <a:lnTo>
                    <a:pt x="723900" y="78973"/>
                  </a:lnTo>
                  <a:lnTo>
                    <a:pt x="678448" y="116474"/>
                  </a:lnTo>
                  <a:cubicBezTo>
                    <a:pt x="606485" y="188438"/>
                    <a:pt x="561974" y="287855"/>
                    <a:pt x="561974" y="397668"/>
                  </a:cubicBezTo>
                  <a:cubicBezTo>
                    <a:pt x="561974" y="507481"/>
                    <a:pt x="606485" y="606898"/>
                    <a:pt x="678448" y="678862"/>
                  </a:cubicBezTo>
                  <a:lnTo>
                    <a:pt x="723900" y="716363"/>
                  </a:lnTo>
                  <a:lnTo>
                    <a:pt x="723900" y="795336"/>
                  </a:lnTo>
                  <a:lnTo>
                    <a:pt x="0" y="795336"/>
                  </a:lnTo>
                  <a:lnTo>
                    <a:pt x="0" y="712345"/>
                  </a:lnTo>
                  <a:lnTo>
                    <a:pt x="40582" y="678862"/>
                  </a:lnTo>
                  <a:cubicBezTo>
                    <a:pt x="112546" y="606898"/>
                    <a:pt x="157056" y="507481"/>
                    <a:pt x="157056" y="397668"/>
                  </a:cubicBezTo>
                  <a:cubicBezTo>
                    <a:pt x="157056" y="287855"/>
                    <a:pt x="112546" y="188438"/>
                    <a:pt x="40582" y="116474"/>
                  </a:cubicBezTo>
                  <a:lnTo>
                    <a:pt x="0" y="8299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8B66610D-9ABE-44B3-9308-D6F6C384C380}"/>
                </a:ext>
              </a:extLst>
            </p:cNvPr>
            <p:cNvSpPr/>
            <p:nvPr/>
          </p:nvSpPr>
          <p:spPr>
            <a:xfrm rot="16200000">
              <a:off x="1099178" y="3429001"/>
              <a:ext cx="971550" cy="971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28" name="Group 627">
            <a:extLst>
              <a:ext uri="{FF2B5EF4-FFF2-40B4-BE49-F238E27FC236}">
                <a16:creationId xmlns:a16="http://schemas.microsoft.com/office/drawing/2014/main" id="{47F0F811-9800-4152-8E30-EC8D10FC0744}"/>
              </a:ext>
            </a:extLst>
          </p:cNvPr>
          <p:cNvGrpSpPr/>
          <p:nvPr/>
        </p:nvGrpSpPr>
        <p:grpSpPr>
          <a:xfrm>
            <a:off x="8689072" y="1842654"/>
            <a:ext cx="1779656" cy="1130623"/>
            <a:chOff x="1099178" y="3429001"/>
            <a:chExt cx="1529268" cy="971550"/>
          </a:xfrm>
          <a:solidFill>
            <a:schemeClr val="accent3"/>
          </a:solidFill>
        </p:grpSpPr>
        <p:sp>
          <p:nvSpPr>
            <p:cNvPr id="629" name="Freeform: Shape 628">
              <a:extLst>
                <a:ext uri="{FF2B5EF4-FFF2-40B4-BE49-F238E27FC236}">
                  <a16:creationId xmlns:a16="http://schemas.microsoft.com/office/drawing/2014/main" id="{628EC65D-248B-4C73-A2D8-B4BEB69ADDE1}"/>
                </a:ext>
              </a:extLst>
            </p:cNvPr>
            <p:cNvSpPr/>
            <p:nvPr/>
          </p:nvSpPr>
          <p:spPr>
            <a:xfrm rot="16200000">
              <a:off x="1868828" y="3517108"/>
              <a:ext cx="723900" cy="795336"/>
            </a:xfrm>
            <a:custGeom>
              <a:avLst/>
              <a:gdLst>
                <a:gd name="connsiteX0" fmla="*/ 0 w 723900"/>
                <a:gd name="connsiteY0" fmla="*/ 0 h 795336"/>
                <a:gd name="connsiteX1" fmla="*/ 723900 w 723900"/>
                <a:gd name="connsiteY1" fmla="*/ 0 h 795336"/>
                <a:gd name="connsiteX2" fmla="*/ 723900 w 723900"/>
                <a:gd name="connsiteY2" fmla="*/ 78973 h 795336"/>
                <a:gd name="connsiteX3" fmla="*/ 678448 w 723900"/>
                <a:gd name="connsiteY3" fmla="*/ 116474 h 795336"/>
                <a:gd name="connsiteX4" fmla="*/ 561974 w 723900"/>
                <a:gd name="connsiteY4" fmla="*/ 397668 h 795336"/>
                <a:gd name="connsiteX5" fmla="*/ 678448 w 723900"/>
                <a:gd name="connsiteY5" fmla="*/ 678862 h 795336"/>
                <a:gd name="connsiteX6" fmla="*/ 723900 w 723900"/>
                <a:gd name="connsiteY6" fmla="*/ 716363 h 795336"/>
                <a:gd name="connsiteX7" fmla="*/ 723900 w 723900"/>
                <a:gd name="connsiteY7" fmla="*/ 795336 h 795336"/>
                <a:gd name="connsiteX8" fmla="*/ 0 w 723900"/>
                <a:gd name="connsiteY8" fmla="*/ 795336 h 795336"/>
                <a:gd name="connsiteX9" fmla="*/ 0 w 723900"/>
                <a:gd name="connsiteY9" fmla="*/ 712345 h 795336"/>
                <a:gd name="connsiteX10" fmla="*/ 40582 w 723900"/>
                <a:gd name="connsiteY10" fmla="*/ 678862 h 795336"/>
                <a:gd name="connsiteX11" fmla="*/ 157056 w 723900"/>
                <a:gd name="connsiteY11" fmla="*/ 397668 h 795336"/>
                <a:gd name="connsiteX12" fmla="*/ 40582 w 723900"/>
                <a:gd name="connsiteY12" fmla="*/ 116474 h 795336"/>
                <a:gd name="connsiteX13" fmla="*/ 0 w 723900"/>
                <a:gd name="connsiteY13" fmla="*/ 82991 h 79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00" h="795336">
                  <a:moveTo>
                    <a:pt x="0" y="0"/>
                  </a:moveTo>
                  <a:lnTo>
                    <a:pt x="723900" y="0"/>
                  </a:lnTo>
                  <a:lnTo>
                    <a:pt x="723900" y="78973"/>
                  </a:lnTo>
                  <a:lnTo>
                    <a:pt x="678448" y="116474"/>
                  </a:lnTo>
                  <a:cubicBezTo>
                    <a:pt x="606485" y="188438"/>
                    <a:pt x="561974" y="287855"/>
                    <a:pt x="561974" y="397668"/>
                  </a:cubicBezTo>
                  <a:cubicBezTo>
                    <a:pt x="561974" y="507481"/>
                    <a:pt x="606485" y="606898"/>
                    <a:pt x="678448" y="678862"/>
                  </a:cubicBezTo>
                  <a:lnTo>
                    <a:pt x="723900" y="716363"/>
                  </a:lnTo>
                  <a:lnTo>
                    <a:pt x="723900" y="795336"/>
                  </a:lnTo>
                  <a:lnTo>
                    <a:pt x="0" y="795336"/>
                  </a:lnTo>
                  <a:lnTo>
                    <a:pt x="0" y="712345"/>
                  </a:lnTo>
                  <a:lnTo>
                    <a:pt x="40582" y="678862"/>
                  </a:lnTo>
                  <a:cubicBezTo>
                    <a:pt x="112546" y="606898"/>
                    <a:pt x="157056" y="507481"/>
                    <a:pt x="157056" y="397668"/>
                  </a:cubicBezTo>
                  <a:cubicBezTo>
                    <a:pt x="157056" y="287855"/>
                    <a:pt x="112546" y="188438"/>
                    <a:pt x="40582" y="116474"/>
                  </a:cubicBezTo>
                  <a:lnTo>
                    <a:pt x="0" y="8299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0B8F0D20-B2DE-4F46-BF11-9877E214AE0E}"/>
                </a:ext>
              </a:extLst>
            </p:cNvPr>
            <p:cNvSpPr/>
            <p:nvPr/>
          </p:nvSpPr>
          <p:spPr>
            <a:xfrm rot="16200000">
              <a:off x="1099178" y="3429001"/>
              <a:ext cx="971550" cy="971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31" name="Oval 630">
            <a:extLst>
              <a:ext uri="{FF2B5EF4-FFF2-40B4-BE49-F238E27FC236}">
                <a16:creationId xmlns:a16="http://schemas.microsoft.com/office/drawing/2014/main" id="{B6A45B4F-17D0-4B04-B27E-BF0B5A76D3A2}"/>
              </a:ext>
            </a:extLst>
          </p:cNvPr>
          <p:cNvSpPr/>
          <p:nvPr/>
        </p:nvSpPr>
        <p:spPr>
          <a:xfrm rot="7200000" flipV="1">
            <a:off x="10131700" y="1831551"/>
            <a:ext cx="1130623" cy="113062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2" name="Oval 631">
            <a:extLst>
              <a:ext uri="{FF2B5EF4-FFF2-40B4-BE49-F238E27FC236}">
                <a16:creationId xmlns:a16="http://schemas.microsoft.com/office/drawing/2014/main" id="{B6E455DB-4363-4722-992D-AFCD4C357285}"/>
              </a:ext>
            </a:extLst>
          </p:cNvPr>
          <p:cNvSpPr/>
          <p:nvPr/>
        </p:nvSpPr>
        <p:spPr>
          <a:xfrm>
            <a:off x="1048837" y="4745679"/>
            <a:ext cx="900794" cy="9007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3" name="Oval 632">
            <a:extLst>
              <a:ext uri="{FF2B5EF4-FFF2-40B4-BE49-F238E27FC236}">
                <a16:creationId xmlns:a16="http://schemas.microsoft.com/office/drawing/2014/main" id="{AE6CECC3-1F0C-4EB3-A700-F1B3D79BB72F}"/>
              </a:ext>
            </a:extLst>
          </p:cNvPr>
          <p:cNvSpPr/>
          <p:nvPr/>
        </p:nvSpPr>
        <p:spPr>
          <a:xfrm>
            <a:off x="2469706" y="4745679"/>
            <a:ext cx="900794" cy="9007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4" name="Oval 633">
            <a:extLst>
              <a:ext uri="{FF2B5EF4-FFF2-40B4-BE49-F238E27FC236}">
                <a16:creationId xmlns:a16="http://schemas.microsoft.com/office/drawing/2014/main" id="{C01283AA-556C-4E96-BF1E-CCFDDDDCB533}"/>
              </a:ext>
            </a:extLst>
          </p:cNvPr>
          <p:cNvSpPr/>
          <p:nvPr/>
        </p:nvSpPr>
        <p:spPr>
          <a:xfrm>
            <a:off x="3634077" y="3815347"/>
            <a:ext cx="900794" cy="9007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5" name="Oval 634">
            <a:extLst>
              <a:ext uri="{FF2B5EF4-FFF2-40B4-BE49-F238E27FC236}">
                <a16:creationId xmlns:a16="http://schemas.microsoft.com/office/drawing/2014/main" id="{64281C90-D80A-42FB-AE2B-192A060F8858}"/>
              </a:ext>
            </a:extLst>
          </p:cNvPr>
          <p:cNvSpPr/>
          <p:nvPr/>
        </p:nvSpPr>
        <p:spPr>
          <a:xfrm>
            <a:off x="5054946" y="3815347"/>
            <a:ext cx="900794" cy="9007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6" name="Oval 635">
            <a:extLst>
              <a:ext uri="{FF2B5EF4-FFF2-40B4-BE49-F238E27FC236}">
                <a16:creationId xmlns:a16="http://schemas.microsoft.com/office/drawing/2014/main" id="{B1F11694-023E-45B9-97FC-39A3293EF5F0}"/>
              </a:ext>
            </a:extLst>
          </p:cNvPr>
          <p:cNvSpPr/>
          <p:nvPr/>
        </p:nvSpPr>
        <p:spPr>
          <a:xfrm>
            <a:off x="6229798" y="2873598"/>
            <a:ext cx="900794" cy="9007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7" name="Oval 636">
            <a:extLst>
              <a:ext uri="{FF2B5EF4-FFF2-40B4-BE49-F238E27FC236}">
                <a16:creationId xmlns:a16="http://schemas.microsoft.com/office/drawing/2014/main" id="{D893047E-4DB1-422C-BDB1-F81827823A38}"/>
              </a:ext>
            </a:extLst>
          </p:cNvPr>
          <p:cNvSpPr/>
          <p:nvPr/>
        </p:nvSpPr>
        <p:spPr>
          <a:xfrm>
            <a:off x="7667886" y="2873598"/>
            <a:ext cx="900794" cy="9007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8" name="Oval 637">
            <a:extLst>
              <a:ext uri="{FF2B5EF4-FFF2-40B4-BE49-F238E27FC236}">
                <a16:creationId xmlns:a16="http://schemas.microsoft.com/office/drawing/2014/main" id="{6555B959-C088-4FD7-9415-6E9B7BE8A87E}"/>
              </a:ext>
            </a:extLst>
          </p:cNvPr>
          <p:cNvSpPr/>
          <p:nvPr/>
        </p:nvSpPr>
        <p:spPr>
          <a:xfrm>
            <a:off x="8808526" y="1946466"/>
            <a:ext cx="900794" cy="9007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9" name="Oval 638">
            <a:extLst>
              <a:ext uri="{FF2B5EF4-FFF2-40B4-BE49-F238E27FC236}">
                <a16:creationId xmlns:a16="http://schemas.microsoft.com/office/drawing/2014/main" id="{A22C7C09-E181-43C8-B213-5746D23C7B57}"/>
              </a:ext>
            </a:extLst>
          </p:cNvPr>
          <p:cNvSpPr/>
          <p:nvPr/>
        </p:nvSpPr>
        <p:spPr>
          <a:xfrm>
            <a:off x="10246614" y="1946466"/>
            <a:ext cx="900794" cy="9007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0" name="TextBox 639">
            <a:extLst>
              <a:ext uri="{FF2B5EF4-FFF2-40B4-BE49-F238E27FC236}">
                <a16:creationId xmlns:a16="http://schemas.microsoft.com/office/drawing/2014/main" id="{43F65F1C-041E-48EA-9F42-97AD22F113CA}"/>
              </a:ext>
            </a:extLst>
          </p:cNvPr>
          <p:cNvSpPr txBox="1"/>
          <p:nvPr/>
        </p:nvSpPr>
        <p:spPr>
          <a:xfrm flipH="1">
            <a:off x="1216980" y="4811355"/>
            <a:ext cx="556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A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41" name="TextBox 640">
            <a:extLst>
              <a:ext uri="{FF2B5EF4-FFF2-40B4-BE49-F238E27FC236}">
                <a16:creationId xmlns:a16="http://schemas.microsoft.com/office/drawing/2014/main" id="{807FFD76-16ED-4D58-AA09-8984ADD63C59}"/>
              </a:ext>
            </a:extLst>
          </p:cNvPr>
          <p:cNvSpPr txBox="1"/>
          <p:nvPr/>
        </p:nvSpPr>
        <p:spPr>
          <a:xfrm flipH="1">
            <a:off x="2646012" y="4811355"/>
            <a:ext cx="556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B</a:t>
            </a:r>
            <a:endParaRPr lang="ko-KR" altLang="en-US" sz="4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42" name="TextBox 641">
            <a:extLst>
              <a:ext uri="{FF2B5EF4-FFF2-40B4-BE49-F238E27FC236}">
                <a16:creationId xmlns:a16="http://schemas.microsoft.com/office/drawing/2014/main" id="{D590126A-ADA4-4FC5-9387-56B19BB9EB5E}"/>
              </a:ext>
            </a:extLst>
          </p:cNvPr>
          <p:cNvSpPr txBox="1"/>
          <p:nvPr/>
        </p:nvSpPr>
        <p:spPr>
          <a:xfrm flipH="1">
            <a:off x="3802530" y="3879010"/>
            <a:ext cx="556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C</a:t>
            </a:r>
            <a:endParaRPr lang="ko-KR" altLang="en-US" sz="4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43" name="TextBox 642">
            <a:extLst>
              <a:ext uri="{FF2B5EF4-FFF2-40B4-BE49-F238E27FC236}">
                <a16:creationId xmlns:a16="http://schemas.microsoft.com/office/drawing/2014/main" id="{91DC68EC-DFE4-4452-807D-21045897B24F}"/>
              </a:ext>
            </a:extLst>
          </p:cNvPr>
          <p:cNvSpPr txBox="1"/>
          <p:nvPr/>
        </p:nvSpPr>
        <p:spPr>
          <a:xfrm flipH="1">
            <a:off x="5231562" y="3879010"/>
            <a:ext cx="556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D</a:t>
            </a:r>
            <a:endParaRPr lang="ko-KR" altLang="en-US" sz="4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644" name="TextBox 643">
            <a:extLst>
              <a:ext uri="{FF2B5EF4-FFF2-40B4-BE49-F238E27FC236}">
                <a16:creationId xmlns:a16="http://schemas.microsoft.com/office/drawing/2014/main" id="{B3663856-71E4-4465-B0FC-57F1138D1F84}"/>
              </a:ext>
            </a:extLst>
          </p:cNvPr>
          <p:cNvSpPr txBox="1"/>
          <p:nvPr/>
        </p:nvSpPr>
        <p:spPr>
          <a:xfrm flipH="1">
            <a:off x="6410709" y="2922332"/>
            <a:ext cx="556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E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45" name="TextBox 644">
            <a:extLst>
              <a:ext uri="{FF2B5EF4-FFF2-40B4-BE49-F238E27FC236}">
                <a16:creationId xmlns:a16="http://schemas.microsoft.com/office/drawing/2014/main" id="{DC4358C1-AF6E-45B2-84C6-82BC62DBC5E4}"/>
              </a:ext>
            </a:extLst>
          </p:cNvPr>
          <p:cNvSpPr txBox="1"/>
          <p:nvPr/>
        </p:nvSpPr>
        <p:spPr>
          <a:xfrm flipH="1">
            <a:off x="7839741" y="2922332"/>
            <a:ext cx="556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F</a:t>
            </a:r>
            <a:endParaRPr lang="ko-KR" altLang="en-US" sz="4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46" name="TextBox 645">
            <a:extLst>
              <a:ext uri="{FF2B5EF4-FFF2-40B4-BE49-F238E27FC236}">
                <a16:creationId xmlns:a16="http://schemas.microsoft.com/office/drawing/2014/main" id="{DEB69BF8-1A4E-4738-88B8-8E1C80C4BE38}"/>
              </a:ext>
            </a:extLst>
          </p:cNvPr>
          <p:cNvSpPr txBox="1"/>
          <p:nvPr/>
        </p:nvSpPr>
        <p:spPr>
          <a:xfrm flipH="1">
            <a:off x="8982676" y="1983760"/>
            <a:ext cx="556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G</a:t>
            </a:r>
            <a:endParaRPr lang="ko-KR" altLang="en-US" sz="4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47" name="TextBox 646">
            <a:extLst>
              <a:ext uri="{FF2B5EF4-FFF2-40B4-BE49-F238E27FC236}">
                <a16:creationId xmlns:a16="http://schemas.microsoft.com/office/drawing/2014/main" id="{CECCD9D7-C106-46DD-9AD9-A9F0BBE0DB6B}"/>
              </a:ext>
            </a:extLst>
          </p:cNvPr>
          <p:cNvSpPr txBox="1"/>
          <p:nvPr/>
        </p:nvSpPr>
        <p:spPr>
          <a:xfrm flipH="1">
            <a:off x="10411708" y="1983760"/>
            <a:ext cx="556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H</a:t>
            </a:r>
            <a:endParaRPr lang="ko-KR" altLang="en-US" sz="4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648" name="Group 647">
            <a:extLst>
              <a:ext uri="{FF2B5EF4-FFF2-40B4-BE49-F238E27FC236}">
                <a16:creationId xmlns:a16="http://schemas.microsoft.com/office/drawing/2014/main" id="{5EA5AA20-48E1-4FDA-A746-BE73BB3577DD}"/>
              </a:ext>
            </a:extLst>
          </p:cNvPr>
          <p:cNvGrpSpPr/>
          <p:nvPr/>
        </p:nvGrpSpPr>
        <p:grpSpPr>
          <a:xfrm>
            <a:off x="770169" y="3089479"/>
            <a:ext cx="1450357" cy="1323440"/>
            <a:chOff x="3512168" y="1852968"/>
            <a:chExt cx="1689853" cy="1323440"/>
          </a:xfrm>
        </p:grpSpPr>
        <p:sp>
          <p:nvSpPr>
            <p:cNvPr id="649" name="TextBox 648">
              <a:extLst>
                <a:ext uri="{FF2B5EF4-FFF2-40B4-BE49-F238E27FC236}">
                  <a16:creationId xmlns:a16="http://schemas.microsoft.com/office/drawing/2014/main" id="{1A236567-42BB-4D80-8950-0726A3AA56B6}"/>
                </a:ext>
              </a:extLst>
            </p:cNvPr>
            <p:cNvSpPr txBox="1"/>
            <p:nvPr/>
          </p:nvSpPr>
          <p:spPr>
            <a:xfrm>
              <a:off x="3512168" y="2160745"/>
              <a:ext cx="16898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650" name="TextBox 649">
              <a:extLst>
                <a:ext uri="{FF2B5EF4-FFF2-40B4-BE49-F238E27FC236}">
                  <a16:creationId xmlns:a16="http://schemas.microsoft.com/office/drawing/2014/main" id="{3A76888D-7EAF-4C89-837D-45249B1B87C9}"/>
                </a:ext>
              </a:extLst>
            </p:cNvPr>
            <p:cNvSpPr txBox="1"/>
            <p:nvPr/>
          </p:nvSpPr>
          <p:spPr>
            <a:xfrm>
              <a:off x="3512168" y="1852968"/>
              <a:ext cx="168985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51" name="Group 650">
            <a:extLst>
              <a:ext uri="{FF2B5EF4-FFF2-40B4-BE49-F238E27FC236}">
                <a16:creationId xmlns:a16="http://schemas.microsoft.com/office/drawing/2014/main" id="{DDD3F1F2-ACF4-4C3A-9ADE-15882A713ECF}"/>
              </a:ext>
            </a:extLst>
          </p:cNvPr>
          <p:cNvGrpSpPr/>
          <p:nvPr/>
        </p:nvGrpSpPr>
        <p:grpSpPr>
          <a:xfrm>
            <a:off x="3421895" y="2231870"/>
            <a:ext cx="1450357" cy="1323440"/>
            <a:chOff x="3512168" y="1852968"/>
            <a:chExt cx="1689853" cy="1323440"/>
          </a:xfrm>
        </p:grpSpPr>
        <p:sp>
          <p:nvSpPr>
            <p:cNvPr id="652" name="TextBox 651">
              <a:extLst>
                <a:ext uri="{FF2B5EF4-FFF2-40B4-BE49-F238E27FC236}">
                  <a16:creationId xmlns:a16="http://schemas.microsoft.com/office/drawing/2014/main" id="{22E748F9-B400-4046-A891-62EA96A6B1D5}"/>
                </a:ext>
              </a:extLst>
            </p:cNvPr>
            <p:cNvSpPr txBox="1"/>
            <p:nvPr/>
          </p:nvSpPr>
          <p:spPr>
            <a:xfrm>
              <a:off x="3512168" y="2160745"/>
              <a:ext cx="16898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653" name="TextBox 652">
              <a:extLst>
                <a:ext uri="{FF2B5EF4-FFF2-40B4-BE49-F238E27FC236}">
                  <a16:creationId xmlns:a16="http://schemas.microsoft.com/office/drawing/2014/main" id="{AFD386AD-EA9A-46EF-9E75-6EA29476AA86}"/>
                </a:ext>
              </a:extLst>
            </p:cNvPr>
            <p:cNvSpPr txBox="1"/>
            <p:nvPr/>
          </p:nvSpPr>
          <p:spPr>
            <a:xfrm>
              <a:off x="3512168" y="1852968"/>
              <a:ext cx="168985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54" name="Group 653">
            <a:extLst>
              <a:ext uri="{FF2B5EF4-FFF2-40B4-BE49-F238E27FC236}">
                <a16:creationId xmlns:a16="http://schemas.microsoft.com/office/drawing/2014/main" id="{1EEF988F-0EE4-423A-AA87-41EDDE5D366C}"/>
              </a:ext>
            </a:extLst>
          </p:cNvPr>
          <p:cNvGrpSpPr/>
          <p:nvPr/>
        </p:nvGrpSpPr>
        <p:grpSpPr>
          <a:xfrm>
            <a:off x="2096032" y="2660674"/>
            <a:ext cx="1450357" cy="1323440"/>
            <a:chOff x="3512168" y="1852968"/>
            <a:chExt cx="1689853" cy="1323440"/>
          </a:xfrm>
        </p:grpSpPr>
        <p:sp>
          <p:nvSpPr>
            <p:cNvPr id="655" name="TextBox 654">
              <a:extLst>
                <a:ext uri="{FF2B5EF4-FFF2-40B4-BE49-F238E27FC236}">
                  <a16:creationId xmlns:a16="http://schemas.microsoft.com/office/drawing/2014/main" id="{82BC9E5B-8FAB-47A4-AA7C-1710978C56BD}"/>
                </a:ext>
              </a:extLst>
            </p:cNvPr>
            <p:cNvSpPr txBox="1"/>
            <p:nvPr/>
          </p:nvSpPr>
          <p:spPr>
            <a:xfrm>
              <a:off x="3512168" y="2160745"/>
              <a:ext cx="16898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656" name="TextBox 655">
              <a:extLst>
                <a:ext uri="{FF2B5EF4-FFF2-40B4-BE49-F238E27FC236}">
                  <a16:creationId xmlns:a16="http://schemas.microsoft.com/office/drawing/2014/main" id="{C27E982D-26ED-4DC6-AE06-6BD2F6D4132C}"/>
                </a:ext>
              </a:extLst>
            </p:cNvPr>
            <p:cNvSpPr txBox="1"/>
            <p:nvPr/>
          </p:nvSpPr>
          <p:spPr>
            <a:xfrm>
              <a:off x="3512168" y="1852968"/>
              <a:ext cx="168985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57" name="Group 656">
            <a:extLst>
              <a:ext uri="{FF2B5EF4-FFF2-40B4-BE49-F238E27FC236}">
                <a16:creationId xmlns:a16="http://schemas.microsoft.com/office/drawing/2014/main" id="{5FFFD0CD-D42F-4110-9CB0-95B958067D02}"/>
              </a:ext>
            </a:extLst>
          </p:cNvPr>
          <p:cNvGrpSpPr/>
          <p:nvPr/>
        </p:nvGrpSpPr>
        <p:grpSpPr>
          <a:xfrm>
            <a:off x="4747758" y="1803066"/>
            <a:ext cx="1450357" cy="1323440"/>
            <a:chOff x="3512168" y="1852968"/>
            <a:chExt cx="1689853" cy="1323440"/>
          </a:xfrm>
        </p:grpSpPr>
        <p:sp>
          <p:nvSpPr>
            <p:cNvPr id="658" name="TextBox 657">
              <a:extLst>
                <a:ext uri="{FF2B5EF4-FFF2-40B4-BE49-F238E27FC236}">
                  <a16:creationId xmlns:a16="http://schemas.microsoft.com/office/drawing/2014/main" id="{64099B13-2146-4AE1-AA90-1C919AF9FEA9}"/>
                </a:ext>
              </a:extLst>
            </p:cNvPr>
            <p:cNvSpPr txBox="1"/>
            <p:nvPr/>
          </p:nvSpPr>
          <p:spPr>
            <a:xfrm>
              <a:off x="3512168" y="2160745"/>
              <a:ext cx="16898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659" name="TextBox 658">
              <a:extLst>
                <a:ext uri="{FF2B5EF4-FFF2-40B4-BE49-F238E27FC236}">
                  <a16:creationId xmlns:a16="http://schemas.microsoft.com/office/drawing/2014/main" id="{1A934B30-F644-44F3-A008-3355B5E7F22E}"/>
                </a:ext>
              </a:extLst>
            </p:cNvPr>
            <p:cNvSpPr txBox="1"/>
            <p:nvPr/>
          </p:nvSpPr>
          <p:spPr>
            <a:xfrm>
              <a:off x="3512168" y="1852968"/>
              <a:ext cx="168985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60" name="Group 659">
            <a:extLst>
              <a:ext uri="{FF2B5EF4-FFF2-40B4-BE49-F238E27FC236}">
                <a16:creationId xmlns:a16="http://schemas.microsoft.com/office/drawing/2014/main" id="{164454A1-9E5B-42E7-85A0-E29F78FB520E}"/>
              </a:ext>
            </a:extLst>
          </p:cNvPr>
          <p:cNvGrpSpPr/>
          <p:nvPr/>
        </p:nvGrpSpPr>
        <p:grpSpPr>
          <a:xfrm>
            <a:off x="6008350" y="4569864"/>
            <a:ext cx="1450357" cy="1323440"/>
            <a:chOff x="3512168" y="1852968"/>
            <a:chExt cx="1689853" cy="1323440"/>
          </a:xfrm>
        </p:grpSpPr>
        <p:sp>
          <p:nvSpPr>
            <p:cNvPr id="661" name="TextBox 660">
              <a:extLst>
                <a:ext uri="{FF2B5EF4-FFF2-40B4-BE49-F238E27FC236}">
                  <a16:creationId xmlns:a16="http://schemas.microsoft.com/office/drawing/2014/main" id="{7E2BB963-D586-406B-B355-2CF52F14C43A}"/>
                </a:ext>
              </a:extLst>
            </p:cNvPr>
            <p:cNvSpPr txBox="1"/>
            <p:nvPr/>
          </p:nvSpPr>
          <p:spPr>
            <a:xfrm>
              <a:off x="3512168" y="2160745"/>
              <a:ext cx="16898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662" name="TextBox 661">
              <a:extLst>
                <a:ext uri="{FF2B5EF4-FFF2-40B4-BE49-F238E27FC236}">
                  <a16:creationId xmlns:a16="http://schemas.microsoft.com/office/drawing/2014/main" id="{A0282C97-BFA4-4768-B1B8-FEF772598DD4}"/>
                </a:ext>
              </a:extLst>
            </p:cNvPr>
            <p:cNvSpPr txBox="1"/>
            <p:nvPr/>
          </p:nvSpPr>
          <p:spPr>
            <a:xfrm>
              <a:off x="3512168" y="1852968"/>
              <a:ext cx="168985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63" name="Group 662">
            <a:extLst>
              <a:ext uri="{FF2B5EF4-FFF2-40B4-BE49-F238E27FC236}">
                <a16:creationId xmlns:a16="http://schemas.microsoft.com/office/drawing/2014/main" id="{CA000B70-E4ED-44F6-A6FC-BF395A0D1046}"/>
              </a:ext>
            </a:extLst>
          </p:cNvPr>
          <p:cNvGrpSpPr/>
          <p:nvPr/>
        </p:nvGrpSpPr>
        <p:grpSpPr>
          <a:xfrm>
            <a:off x="8660076" y="3712255"/>
            <a:ext cx="1450357" cy="1323440"/>
            <a:chOff x="3512168" y="1852968"/>
            <a:chExt cx="1689853" cy="1323440"/>
          </a:xfrm>
        </p:grpSpPr>
        <p:sp>
          <p:nvSpPr>
            <p:cNvPr id="664" name="TextBox 663">
              <a:extLst>
                <a:ext uri="{FF2B5EF4-FFF2-40B4-BE49-F238E27FC236}">
                  <a16:creationId xmlns:a16="http://schemas.microsoft.com/office/drawing/2014/main" id="{4E695F75-B3E0-46E5-9A2B-514AA6D3AAB1}"/>
                </a:ext>
              </a:extLst>
            </p:cNvPr>
            <p:cNvSpPr txBox="1"/>
            <p:nvPr/>
          </p:nvSpPr>
          <p:spPr>
            <a:xfrm>
              <a:off x="3512168" y="2160745"/>
              <a:ext cx="16898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665" name="TextBox 664">
              <a:extLst>
                <a:ext uri="{FF2B5EF4-FFF2-40B4-BE49-F238E27FC236}">
                  <a16:creationId xmlns:a16="http://schemas.microsoft.com/office/drawing/2014/main" id="{963A9179-9287-4909-87DF-EFA81BC95B5E}"/>
                </a:ext>
              </a:extLst>
            </p:cNvPr>
            <p:cNvSpPr txBox="1"/>
            <p:nvPr/>
          </p:nvSpPr>
          <p:spPr>
            <a:xfrm>
              <a:off x="3512168" y="1852968"/>
              <a:ext cx="168985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66" name="Group 665">
            <a:extLst>
              <a:ext uri="{FF2B5EF4-FFF2-40B4-BE49-F238E27FC236}">
                <a16:creationId xmlns:a16="http://schemas.microsoft.com/office/drawing/2014/main" id="{F30480D0-1EB1-4CC7-9A9C-E60DB22B27AB}"/>
              </a:ext>
            </a:extLst>
          </p:cNvPr>
          <p:cNvGrpSpPr/>
          <p:nvPr/>
        </p:nvGrpSpPr>
        <p:grpSpPr>
          <a:xfrm>
            <a:off x="7334213" y="4141059"/>
            <a:ext cx="1450357" cy="1323440"/>
            <a:chOff x="3512168" y="1852968"/>
            <a:chExt cx="1689853" cy="1323440"/>
          </a:xfrm>
        </p:grpSpPr>
        <p:sp>
          <p:nvSpPr>
            <p:cNvPr id="667" name="TextBox 666">
              <a:extLst>
                <a:ext uri="{FF2B5EF4-FFF2-40B4-BE49-F238E27FC236}">
                  <a16:creationId xmlns:a16="http://schemas.microsoft.com/office/drawing/2014/main" id="{12042DD8-9438-4849-BDA7-6672A3AF330F}"/>
                </a:ext>
              </a:extLst>
            </p:cNvPr>
            <p:cNvSpPr txBox="1"/>
            <p:nvPr/>
          </p:nvSpPr>
          <p:spPr>
            <a:xfrm>
              <a:off x="3512168" y="2160745"/>
              <a:ext cx="16898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668" name="TextBox 667">
              <a:extLst>
                <a:ext uri="{FF2B5EF4-FFF2-40B4-BE49-F238E27FC236}">
                  <a16:creationId xmlns:a16="http://schemas.microsoft.com/office/drawing/2014/main" id="{9FD97572-4F4C-42CF-98D1-4D82DFA8BE01}"/>
                </a:ext>
              </a:extLst>
            </p:cNvPr>
            <p:cNvSpPr txBox="1"/>
            <p:nvPr/>
          </p:nvSpPr>
          <p:spPr>
            <a:xfrm>
              <a:off x="3512168" y="1852968"/>
              <a:ext cx="168985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69" name="Group 668">
            <a:extLst>
              <a:ext uri="{FF2B5EF4-FFF2-40B4-BE49-F238E27FC236}">
                <a16:creationId xmlns:a16="http://schemas.microsoft.com/office/drawing/2014/main" id="{35386C00-A8A0-483C-9F51-8BA21C290A58}"/>
              </a:ext>
            </a:extLst>
          </p:cNvPr>
          <p:cNvGrpSpPr/>
          <p:nvPr/>
        </p:nvGrpSpPr>
        <p:grpSpPr>
          <a:xfrm>
            <a:off x="9985939" y="3283451"/>
            <a:ext cx="1450357" cy="1323440"/>
            <a:chOff x="3512168" y="1852968"/>
            <a:chExt cx="1689853" cy="1323440"/>
          </a:xfrm>
        </p:grpSpPr>
        <p:sp>
          <p:nvSpPr>
            <p:cNvPr id="670" name="TextBox 669">
              <a:extLst>
                <a:ext uri="{FF2B5EF4-FFF2-40B4-BE49-F238E27FC236}">
                  <a16:creationId xmlns:a16="http://schemas.microsoft.com/office/drawing/2014/main" id="{C1DFDDD7-207E-4C67-82DC-0422FDCBD1BE}"/>
                </a:ext>
              </a:extLst>
            </p:cNvPr>
            <p:cNvSpPr txBox="1"/>
            <p:nvPr/>
          </p:nvSpPr>
          <p:spPr>
            <a:xfrm>
              <a:off x="3512168" y="2160745"/>
              <a:ext cx="16898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671" name="TextBox 670">
              <a:extLst>
                <a:ext uri="{FF2B5EF4-FFF2-40B4-BE49-F238E27FC236}">
                  <a16:creationId xmlns:a16="http://schemas.microsoft.com/office/drawing/2014/main" id="{B8011FAF-FB24-46E5-AFA6-97ED3C9EC870}"/>
                </a:ext>
              </a:extLst>
            </p:cNvPr>
            <p:cNvSpPr txBox="1"/>
            <p:nvPr/>
          </p:nvSpPr>
          <p:spPr>
            <a:xfrm>
              <a:off x="3512168" y="1852968"/>
              <a:ext cx="168985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11198</TotalTime>
  <Words>124</Words>
  <Application>Microsoft Office PowerPoint</Application>
  <PresentationFormat>Widescreen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33</cp:revision>
  <dcterms:created xsi:type="dcterms:W3CDTF">2018-02-18T19:39:47Z</dcterms:created>
  <dcterms:modified xsi:type="dcterms:W3CDTF">2021-04-19T04:35:10Z</dcterms:modified>
</cp:coreProperties>
</file>