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3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templates-design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templates-design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899592" y="1496978"/>
            <a:ext cx="802838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4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TEMPLATES</a:t>
            </a:r>
            <a:endParaRPr lang="en-US" altLang="ko-KR" sz="48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99592" y="2298358"/>
            <a:ext cx="802838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INSERT THE </a:t>
            </a:r>
            <a:r>
              <a:rPr kumimoji="0" lang="en-US" altLang="ko-KR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TITLE OF YOUR PRESENTATION </a:t>
            </a:r>
            <a:r>
              <a:rPr kumimoji="0"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</a:p>
        </p:txBody>
      </p:sp>
      <p:sp>
        <p:nvSpPr>
          <p:cNvPr id="10" name="TextBox 9">
            <a:hlinkClick r:id="rId3"/>
          </p:cNvPr>
          <p:cNvSpPr txBox="1"/>
          <p:nvPr/>
        </p:nvSpPr>
        <p:spPr>
          <a:xfrm>
            <a:off x="0" y="6577300"/>
            <a:ext cx="9144000" cy="215444"/>
          </a:xfrm>
          <a:prstGeom prst="rect">
            <a:avLst/>
          </a:prstGeom>
          <a:solidFill>
            <a:schemeClr val="bg1">
              <a:alpha val="32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"/>
          <p:cNvSpPr txBox="1">
            <a:spLocks noChangeArrowheads="1"/>
          </p:cNvSpPr>
          <p:nvPr/>
        </p:nvSpPr>
        <p:spPr bwMode="auto">
          <a:xfrm>
            <a:off x="395536" y="223907"/>
            <a:ext cx="628492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ENTER YOUR TITTLE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1187624" y="1765265"/>
            <a:ext cx="7956376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6000" b="1" dirty="0" smtClean="0">
                <a:ln>
                  <a:solidFill>
                    <a:schemeClr val="bg1"/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ea typeface="맑은 고딕" pitchFamily="50" charset="-127"/>
                <a:cs typeface="Arial" pitchFamily="34" charset="0"/>
              </a:rPr>
              <a:t>THANK YOU</a:t>
            </a:r>
          </a:p>
        </p:txBody>
      </p:sp>
      <p:sp>
        <p:nvSpPr>
          <p:cNvPr id="4" name="TextBox 3">
            <a:hlinkClick r:id="rId3"/>
          </p:cNvPr>
          <p:cNvSpPr txBox="1"/>
          <p:nvPr/>
        </p:nvSpPr>
        <p:spPr>
          <a:xfrm>
            <a:off x="0" y="6577300"/>
            <a:ext cx="9144000" cy="215444"/>
          </a:xfrm>
          <a:prstGeom prst="rect">
            <a:avLst/>
          </a:prstGeom>
          <a:solidFill>
            <a:schemeClr val="bg1">
              <a:alpha val="32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32</Words>
  <Application>Microsoft Office PowerPoint</Application>
  <PresentationFormat>화면 슬라이드 쇼(4:3)</PresentationFormat>
  <Paragraphs>6</Paragraphs>
  <Slides>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4" baseType="lpstr">
      <vt:lpstr>Office 테마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Circle Illustration PowerPoint Templates Design-pptx</dc:title>
  <dc:creator>ALLPPT.COM</dc:creator>
  <cp:lastModifiedBy>Registered User</cp:lastModifiedBy>
  <cp:revision>7</cp:revision>
  <dcterms:created xsi:type="dcterms:W3CDTF">2012-06-12T07:17:23Z</dcterms:created>
  <dcterms:modified xsi:type="dcterms:W3CDTF">2014-02-13T14:48:06Z</dcterms:modified>
</cp:coreProperties>
</file>