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15" name="TextBox 914">
            <a:extLst>
              <a:ext uri="{FF2B5EF4-FFF2-40B4-BE49-F238E27FC236}">
                <a16:creationId xmlns:a16="http://schemas.microsoft.com/office/drawing/2014/main" id="{F26E9F14-30F7-466E-B530-359527DEFAFD}"/>
              </a:ext>
            </a:extLst>
          </p:cNvPr>
          <p:cNvSpPr txBox="1"/>
          <p:nvPr/>
        </p:nvSpPr>
        <p:spPr>
          <a:xfrm>
            <a:off x="4411079" y="2035097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916" name="TextBox 915">
            <a:extLst>
              <a:ext uri="{FF2B5EF4-FFF2-40B4-BE49-F238E27FC236}">
                <a16:creationId xmlns:a16="http://schemas.microsoft.com/office/drawing/2014/main" id="{93E54FAB-9AEC-49C1-AB80-0909FF960AD7}"/>
              </a:ext>
            </a:extLst>
          </p:cNvPr>
          <p:cNvSpPr txBox="1"/>
          <p:nvPr/>
        </p:nvSpPr>
        <p:spPr>
          <a:xfrm>
            <a:off x="6655871" y="2035096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17" name="TextBox 916">
            <a:extLst>
              <a:ext uri="{FF2B5EF4-FFF2-40B4-BE49-F238E27FC236}">
                <a16:creationId xmlns:a16="http://schemas.microsoft.com/office/drawing/2014/main" id="{10494582-A8A9-4A2D-8510-90D9C6D130AB}"/>
              </a:ext>
            </a:extLst>
          </p:cNvPr>
          <p:cNvSpPr txBox="1"/>
          <p:nvPr/>
        </p:nvSpPr>
        <p:spPr>
          <a:xfrm>
            <a:off x="5540217" y="5049986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18" name="TextBox 917">
            <a:extLst>
              <a:ext uri="{FF2B5EF4-FFF2-40B4-BE49-F238E27FC236}">
                <a16:creationId xmlns:a16="http://schemas.microsoft.com/office/drawing/2014/main" id="{74CC6476-1233-4D00-BDB3-E9F2A41B5DF1}"/>
              </a:ext>
            </a:extLst>
          </p:cNvPr>
          <p:cNvSpPr txBox="1"/>
          <p:nvPr/>
        </p:nvSpPr>
        <p:spPr>
          <a:xfrm>
            <a:off x="7229867" y="4008147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19" name="TextBox 918">
            <a:extLst>
              <a:ext uri="{FF2B5EF4-FFF2-40B4-BE49-F238E27FC236}">
                <a16:creationId xmlns:a16="http://schemas.microsoft.com/office/drawing/2014/main" id="{13AA7D1E-099F-496D-8C00-D16735F42242}"/>
              </a:ext>
            </a:extLst>
          </p:cNvPr>
          <p:cNvSpPr txBox="1"/>
          <p:nvPr/>
        </p:nvSpPr>
        <p:spPr>
          <a:xfrm>
            <a:off x="3837083" y="4008147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20" name="Group 60">
            <a:extLst>
              <a:ext uri="{FF2B5EF4-FFF2-40B4-BE49-F238E27FC236}">
                <a16:creationId xmlns:a16="http://schemas.microsoft.com/office/drawing/2014/main" id="{090042DC-19A5-4B48-B703-D790D6AC3490}"/>
              </a:ext>
            </a:extLst>
          </p:cNvPr>
          <p:cNvGrpSpPr/>
          <p:nvPr/>
        </p:nvGrpSpPr>
        <p:grpSpPr>
          <a:xfrm>
            <a:off x="4279720" y="1855884"/>
            <a:ext cx="3647462" cy="3422750"/>
            <a:chOff x="4098604" y="1773119"/>
            <a:chExt cx="4009694" cy="3762667"/>
          </a:xfrm>
        </p:grpSpPr>
        <p:sp>
          <p:nvSpPr>
            <p:cNvPr id="921" name="Freeform: Shape 33">
              <a:extLst>
                <a:ext uri="{FF2B5EF4-FFF2-40B4-BE49-F238E27FC236}">
                  <a16:creationId xmlns:a16="http://schemas.microsoft.com/office/drawing/2014/main" id="{B163D5A0-A1B7-49D2-9F7C-39CC36254CAB}"/>
                </a:ext>
              </a:extLst>
            </p:cNvPr>
            <p:cNvSpPr/>
            <p:nvPr/>
          </p:nvSpPr>
          <p:spPr>
            <a:xfrm>
              <a:off x="5547601" y="17731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2" name="Freeform: Shape 34">
              <a:extLst>
                <a:ext uri="{FF2B5EF4-FFF2-40B4-BE49-F238E27FC236}">
                  <a16:creationId xmlns:a16="http://schemas.microsoft.com/office/drawing/2014/main" id="{3CA9C1CA-C60C-45F5-9B33-D271B0ABCF82}"/>
                </a:ext>
              </a:extLst>
            </p:cNvPr>
            <p:cNvSpPr/>
            <p:nvPr/>
          </p:nvSpPr>
          <p:spPr>
            <a:xfrm rot="4449496">
              <a:off x="7335372" y="3104054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3" name="Freeform: Shape 35">
              <a:extLst>
                <a:ext uri="{FF2B5EF4-FFF2-40B4-BE49-F238E27FC236}">
                  <a16:creationId xmlns:a16="http://schemas.microsoft.com/office/drawing/2014/main" id="{5B54678E-B1F0-482E-A628-94C420C29CBC}"/>
                </a:ext>
              </a:extLst>
            </p:cNvPr>
            <p:cNvSpPr/>
            <p:nvPr/>
          </p:nvSpPr>
          <p:spPr>
            <a:xfrm rot="8586565">
              <a:off x="6612706" y="50985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4" name="Freeform: Shape 36">
              <a:extLst>
                <a:ext uri="{FF2B5EF4-FFF2-40B4-BE49-F238E27FC236}">
                  <a16:creationId xmlns:a16="http://schemas.microsoft.com/office/drawing/2014/main" id="{01E604B0-5783-406D-809E-DD517AA82B05}"/>
                </a:ext>
              </a:extLst>
            </p:cNvPr>
            <p:cNvSpPr/>
            <p:nvPr/>
          </p:nvSpPr>
          <p:spPr>
            <a:xfrm rot="12844888">
              <a:off x="4504809" y="5114986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25" name="Freeform: Shape 37">
              <a:extLst>
                <a:ext uri="{FF2B5EF4-FFF2-40B4-BE49-F238E27FC236}">
                  <a16:creationId xmlns:a16="http://schemas.microsoft.com/office/drawing/2014/main" id="{36E76F5D-F2B4-4F35-8204-E63E2F3C5AA6}"/>
                </a:ext>
              </a:extLst>
            </p:cNvPr>
            <p:cNvSpPr/>
            <p:nvPr/>
          </p:nvSpPr>
          <p:spPr>
            <a:xfrm rot="16985688">
              <a:off x="3746478" y="3101025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26" name="Group 54">
            <a:extLst>
              <a:ext uri="{FF2B5EF4-FFF2-40B4-BE49-F238E27FC236}">
                <a16:creationId xmlns:a16="http://schemas.microsoft.com/office/drawing/2014/main" id="{C2FD707A-22D9-4480-A742-BBBDDE7152C6}"/>
              </a:ext>
            </a:extLst>
          </p:cNvPr>
          <p:cNvGrpSpPr/>
          <p:nvPr/>
        </p:nvGrpSpPr>
        <p:grpSpPr>
          <a:xfrm>
            <a:off x="5208894" y="2842187"/>
            <a:ext cx="1775559" cy="1818684"/>
            <a:chOff x="5128279" y="2936501"/>
            <a:chExt cx="1951891" cy="1999300"/>
          </a:xfrm>
        </p:grpSpPr>
        <p:sp>
          <p:nvSpPr>
            <p:cNvPr id="927" name="Partial Circle 45">
              <a:extLst>
                <a:ext uri="{FF2B5EF4-FFF2-40B4-BE49-F238E27FC236}">
                  <a16:creationId xmlns:a16="http://schemas.microsoft.com/office/drawing/2014/main" id="{EA888742-97F4-40F5-80A1-15DC6A839BEC}"/>
                </a:ext>
              </a:extLst>
            </p:cNvPr>
            <p:cNvSpPr/>
            <p:nvPr/>
          </p:nvSpPr>
          <p:spPr>
            <a:xfrm>
              <a:off x="5154655" y="293650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28" name="Partial Circle 50">
              <a:extLst>
                <a:ext uri="{FF2B5EF4-FFF2-40B4-BE49-F238E27FC236}">
                  <a16:creationId xmlns:a16="http://schemas.microsoft.com/office/drawing/2014/main" id="{24210CAD-E2E9-4EA9-831F-9CB9DCCF367A}"/>
                </a:ext>
              </a:extLst>
            </p:cNvPr>
            <p:cNvSpPr/>
            <p:nvPr/>
          </p:nvSpPr>
          <p:spPr>
            <a:xfrm rot="4320000">
              <a:off x="5189823" y="2971669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29" name="Partial Circle 51">
              <a:extLst>
                <a:ext uri="{FF2B5EF4-FFF2-40B4-BE49-F238E27FC236}">
                  <a16:creationId xmlns:a16="http://schemas.microsoft.com/office/drawing/2014/main" id="{FD929610-C01B-4336-A093-52FF2BFB414F}"/>
                </a:ext>
              </a:extLst>
            </p:cNvPr>
            <p:cNvSpPr/>
            <p:nvPr/>
          </p:nvSpPr>
          <p:spPr>
            <a:xfrm rot="8640000">
              <a:off x="5189823" y="3045454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30" name="Partial Circle 52">
              <a:extLst>
                <a:ext uri="{FF2B5EF4-FFF2-40B4-BE49-F238E27FC236}">
                  <a16:creationId xmlns:a16="http://schemas.microsoft.com/office/drawing/2014/main" id="{55CAEF29-943A-4A45-BBE5-101B5BF534AA}"/>
                </a:ext>
              </a:extLst>
            </p:cNvPr>
            <p:cNvSpPr/>
            <p:nvPr/>
          </p:nvSpPr>
          <p:spPr>
            <a:xfrm rot="13020000">
              <a:off x="5128279" y="3042005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31" name="Partial Circle 53">
              <a:extLst>
                <a:ext uri="{FF2B5EF4-FFF2-40B4-BE49-F238E27FC236}">
                  <a16:creationId xmlns:a16="http://schemas.microsoft.com/office/drawing/2014/main" id="{7357AC87-961E-4371-970A-8CC7A4E61678}"/>
                </a:ext>
              </a:extLst>
            </p:cNvPr>
            <p:cNvSpPr/>
            <p:nvPr/>
          </p:nvSpPr>
          <p:spPr>
            <a:xfrm rot="17280000">
              <a:off x="5128279" y="298046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932" name="Rectangle 16">
            <a:extLst>
              <a:ext uri="{FF2B5EF4-FFF2-40B4-BE49-F238E27FC236}">
                <a16:creationId xmlns:a16="http://schemas.microsoft.com/office/drawing/2014/main" id="{15A78F83-6690-4EE0-BBD3-ADDA724C0775}"/>
              </a:ext>
            </a:extLst>
          </p:cNvPr>
          <p:cNvSpPr/>
          <p:nvPr/>
        </p:nvSpPr>
        <p:spPr>
          <a:xfrm rot="2700000">
            <a:off x="5443270" y="3394478"/>
            <a:ext cx="226128" cy="4054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3" name="Rectangle 9">
            <a:extLst>
              <a:ext uri="{FF2B5EF4-FFF2-40B4-BE49-F238E27FC236}">
                <a16:creationId xmlns:a16="http://schemas.microsoft.com/office/drawing/2014/main" id="{27524BD4-38AB-4E15-A935-69E491E3BC7E}"/>
              </a:ext>
            </a:extLst>
          </p:cNvPr>
          <p:cNvSpPr/>
          <p:nvPr/>
        </p:nvSpPr>
        <p:spPr>
          <a:xfrm>
            <a:off x="5628992" y="4107224"/>
            <a:ext cx="280163" cy="26225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4" name="Rounded Rectangle 5">
            <a:extLst>
              <a:ext uri="{FF2B5EF4-FFF2-40B4-BE49-F238E27FC236}">
                <a16:creationId xmlns:a16="http://schemas.microsoft.com/office/drawing/2014/main" id="{6AAA2568-32BA-4489-9E0B-38579DB4BDB4}"/>
              </a:ext>
            </a:extLst>
          </p:cNvPr>
          <p:cNvSpPr/>
          <p:nvPr/>
        </p:nvSpPr>
        <p:spPr>
          <a:xfrm flipH="1">
            <a:off x="6476498" y="3466987"/>
            <a:ext cx="333071" cy="27476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5" name="Block Arc 10">
            <a:extLst>
              <a:ext uri="{FF2B5EF4-FFF2-40B4-BE49-F238E27FC236}">
                <a16:creationId xmlns:a16="http://schemas.microsoft.com/office/drawing/2014/main" id="{D2FCA08A-5F55-45C2-A78A-3241E2EF6E9D}"/>
              </a:ext>
            </a:extLst>
          </p:cNvPr>
          <p:cNvSpPr/>
          <p:nvPr/>
        </p:nvSpPr>
        <p:spPr>
          <a:xfrm>
            <a:off x="6244568" y="4117307"/>
            <a:ext cx="366938" cy="24854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6" name="Oval 21">
            <a:extLst>
              <a:ext uri="{FF2B5EF4-FFF2-40B4-BE49-F238E27FC236}">
                <a16:creationId xmlns:a16="http://schemas.microsoft.com/office/drawing/2014/main" id="{8EACAE48-FEFF-4653-A863-D35CDA971FBD}"/>
              </a:ext>
            </a:extLst>
          </p:cNvPr>
          <p:cNvSpPr>
            <a:spLocks noChangeAspect="1"/>
          </p:cNvSpPr>
          <p:nvPr/>
        </p:nvSpPr>
        <p:spPr>
          <a:xfrm>
            <a:off x="5944623" y="3023273"/>
            <a:ext cx="316841" cy="31948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37" name="TextBox 936">
            <a:extLst>
              <a:ext uri="{FF2B5EF4-FFF2-40B4-BE49-F238E27FC236}">
                <a16:creationId xmlns:a16="http://schemas.microsoft.com/office/drawing/2014/main" id="{CBAABC6F-E0F5-48D4-950A-B72190B8B73F}"/>
              </a:ext>
            </a:extLst>
          </p:cNvPr>
          <p:cNvSpPr txBox="1"/>
          <p:nvPr/>
        </p:nvSpPr>
        <p:spPr>
          <a:xfrm>
            <a:off x="8556099" y="3891073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8" name="TextBox 937">
            <a:extLst>
              <a:ext uri="{FF2B5EF4-FFF2-40B4-BE49-F238E27FC236}">
                <a16:creationId xmlns:a16="http://schemas.microsoft.com/office/drawing/2014/main" id="{5F127575-952C-4665-A5E7-0AF9355A5FBC}"/>
              </a:ext>
            </a:extLst>
          </p:cNvPr>
          <p:cNvSpPr txBox="1"/>
          <p:nvPr/>
        </p:nvSpPr>
        <p:spPr>
          <a:xfrm>
            <a:off x="567836" y="3891073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9" name="TextBox 938">
            <a:extLst>
              <a:ext uri="{FF2B5EF4-FFF2-40B4-BE49-F238E27FC236}">
                <a16:creationId xmlns:a16="http://schemas.microsoft.com/office/drawing/2014/main" id="{307013EE-4F86-4A70-980B-EEE9370DB483}"/>
              </a:ext>
            </a:extLst>
          </p:cNvPr>
          <p:cNvSpPr txBox="1"/>
          <p:nvPr/>
        </p:nvSpPr>
        <p:spPr>
          <a:xfrm>
            <a:off x="8128363" y="1910084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0" name="TextBox 939">
            <a:extLst>
              <a:ext uri="{FF2B5EF4-FFF2-40B4-BE49-F238E27FC236}">
                <a16:creationId xmlns:a16="http://schemas.microsoft.com/office/drawing/2014/main" id="{C2AAB32D-EBDB-4DE2-97EF-C1E02C9489ED}"/>
              </a:ext>
            </a:extLst>
          </p:cNvPr>
          <p:cNvSpPr txBox="1"/>
          <p:nvPr/>
        </p:nvSpPr>
        <p:spPr>
          <a:xfrm>
            <a:off x="995572" y="1910084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1" name="TextBox 940">
            <a:extLst>
              <a:ext uri="{FF2B5EF4-FFF2-40B4-BE49-F238E27FC236}">
                <a16:creationId xmlns:a16="http://schemas.microsoft.com/office/drawing/2014/main" id="{BF2C9349-10D6-4595-A802-C47D7A7C9076}"/>
              </a:ext>
            </a:extLst>
          </p:cNvPr>
          <p:cNvSpPr txBox="1"/>
          <p:nvPr/>
        </p:nvSpPr>
        <p:spPr>
          <a:xfrm>
            <a:off x="3485012" y="5705528"/>
            <a:ext cx="522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160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2022-10-27T05:46:15Z</dcterms:modified>
</cp:coreProperties>
</file>