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65702AC-A732-46FF-8385-B2B90F95A885}"/>
              </a:ext>
            </a:extLst>
          </p:cNvPr>
          <p:cNvSpPr/>
          <p:nvPr/>
        </p:nvSpPr>
        <p:spPr>
          <a:xfrm>
            <a:off x="1" y="3933826"/>
            <a:ext cx="12191999" cy="26657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462F35C-FF8C-4CE6-A56F-A6280136FC06}"/>
              </a:ext>
            </a:extLst>
          </p:cNvPr>
          <p:cNvGrpSpPr/>
          <p:nvPr/>
        </p:nvGrpSpPr>
        <p:grpSpPr>
          <a:xfrm>
            <a:off x="3754207" y="1806278"/>
            <a:ext cx="1769194" cy="4495528"/>
            <a:chOff x="5213896" y="1806278"/>
            <a:chExt cx="1769194" cy="4495528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23946317-6348-433D-8C4A-46DAE7FCB2CA}"/>
                </a:ext>
              </a:extLst>
            </p:cNvPr>
            <p:cNvSpPr/>
            <p:nvPr/>
          </p:nvSpPr>
          <p:spPr>
            <a:xfrm>
              <a:off x="5488901" y="1806278"/>
              <a:ext cx="1224136" cy="12241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41642422-903F-4C86-B00D-9780F7556752}"/>
                </a:ext>
              </a:extLst>
            </p:cNvPr>
            <p:cNvCxnSpPr>
              <a:cxnSpLocks/>
            </p:cNvCxnSpPr>
            <p:nvPr/>
          </p:nvCxnSpPr>
          <p:spPr>
            <a:xfrm>
              <a:off x="6100969" y="3026769"/>
              <a:ext cx="0" cy="936000"/>
            </a:xfrm>
            <a:prstGeom prst="straightConnector1">
              <a:avLst/>
            </a:prstGeom>
            <a:ln w="34925">
              <a:solidFill>
                <a:schemeClr val="accent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5C5F409-B866-49E5-83BE-2C6F18D27BB3}"/>
                </a:ext>
              </a:extLst>
            </p:cNvPr>
            <p:cNvSpPr txBox="1"/>
            <p:nvPr/>
          </p:nvSpPr>
          <p:spPr>
            <a:xfrm>
              <a:off x="5213896" y="3325272"/>
              <a:ext cx="1754714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051BA699-52CD-4161-9A6F-EDEE3A142217}"/>
                </a:ext>
              </a:extLst>
            </p:cNvPr>
            <p:cNvGrpSpPr/>
            <p:nvPr/>
          </p:nvGrpSpPr>
          <p:grpSpPr>
            <a:xfrm>
              <a:off x="5228376" y="4389029"/>
              <a:ext cx="1754714" cy="1912777"/>
              <a:chOff x="910640" y="3244764"/>
              <a:chExt cx="1527408" cy="1601045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4712627-A52E-4849-9F37-DAF9AB99A1CB}"/>
                  </a:ext>
                </a:extLst>
              </p:cNvPr>
              <p:cNvSpPr txBox="1"/>
              <p:nvPr/>
            </p:nvSpPr>
            <p:spPr>
              <a:xfrm>
                <a:off x="910640" y="3244764"/>
                <a:ext cx="1527408" cy="2318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BB7A5AD-28A7-476C-BF68-40A4CE3B4F8D}"/>
                  </a:ext>
                </a:extLst>
              </p:cNvPr>
              <p:cNvSpPr txBox="1"/>
              <p:nvPr/>
            </p:nvSpPr>
            <p:spPr>
              <a:xfrm>
                <a:off x="910640" y="3531962"/>
                <a:ext cx="1527408" cy="1313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1" name="Parallelogram 30">
              <a:extLst>
                <a:ext uri="{FF2B5EF4-FFF2-40B4-BE49-F238E27FC236}">
                  <a16:creationId xmlns:a16="http://schemas.microsoft.com/office/drawing/2014/main" id="{0D8B15F1-7D99-4894-9378-87DC476A786B}"/>
                </a:ext>
              </a:extLst>
            </p:cNvPr>
            <p:cNvSpPr/>
            <p:nvPr/>
          </p:nvSpPr>
          <p:spPr>
            <a:xfrm flipH="1">
              <a:off x="5888776" y="2252434"/>
              <a:ext cx="414449" cy="415474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B4E47AE-9733-424B-A2E9-09E9DDB04E19}"/>
              </a:ext>
            </a:extLst>
          </p:cNvPr>
          <p:cNvGrpSpPr/>
          <p:nvPr/>
        </p:nvGrpSpPr>
        <p:grpSpPr>
          <a:xfrm>
            <a:off x="902110" y="1806278"/>
            <a:ext cx="1757286" cy="4495528"/>
            <a:chOff x="3073784" y="1806278"/>
            <a:chExt cx="1757286" cy="4495528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49FF3CB-9D59-4E62-9118-EBEDADBDB03E}"/>
                </a:ext>
              </a:extLst>
            </p:cNvPr>
            <p:cNvSpPr/>
            <p:nvPr/>
          </p:nvSpPr>
          <p:spPr>
            <a:xfrm>
              <a:off x="3340121" y="1806278"/>
              <a:ext cx="1224136" cy="122413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FECD52DB-0824-40C7-BE28-E0A3F8EB214A}"/>
                </a:ext>
              </a:extLst>
            </p:cNvPr>
            <p:cNvCxnSpPr>
              <a:cxnSpLocks/>
            </p:cNvCxnSpPr>
            <p:nvPr/>
          </p:nvCxnSpPr>
          <p:spPr>
            <a:xfrm>
              <a:off x="3952189" y="3026769"/>
              <a:ext cx="0" cy="936000"/>
            </a:xfrm>
            <a:prstGeom prst="straightConnector1">
              <a:avLst/>
            </a:prstGeom>
            <a:ln w="34925">
              <a:solidFill>
                <a:schemeClr val="accent3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70B8607-90F1-4DFF-9D5B-5139CE593EFF}"/>
                </a:ext>
              </a:extLst>
            </p:cNvPr>
            <p:cNvSpPr txBox="1"/>
            <p:nvPr/>
          </p:nvSpPr>
          <p:spPr>
            <a:xfrm>
              <a:off x="3073784" y="3325273"/>
              <a:ext cx="1754714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F95AF11C-2F02-4148-95AB-4B8373CD3D56}"/>
                </a:ext>
              </a:extLst>
            </p:cNvPr>
            <p:cNvGrpSpPr/>
            <p:nvPr/>
          </p:nvGrpSpPr>
          <p:grpSpPr>
            <a:xfrm>
              <a:off x="3076356" y="4389029"/>
              <a:ext cx="1754714" cy="1912777"/>
              <a:chOff x="910640" y="3244764"/>
              <a:chExt cx="1527408" cy="1601045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2257277-430B-47AA-96F8-9E4916BB7DF9}"/>
                  </a:ext>
                </a:extLst>
              </p:cNvPr>
              <p:cNvSpPr txBox="1"/>
              <p:nvPr/>
            </p:nvSpPr>
            <p:spPr>
              <a:xfrm>
                <a:off x="910640" y="3244764"/>
                <a:ext cx="1527408" cy="2318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5C34627-F9BE-40BA-822F-68EBAB199766}"/>
                  </a:ext>
                </a:extLst>
              </p:cNvPr>
              <p:cNvSpPr txBox="1"/>
              <p:nvPr/>
            </p:nvSpPr>
            <p:spPr>
              <a:xfrm>
                <a:off x="910640" y="3531962"/>
                <a:ext cx="1527408" cy="1313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2" name="Donut 8">
              <a:extLst>
                <a:ext uri="{FF2B5EF4-FFF2-40B4-BE49-F238E27FC236}">
                  <a16:creationId xmlns:a16="http://schemas.microsoft.com/office/drawing/2014/main" id="{B25024BC-58B9-458A-BD40-E8C620444EF5}"/>
                </a:ext>
              </a:extLst>
            </p:cNvPr>
            <p:cNvSpPr/>
            <p:nvPr/>
          </p:nvSpPr>
          <p:spPr>
            <a:xfrm>
              <a:off x="3751018" y="2157694"/>
              <a:ext cx="402343" cy="480929"/>
            </a:xfrm>
            <a:custGeom>
              <a:avLst/>
              <a:gdLst/>
              <a:ahLst/>
              <a:cxnLst/>
              <a:rect l="l" t="t" r="r" b="b"/>
              <a:pathLst>
                <a:path w="2688046" h="3213079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CBF0DCF-A19E-48D5-B57D-2CD0ED786B3E}"/>
              </a:ext>
            </a:extLst>
          </p:cNvPr>
          <p:cNvGrpSpPr/>
          <p:nvPr/>
        </p:nvGrpSpPr>
        <p:grpSpPr>
          <a:xfrm>
            <a:off x="9494122" y="1806278"/>
            <a:ext cx="1793004" cy="4495528"/>
            <a:chOff x="9494122" y="1806278"/>
            <a:chExt cx="1793004" cy="4495528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51A81D4-585C-405C-BB59-D919DB3ADDD1}"/>
                </a:ext>
              </a:extLst>
            </p:cNvPr>
            <p:cNvSpPr/>
            <p:nvPr/>
          </p:nvSpPr>
          <p:spPr>
            <a:xfrm>
              <a:off x="9786462" y="1806278"/>
              <a:ext cx="1224136" cy="12241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513F3402-0454-4E94-B55C-55B9FBD9E4DA}"/>
                </a:ext>
              </a:extLst>
            </p:cNvPr>
            <p:cNvCxnSpPr>
              <a:cxnSpLocks/>
            </p:cNvCxnSpPr>
            <p:nvPr/>
          </p:nvCxnSpPr>
          <p:spPr>
            <a:xfrm>
              <a:off x="10398530" y="3026769"/>
              <a:ext cx="0" cy="936000"/>
            </a:xfrm>
            <a:prstGeom prst="straightConnector1">
              <a:avLst/>
            </a:prstGeom>
            <a:ln w="34925">
              <a:solidFill>
                <a:schemeClr val="accent2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22A3424-7413-4049-BA12-301E6E8B617D}"/>
                </a:ext>
              </a:extLst>
            </p:cNvPr>
            <p:cNvSpPr txBox="1"/>
            <p:nvPr/>
          </p:nvSpPr>
          <p:spPr>
            <a:xfrm>
              <a:off x="9494122" y="3325270"/>
              <a:ext cx="1754714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6E28BF93-2CBD-4C96-9D66-E66A5741E702}"/>
                </a:ext>
              </a:extLst>
            </p:cNvPr>
            <p:cNvGrpSpPr/>
            <p:nvPr/>
          </p:nvGrpSpPr>
          <p:grpSpPr>
            <a:xfrm>
              <a:off x="9532412" y="4389029"/>
              <a:ext cx="1754714" cy="1912777"/>
              <a:chOff x="910640" y="3244764"/>
              <a:chExt cx="1527408" cy="1601045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7E26AE4D-D3AD-4045-946D-ADAF041209DB}"/>
                  </a:ext>
                </a:extLst>
              </p:cNvPr>
              <p:cNvSpPr txBox="1"/>
              <p:nvPr/>
            </p:nvSpPr>
            <p:spPr>
              <a:xfrm>
                <a:off x="910640" y="3244764"/>
                <a:ext cx="1527408" cy="2318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7F67FDAA-9632-4365-B77C-D7A18BE94174}"/>
                  </a:ext>
                </a:extLst>
              </p:cNvPr>
              <p:cNvSpPr txBox="1"/>
              <p:nvPr/>
            </p:nvSpPr>
            <p:spPr>
              <a:xfrm>
                <a:off x="910640" y="3531962"/>
                <a:ext cx="1527408" cy="1313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3" name="Donut 24">
              <a:extLst>
                <a:ext uri="{FF2B5EF4-FFF2-40B4-BE49-F238E27FC236}">
                  <a16:creationId xmlns:a16="http://schemas.microsoft.com/office/drawing/2014/main" id="{B4B9C6D8-2BB2-44EB-9FBB-6E024E2FAAF0}"/>
                </a:ext>
              </a:extLst>
            </p:cNvPr>
            <p:cNvSpPr/>
            <p:nvPr/>
          </p:nvSpPr>
          <p:spPr>
            <a:xfrm>
              <a:off x="10176895" y="2180404"/>
              <a:ext cx="465749" cy="469540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737817A6-9345-4225-A61D-CE576C89CA6B}"/>
              </a:ext>
            </a:extLst>
          </p:cNvPr>
          <p:cNvGrpSpPr/>
          <p:nvPr/>
        </p:nvGrpSpPr>
        <p:grpSpPr>
          <a:xfrm>
            <a:off x="6618212" y="1806278"/>
            <a:ext cx="1781100" cy="4495528"/>
            <a:chOff x="7354008" y="1806278"/>
            <a:chExt cx="1781100" cy="4495528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86CB350E-3E7F-4F3B-B7AB-10FE8C36A95B}"/>
                </a:ext>
              </a:extLst>
            </p:cNvPr>
            <p:cNvSpPr/>
            <p:nvPr/>
          </p:nvSpPr>
          <p:spPr>
            <a:xfrm>
              <a:off x="7637681" y="1806278"/>
              <a:ext cx="1224136" cy="122413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C3FCF026-FED0-4709-9B84-8F07AF626775}"/>
                </a:ext>
              </a:extLst>
            </p:cNvPr>
            <p:cNvCxnSpPr>
              <a:cxnSpLocks/>
            </p:cNvCxnSpPr>
            <p:nvPr/>
          </p:nvCxnSpPr>
          <p:spPr>
            <a:xfrm>
              <a:off x="8249749" y="3026769"/>
              <a:ext cx="0" cy="936000"/>
            </a:xfrm>
            <a:prstGeom prst="straightConnector1">
              <a:avLst/>
            </a:prstGeom>
            <a:ln w="34925">
              <a:solidFill>
                <a:schemeClr val="accent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FA9AF45-3F75-4E44-82DC-CB0369E2F9B3}"/>
                </a:ext>
              </a:extLst>
            </p:cNvPr>
            <p:cNvSpPr txBox="1"/>
            <p:nvPr/>
          </p:nvSpPr>
          <p:spPr>
            <a:xfrm>
              <a:off x="7354008" y="3325271"/>
              <a:ext cx="1754714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96B6B270-B542-4FFD-8EA1-052AEB449A42}"/>
                </a:ext>
              </a:extLst>
            </p:cNvPr>
            <p:cNvGrpSpPr/>
            <p:nvPr/>
          </p:nvGrpSpPr>
          <p:grpSpPr>
            <a:xfrm>
              <a:off x="7380394" y="4389029"/>
              <a:ext cx="1754714" cy="1912777"/>
              <a:chOff x="910640" y="3244764"/>
              <a:chExt cx="1527408" cy="1601045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097C8F9-54CD-4127-96CA-FBEC4EC4D627}"/>
                  </a:ext>
                </a:extLst>
              </p:cNvPr>
              <p:cNvSpPr txBox="1"/>
              <p:nvPr/>
            </p:nvSpPr>
            <p:spPr>
              <a:xfrm>
                <a:off x="910640" y="3244764"/>
                <a:ext cx="1527408" cy="2318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D87496F-4020-413A-82B5-6324822E680C}"/>
                  </a:ext>
                </a:extLst>
              </p:cNvPr>
              <p:cNvSpPr txBox="1"/>
              <p:nvPr/>
            </p:nvSpPr>
            <p:spPr>
              <a:xfrm>
                <a:off x="910640" y="3531962"/>
                <a:ext cx="1527408" cy="1313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  Money and Reputation.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4" name="Block Arc 25">
              <a:extLst>
                <a:ext uri="{FF2B5EF4-FFF2-40B4-BE49-F238E27FC236}">
                  <a16:creationId xmlns:a16="http://schemas.microsoft.com/office/drawing/2014/main" id="{F7FB71C1-E2A7-4077-93E2-DD3B4B243D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90540" y="2166802"/>
              <a:ext cx="334423" cy="483142"/>
            </a:xfrm>
            <a:custGeom>
              <a:avLst/>
              <a:gdLst/>
              <a:ahLst/>
              <a:cxnLst/>
              <a:rect l="l" t="t" r="r" b="b"/>
              <a:pathLst>
                <a:path w="2215656" h="3200962">
                  <a:moveTo>
                    <a:pt x="1107829" y="2097026"/>
                  </a:moveTo>
                  <a:cubicBezTo>
                    <a:pt x="1025315" y="2097026"/>
                    <a:pt x="958423" y="2163918"/>
                    <a:pt x="958423" y="2246432"/>
                  </a:cubicBezTo>
                  <a:cubicBezTo>
                    <a:pt x="958423" y="2302715"/>
                    <a:pt x="989546" y="2351730"/>
                    <a:pt x="1036590" y="2375275"/>
                  </a:cubicBezTo>
                  <a:lnTo>
                    <a:pt x="985422" y="2684898"/>
                  </a:lnTo>
                  <a:lnTo>
                    <a:pt x="1230236" y="2684898"/>
                  </a:lnTo>
                  <a:lnTo>
                    <a:pt x="1179068" y="2375275"/>
                  </a:lnTo>
                  <a:cubicBezTo>
                    <a:pt x="1226112" y="2351730"/>
                    <a:pt x="1257234" y="2302715"/>
                    <a:pt x="1257234" y="2246432"/>
                  </a:cubicBezTo>
                  <a:cubicBezTo>
                    <a:pt x="1257234" y="2163918"/>
                    <a:pt x="1190343" y="2097026"/>
                    <a:pt x="1107829" y="2097026"/>
                  </a:cubicBezTo>
                  <a:close/>
                  <a:moveTo>
                    <a:pt x="1102513" y="266871"/>
                  </a:moveTo>
                  <a:cubicBezTo>
                    <a:pt x="874876" y="269781"/>
                    <a:pt x="691868" y="455143"/>
                    <a:pt x="691868" y="682798"/>
                  </a:cubicBezTo>
                  <a:lnTo>
                    <a:pt x="690469" y="682798"/>
                  </a:lnTo>
                  <a:lnTo>
                    <a:pt x="690469" y="1580962"/>
                  </a:lnTo>
                  <a:lnTo>
                    <a:pt x="1525188" y="1580962"/>
                  </a:lnTo>
                  <a:lnTo>
                    <a:pt x="1525188" y="672127"/>
                  </a:lnTo>
                  <a:lnTo>
                    <a:pt x="1523654" y="672166"/>
                  </a:lnTo>
                  <a:cubicBezTo>
                    <a:pt x="1517835" y="444585"/>
                    <a:pt x="1330149" y="263961"/>
                    <a:pt x="1102513" y="266871"/>
                  </a:cubicBezTo>
                  <a:close/>
                  <a:moveTo>
                    <a:pt x="1099102" y="56"/>
                  </a:moveTo>
                  <a:cubicBezTo>
                    <a:pt x="1472767" y="-4720"/>
                    <a:pt x="1780852" y="291773"/>
                    <a:pt x="1790404" y="665346"/>
                  </a:cubicBezTo>
                  <a:lnTo>
                    <a:pt x="1742843" y="666562"/>
                  </a:lnTo>
                  <a:lnTo>
                    <a:pt x="1790627" y="666562"/>
                  </a:lnTo>
                  <a:lnTo>
                    <a:pt x="1790627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425030" y="1580962"/>
                  </a:lnTo>
                  <a:lnTo>
                    <a:pt x="425030" y="676764"/>
                  </a:lnTo>
                  <a:lnTo>
                    <a:pt x="425634" y="676764"/>
                  </a:lnTo>
                  <a:cubicBezTo>
                    <a:pt x="428273" y="305830"/>
                    <a:pt x="727452" y="4806"/>
                    <a:pt x="1099102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2FE3840F-A32F-4DAE-82F8-D42128DBB726}"/>
              </a:ext>
            </a:extLst>
          </p:cNvPr>
          <p:cNvGrpSpPr/>
          <p:nvPr/>
        </p:nvGrpSpPr>
        <p:grpSpPr>
          <a:xfrm>
            <a:off x="5832391" y="2117953"/>
            <a:ext cx="527218" cy="527218"/>
            <a:chOff x="3038349" y="2678861"/>
            <a:chExt cx="576064" cy="57606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14986563-23DD-4222-8B9C-2C8254335F13}"/>
                </a:ext>
              </a:extLst>
            </p:cNvPr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0" name="Chevron 25">
              <a:extLst>
                <a:ext uri="{FF2B5EF4-FFF2-40B4-BE49-F238E27FC236}">
                  <a16:creationId xmlns:a16="http://schemas.microsoft.com/office/drawing/2014/main" id="{C2AE4F87-3D5A-4B6D-94F3-3CEA90469838}"/>
                </a:ext>
              </a:extLst>
            </p:cNvPr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ECB5BBA1-027F-4702-80F4-10A6F740A237}"/>
              </a:ext>
            </a:extLst>
          </p:cNvPr>
          <p:cNvGrpSpPr/>
          <p:nvPr/>
        </p:nvGrpSpPr>
        <p:grpSpPr>
          <a:xfrm>
            <a:off x="8763662" y="2127675"/>
            <a:ext cx="527218" cy="527218"/>
            <a:chOff x="5535215" y="2678861"/>
            <a:chExt cx="576064" cy="576064"/>
          </a:xfrm>
        </p:grpSpPr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4F7301D3-A542-4AEB-8303-B3BB4C4F4827}"/>
                </a:ext>
              </a:extLst>
            </p:cNvPr>
            <p:cNvSpPr/>
            <p:nvPr/>
          </p:nvSpPr>
          <p:spPr>
            <a:xfrm>
              <a:off x="5535215" y="2678861"/>
              <a:ext cx="576064" cy="5760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3" name="Chevron 28">
              <a:extLst>
                <a:ext uri="{FF2B5EF4-FFF2-40B4-BE49-F238E27FC236}">
                  <a16:creationId xmlns:a16="http://schemas.microsoft.com/office/drawing/2014/main" id="{B0883191-B33F-4C44-A74A-EA8776F35333}"/>
                </a:ext>
              </a:extLst>
            </p:cNvPr>
            <p:cNvSpPr/>
            <p:nvPr/>
          </p:nvSpPr>
          <p:spPr>
            <a:xfrm>
              <a:off x="5689235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2954092-27D0-4E34-9E4C-F37088DC37A4}"/>
              </a:ext>
            </a:extLst>
          </p:cNvPr>
          <p:cNvGrpSpPr/>
          <p:nvPr/>
        </p:nvGrpSpPr>
        <p:grpSpPr>
          <a:xfrm>
            <a:off x="2842153" y="2145145"/>
            <a:ext cx="527218" cy="527218"/>
            <a:chOff x="3038349" y="2678861"/>
            <a:chExt cx="576064" cy="576064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F82A6A8C-230C-4BB7-A130-D0180062182B}"/>
                </a:ext>
              </a:extLst>
            </p:cNvPr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6" name="Chevron 25">
              <a:extLst>
                <a:ext uri="{FF2B5EF4-FFF2-40B4-BE49-F238E27FC236}">
                  <a16:creationId xmlns:a16="http://schemas.microsoft.com/office/drawing/2014/main" id="{27986594-1700-4F6C-AF71-9C637EA5DA32}"/>
                </a:ext>
              </a:extLst>
            </p:cNvPr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2019-04-25T06:19:07Z</dcterms:modified>
</cp:coreProperties>
</file>