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42" name="Group 2041">
            <a:extLst>
              <a:ext uri="{FF2B5EF4-FFF2-40B4-BE49-F238E27FC236}">
                <a16:creationId xmlns:a16="http://schemas.microsoft.com/office/drawing/2014/main" id="{D541EB44-02BF-4693-B444-2EC0EBADB6ED}"/>
              </a:ext>
            </a:extLst>
          </p:cNvPr>
          <p:cNvGrpSpPr/>
          <p:nvPr/>
        </p:nvGrpSpPr>
        <p:grpSpPr>
          <a:xfrm>
            <a:off x="1052310" y="1928078"/>
            <a:ext cx="1527928" cy="2407682"/>
            <a:chOff x="1052310" y="1899503"/>
            <a:chExt cx="1527928" cy="2407682"/>
          </a:xfrm>
        </p:grpSpPr>
        <p:sp>
          <p:nvSpPr>
            <p:cNvPr id="2043" name="Arrow: Right 2042">
              <a:extLst>
                <a:ext uri="{FF2B5EF4-FFF2-40B4-BE49-F238E27FC236}">
                  <a16:creationId xmlns:a16="http://schemas.microsoft.com/office/drawing/2014/main" id="{81CA07DA-C423-4488-A46D-47197D98F8DC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4" name="Oval 2043">
              <a:extLst>
                <a:ext uri="{FF2B5EF4-FFF2-40B4-BE49-F238E27FC236}">
                  <a16:creationId xmlns:a16="http://schemas.microsoft.com/office/drawing/2014/main" id="{B7C54A12-8B63-415E-B56C-5121664A74D7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5" name="Straight Connector 2044">
              <a:extLst>
                <a:ext uri="{FF2B5EF4-FFF2-40B4-BE49-F238E27FC236}">
                  <a16:creationId xmlns:a16="http://schemas.microsoft.com/office/drawing/2014/main" id="{DC3696CD-A449-4353-875C-0EB752ED8FEB}"/>
                </a:ext>
              </a:extLst>
            </p:cNvPr>
            <p:cNvCxnSpPr>
              <a:cxnSpLocks/>
              <a:stCxn id="2046" idx="4"/>
              <a:endCxn id="2044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5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6" name="Oval 2045">
              <a:extLst>
                <a:ext uri="{FF2B5EF4-FFF2-40B4-BE49-F238E27FC236}">
                  <a16:creationId xmlns:a16="http://schemas.microsoft.com/office/drawing/2014/main" id="{9F8D2D57-F06B-4C85-9C11-D74490A8C3AB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47" name="Oval 2046">
              <a:extLst>
                <a:ext uri="{FF2B5EF4-FFF2-40B4-BE49-F238E27FC236}">
                  <a16:creationId xmlns:a16="http://schemas.microsoft.com/office/drawing/2014/main" id="{ADD7FCCC-BE79-465F-A973-654A6D0937E9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48" name="Group 2047">
            <a:extLst>
              <a:ext uri="{FF2B5EF4-FFF2-40B4-BE49-F238E27FC236}">
                <a16:creationId xmlns:a16="http://schemas.microsoft.com/office/drawing/2014/main" id="{46039D0B-B265-480A-8BA0-36B009C9BC07}"/>
              </a:ext>
            </a:extLst>
          </p:cNvPr>
          <p:cNvGrpSpPr/>
          <p:nvPr/>
        </p:nvGrpSpPr>
        <p:grpSpPr>
          <a:xfrm flipV="1">
            <a:off x="2752853" y="3484734"/>
            <a:ext cx="1527928" cy="2407682"/>
            <a:chOff x="1052310" y="1899503"/>
            <a:chExt cx="1527928" cy="2407682"/>
          </a:xfrm>
        </p:grpSpPr>
        <p:sp>
          <p:nvSpPr>
            <p:cNvPr id="2049" name="Arrow: Right 2048">
              <a:extLst>
                <a:ext uri="{FF2B5EF4-FFF2-40B4-BE49-F238E27FC236}">
                  <a16:creationId xmlns:a16="http://schemas.microsoft.com/office/drawing/2014/main" id="{B573F524-282F-4F69-892E-C3D26E0A07EE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0" name="Oval 2049">
              <a:extLst>
                <a:ext uri="{FF2B5EF4-FFF2-40B4-BE49-F238E27FC236}">
                  <a16:creationId xmlns:a16="http://schemas.microsoft.com/office/drawing/2014/main" id="{5FB34196-FB04-4486-8E0F-93FC57250603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051" name="Straight Connector 2050">
              <a:extLst>
                <a:ext uri="{FF2B5EF4-FFF2-40B4-BE49-F238E27FC236}">
                  <a16:creationId xmlns:a16="http://schemas.microsoft.com/office/drawing/2014/main" id="{6B16BD94-2AAD-4147-9E00-BD0BB99442A9}"/>
                </a:ext>
              </a:extLst>
            </p:cNvPr>
            <p:cNvCxnSpPr>
              <a:cxnSpLocks/>
              <a:stCxn id="2052" idx="4"/>
              <a:endCxn id="2050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6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2" name="Oval 2051">
              <a:extLst>
                <a:ext uri="{FF2B5EF4-FFF2-40B4-BE49-F238E27FC236}">
                  <a16:creationId xmlns:a16="http://schemas.microsoft.com/office/drawing/2014/main" id="{862331C7-F0FB-4022-919E-ADFFFB6C82B2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3" name="Oval 2052">
              <a:extLst>
                <a:ext uri="{FF2B5EF4-FFF2-40B4-BE49-F238E27FC236}">
                  <a16:creationId xmlns:a16="http://schemas.microsoft.com/office/drawing/2014/main" id="{3CF05635-C86A-4CBC-A80D-3CD9DBE74F38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54" name="Group 2053">
            <a:extLst>
              <a:ext uri="{FF2B5EF4-FFF2-40B4-BE49-F238E27FC236}">
                <a16:creationId xmlns:a16="http://schemas.microsoft.com/office/drawing/2014/main" id="{2C3F7944-C7C9-4B7D-A8BC-CCCF47B89891}"/>
              </a:ext>
            </a:extLst>
          </p:cNvPr>
          <p:cNvGrpSpPr/>
          <p:nvPr/>
        </p:nvGrpSpPr>
        <p:grpSpPr>
          <a:xfrm>
            <a:off x="4453396" y="1916226"/>
            <a:ext cx="1527928" cy="2407682"/>
            <a:chOff x="1052310" y="1899503"/>
            <a:chExt cx="1527928" cy="2407682"/>
          </a:xfrm>
        </p:grpSpPr>
        <p:sp>
          <p:nvSpPr>
            <p:cNvPr id="2055" name="Arrow: Right 2054">
              <a:extLst>
                <a:ext uri="{FF2B5EF4-FFF2-40B4-BE49-F238E27FC236}">
                  <a16:creationId xmlns:a16="http://schemas.microsoft.com/office/drawing/2014/main" id="{04AB0346-EF7C-4DEF-9940-730B454DECB0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6" name="Oval 2055">
              <a:extLst>
                <a:ext uri="{FF2B5EF4-FFF2-40B4-BE49-F238E27FC236}">
                  <a16:creationId xmlns:a16="http://schemas.microsoft.com/office/drawing/2014/main" id="{5DAC06A0-D889-4739-84A6-3007E6F7160B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7" name="Straight Connector 2056">
              <a:extLst>
                <a:ext uri="{FF2B5EF4-FFF2-40B4-BE49-F238E27FC236}">
                  <a16:creationId xmlns:a16="http://schemas.microsoft.com/office/drawing/2014/main" id="{B2165B0D-1431-41C6-A701-BAC2E0A25D55}"/>
                </a:ext>
              </a:extLst>
            </p:cNvPr>
            <p:cNvCxnSpPr>
              <a:cxnSpLocks/>
              <a:stCxn id="2058" idx="4"/>
              <a:endCxn id="2056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8" name="Oval 2057">
              <a:extLst>
                <a:ext uri="{FF2B5EF4-FFF2-40B4-BE49-F238E27FC236}">
                  <a16:creationId xmlns:a16="http://schemas.microsoft.com/office/drawing/2014/main" id="{99EF9ABB-ECB7-4E31-8A99-1EF95A058DBF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9" name="Oval 2058">
              <a:extLst>
                <a:ext uri="{FF2B5EF4-FFF2-40B4-BE49-F238E27FC236}">
                  <a16:creationId xmlns:a16="http://schemas.microsoft.com/office/drawing/2014/main" id="{F4C58066-B6D3-488E-ABB5-98516261D773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60" name="Group 2059">
            <a:extLst>
              <a:ext uri="{FF2B5EF4-FFF2-40B4-BE49-F238E27FC236}">
                <a16:creationId xmlns:a16="http://schemas.microsoft.com/office/drawing/2014/main" id="{6E511FB2-C441-44F3-A8A8-6D21DF5CDABA}"/>
              </a:ext>
            </a:extLst>
          </p:cNvPr>
          <p:cNvGrpSpPr/>
          <p:nvPr/>
        </p:nvGrpSpPr>
        <p:grpSpPr>
          <a:xfrm flipV="1">
            <a:off x="6153939" y="3472882"/>
            <a:ext cx="1527928" cy="2407682"/>
            <a:chOff x="1052310" y="1899503"/>
            <a:chExt cx="1527928" cy="2407682"/>
          </a:xfrm>
        </p:grpSpPr>
        <p:sp>
          <p:nvSpPr>
            <p:cNvPr id="2061" name="Arrow: Right 2060">
              <a:extLst>
                <a:ext uri="{FF2B5EF4-FFF2-40B4-BE49-F238E27FC236}">
                  <a16:creationId xmlns:a16="http://schemas.microsoft.com/office/drawing/2014/main" id="{F7BA7EE5-209F-4672-8C08-655EDF7276D3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2" name="Oval 2061">
              <a:extLst>
                <a:ext uri="{FF2B5EF4-FFF2-40B4-BE49-F238E27FC236}">
                  <a16:creationId xmlns:a16="http://schemas.microsoft.com/office/drawing/2014/main" id="{25A090EF-EFAD-4E8A-8FC3-03C97E9584A3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3" name="Straight Connector 2062">
              <a:extLst>
                <a:ext uri="{FF2B5EF4-FFF2-40B4-BE49-F238E27FC236}">
                  <a16:creationId xmlns:a16="http://schemas.microsoft.com/office/drawing/2014/main" id="{064DD08F-0629-48C4-B6CD-D7DBB5DF43C5}"/>
                </a:ext>
              </a:extLst>
            </p:cNvPr>
            <p:cNvCxnSpPr>
              <a:cxnSpLocks/>
              <a:stCxn id="2064" idx="4"/>
              <a:endCxn id="2062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2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4" name="Oval 2063">
              <a:extLst>
                <a:ext uri="{FF2B5EF4-FFF2-40B4-BE49-F238E27FC236}">
                  <a16:creationId xmlns:a16="http://schemas.microsoft.com/office/drawing/2014/main" id="{7F4FE402-EEAB-4D7F-AC8B-6B6EFB6D8093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65" name="Oval 2064">
              <a:extLst>
                <a:ext uri="{FF2B5EF4-FFF2-40B4-BE49-F238E27FC236}">
                  <a16:creationId xmlns:a16="http://schemas.microsoft.com/office/drawing/2014/main" id="{D7ECC70D-D314-4B83-AEC1-B1ED61D6F561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66" name="Group 2065">
            <a:extLst>
              <a:ext uri="{FF2B5EF4-FFF2-40B4-BE49-F238E27FC236}">
                <a16:creationId xmlns:a16="http://schemas.microsoft.com/office/drawing/2014/main" id="{16D28E93-89FF-4B30-9245-9530C1CCE242}"/>
              </a:ext>
            </a:extLst>
          </p:cNvPr>
          <p:cNvGrpSpPr/>
          <p:nvPr/>
        </p:nvGrpSpPr>
        <p:grpSpPr>
          <a:xfrm>
            <a:off x="7854482" y="1922480"/>
            <a:ext cx="1527928" cy="2407682"/>
            <a:chOff x="1052310" y="1899503"/>
            <a:chExt cx="1527928" cy="2407682"/>
          </a:xfrm>
        </p:grpSpPr>
        <p:sp>
          <p:nvSpPr>
            <p:cNvPr id="2067" name="Arrow: Right 2066">
              <a:extLst>
                <a:ext uri="{FF2B5EF4-FFF2-40B4-BE49-F238E27FC236}">
                  <a16:creationId xmlns:a16="http://schemas.microsoft.com/office/drawing/2014/main" id="{CB5D9E48-7168-4B33-B6AB-489D1492F121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8" name="Oval 2067">
              <a:extLst>
                <a:ext uri="{FF2B5EF4-FFF2-40B4-BE49-F238E27FC236}">
                  <a16:creationId xmlns:a16="http://schemas.microsoft.com/office/drawing/2014/main" id="{4C0AA6CF-EAB7-4DAD-90FF-5E0D1F8A5885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9" name="Straight Connector 2068">
              <a:extLst>
                <a:ext uri="{FF2B5EF4-FFF2-40B4-BE49-F238E27FC236}">
                  <a16:creationId xmlns:a16="http://schemas.microsoft.com/office/drawing/2014/main" id="{2748A00D-EDCC-4372-BF38-16864DD6AE42}"/>
                </a:ext>
              </a:extLst>
            </p:cNvPr>
            <p:cNvCxnSpPr>
              <a:cxnSpLocks/>
              <a:stCxn id="2070" idx="4"/>
              <a:endCxn id="2068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3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0" name="Oval 2069">
              <a:extLst>
                <a:ext uri="{FF2B5EF4-FFF2-40B4-BE49-F238E27FC236}">
                  <a16:creationId xmlns:a16="http://schemas.microsoft.com/office/drawing/2014/main" id="{0B57D01F-9C55-441F-B6E2-16C5AE9D27BC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1" name="Oval 2070">
              <a:extLst>
                <a:ext uri="{FF2B5EF4-FFF2-40B4-BE49-F238E27FC236}">
                  <a16:creationId xmlns:a16="http://schemas.microsoft.com/office/drawing/2014/main" id="{54D258A9-9182-4D74-900C-CB5F7804BF50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72" name="Group 2071">
            <a:extLst>
              <a:ext uri="{FF2B5EF4-FFF2-40B4-BE49-F238E27FC236}">
                <a16:creationId xmlns:a16="http://schemas.microsoft.com/office/drawing/2014/main" id="{44CB2D4D-ADBF-4EA9-833F-DFBF2F901671}"/>
              </a:ext>
            </a:extLst>
          </p:cNvPr>
          <p:cNvGrpSpPr/>
          <p:nvPr/>
        </p:nvGrpSpPr>
        <p:grpSpPr>
          <a:xfrm flipV="1">
            <a:off x="9555025" y="3479136"/>
            <a:ext cx="1527928" cy="2407682"/>
            <a:chOff x="1052310" y="1899503"/>
            <a:chExt cx="1527928" cy="2407682"/>
          </a:xfrm>
        </p:grpSpPr>
        <p:sp>
          <p:nvSpPr>
            <p:cNvPr id="2073" name="Arrow: Right 2072">
              <a:extLst>
                <a:ext uri="{FF2B5EF4-FFF2-40B4-BE49-F238E27FC236}">
                  <a16:creationId xmlns:a16="http://schemas.microsoft.com/office/drawing/2014/main" id="{5F88D250-6731-4CB4-9D49-25252A0D02E5}"/>
                </a:ext>
              </a:extLst>
            </p:cNvPr>
            <p:cNvSpPr/>
            <p:nvPr/>
          </p:nvSpPr>
          <p:spPr>
            <a:xfrm>
              <a:off x="1810693" y="3524782"/>
              <a:ext cx="769545" cy="713781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4" name="Oval 2073">
              <a:extLst>
                <a:ext uri="{FF2B5EF4-FFF2-40B4-BE49-F238E27FC236}">
                  <a16:creationId xmlns:a16="http://schemas.microsoft.com/office/drawing/2014/main" id="{F9C5EF0F-5A96-4F80-8177-DD2A62DE533C}"/>
                </a:ext>
              </a:extLst>
            </p:cNvPr>
            <p:cNvSpPr/>
            <p:nvPr/>
          </p:nvSpPr>
          <p:spPr>
            <a:xfrm>
              <a:off x="1052310" y="3456159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75" name="Straight Connector 2074">
              <a:extLst>
                <a:ext uri="{FF2B5EF4-FFF2-40B4-BE49-F238E27FC236}">
                  <a16:creationId xmlns:a16="http://schemas.microsoft.com/office/drawing/2014/main" id="{8DEF17B6-8FDE-42BE-8F41-C45005BEC852}"/>
                </a:ext>
              </a:extLst>
            </p:cNvPr>
            <p:cNvCxnSpPr>
              <a:cxnSpLocks/>
              <a:stCxn id="2076" idx="4"/>
              <a:endCxn id="2074" idx="0"/>
            </p:cNvCxnSpPr>
            <p:nvPr/>
          </p:nvCxnSpPr>
          <p:spPr>
            <a:xfrm>
              <a:off x="1477823" y="2750529"/>
              <a:ext cx="0" cy="705630"/>
            </a:xfrm>
            <a:prstGeom prst="line">
              <a:avLst/>
            </a:prstGeom>
            <a:ln w="38100">
              <a:solidFill>
                <a:schemeClr val="accent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6" name="Oval 2075">
              <a:extLst>
                <a:ext uri="{FF2B5EF4-FFF2-40B4-BE49-F238E27FC236}">
                  <a16:creationId xmlns:a16="http://schemas.microsoft.com/office/drawing/2014/main" id="{CCD3B061-D664-46CD-9E76-71A56C138D82}"/>
                </a:ext>
              </a:extLst>
            </p:cNvPr>
            <p:cNvSpPr/>
            <p:nvPr/>
          </p:nvSpPr>
          <p:spPr>
            <a:xfrm>
              <a:off x="1052310" y="1899503"/>
              <a:ext cx="851026" cy="8510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7" name="Oval 2076">
              <a:extLst>
                <a:ext uri="{FF2B5EF4-FFF2-40B4-BE49-F238E27FC236}">
                  <a16:creationId xmlns:a16="http://schemas.microsoft.com/office/drawing/2014/main" id="{9893CCDF-FB66-464E-8F3C-28804E675D5E}"/>
                </a:ext>
              </a:extLst>
            </p:cNvPr>
            <p:cNvSpPr/>
            <p:nvPr/>
          </p:nvSpPr>
          <p:spPr>
            <a:xfrm>
              <a:off x="1117774" y="1964967"/>
              <a:ext cx="720099" cy="7200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78" name="Rounded Rectangle 25">
            <a:extLst>
              <a:ext uri="{FF2B5EF4-FFF2-40B4-BE49-F238E27FC236}">
                <a16:creationId xmlns:a16="http://schemas.microsoft.com/office/drawing/2014/main" id="{ACA8E80A-63AA-469C-8271-8F619B78857C}"/>
              </a:ext>
            </a:extLst>
          </p:cNvPr>
          <p:cNvSpPr/>
          <p:nvPr/>
        </p:nvSpPr>
        <p:spPr>
          <a:xfrm>
            <a:off x="9806534" y="5322992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79" name="Round Same Side Corner Rectangle 11">
            <a:extLst>
              <a:ext uri="{FF2B5EF4-FFF2-40B4-BE49-F238E27FC236}">
                <a16:creationId xmlns:a16="http://schemas.microsoft.com/office/drawing/2014/main" id="{19CCD32F-4F23-4B6C-812D-00E63BBFE380}"/>
              </a:ext>
            </a:extLst>
          </p:cNvPr>
          <p:cNvSpPr>
            <a:spLocks noChangeAspect="1"/>
          </p:cNvSpPr>
          <p:nvPr/>
        </p:nvSpPr>
        <p:spPr>
          <a:xfrm rot="9900000">
            <a:off x="6429847" y="5345016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0" name="Rectangle 16">
            <a:extLst>
              <a:ext uri="{FF2B5EF4-FFF2-40B4-BE49-F238E27FC236}">
                <a16:creationId xmlns:a16="http://schemas.microsoft.com/office/drawing/2014/main" id="{A889B5D4-AC10-4963-B25B-01A93FE2227B}"/>
              </a:ext>
            </a:extLst>
          </p:cNvPr>
          <p:cNvSpPr/>
          <p:nvPr/>
        </p:nvSpPr>
        <p:spPr>
          <a:xfrm>
            <a:off x="3002697" y="5347122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1" name="Block Arc 10">
            <a:extLst>
              <a:ext uri="{FF2B5EF4-FFF2-40B4-BE49-F238E27FC236}">
                <a16:creationId xmlns:a16="http://schemas.microsoft.com/office/drawing/2014/main" id="{E1F2394A-D35A-42B6-98E0-E830E7045D85}"/>
              </a:ext>
            </a:extLst>
          </p:cNvPr>
          <p:cNvSpPr/>
          <p:nvPr/>
        </p:nvSpPr>
        <p:spPr>
          <a:xfrm>
            <a:off x="8097826" y="2237980"/>
            <a:ext cx="364335" cy="2467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82" name="Round Same Side Corner Rectangle 36">
            <a:extLst>
              <a:ext uri="{FF2B5EF4-FFF2-40B4-BE49-F238E27FC236}">
                <a16:creationId xmlns:a16="http://schemas.microsoft.com/office/drawing/2014/main" id="{7549BCDA-DDDC-48E0-AA0E-ECB685C6C4FB}"/>
              </a:ext>
            </a:extLst>
          </p:cNvPr>
          <p:cNvSpPr>
            <a:spLocks noChangeAspect="1"/>
          </p:cNvSpPr>
          <p:nvPr/>
        </p:nvSpPr>
        <p:spPr>
          <a:xfrm>
            <a:off x="4705932" y="2202559"/>
            <a:ext cx="334355" cy="26434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3" name="Freeform 18">
            <a:extLst>
              <a:ext uri="{FF2B5EF4-FFF2-40B4-BE49-F238E27FC236}">
                <a16:creationId xmlns:a16="http://schemas.microsoft.com/office/drawing/2014/main" id="{1B6F7C15-ACB0-4C0A-9C5C-A7854389A7D6}"/>
              </a:ext>
            </a:extLst>
          </p:cNvPr>
          <p:cNvSpPr/>
          <p:nvPr/>
        </p:nvSpPr>
        <p:spPr>
          <a:xfrm>
            <a:off x="1279795" y="2163820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4" name="TextBox 2083">
            <a:extLst>
              <a:ext uri="{FF2B5EF4-FFF2-40B4-BE49-F238E27FC236}">
                <a16:creationId xmlns:a16="http://schemas.microsoft.com/office/drawing/2014/main" id="{7A24BAFA-CFF9-4A53-89ED-2E3FD5667DE7}"/>
              </a:ext>
            </a:extLst>
          </p:cNvPr>
          <p:cNvSpPr txBox="1"/>
          <p:nvPr/>
        </p:nvSpPr>
        <p:spPr>
          <a:xfrm>
            <a:off x="2785667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085" name="TextBox 2084">
            <a:extLst>
              <a:ext uri="{FF2B5EF4-FFF2-40B4-BE49-F238E27FC236}">
                <a16:creationId xmlns:a16="http://schemas.microsoft.com/office/drawing/2014/main" id="{B09D6719-D66F-4F3F-ABFF-926ADF410A67}"/>
              </a:ext>
            </a:extLst>
          </p:cNvPr>
          <p:cNvSpPr txBox="1"/>
          <p:nvPr/>
        </p:nvSpPr>
        <p:spPr>
          <a:xfrm>
            <a:off x="4488491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86" name="TextBox 2085">
            <a:extLst>
              <a:ext uri="{FF2B5EF4-FFF2-40B4-BE49-F238E27FC236}">
                <a16:creationId xmlns:a16="http://schemas.microsoft.com/office/drawing/2014/main" id="{66273B41-4FBF-4006-8A80-4ECFB6C2E614}"/>
              </a:ext>
            </a:extLst>
          </p:cNvPr>
          <p:cNvSpPr txBox="1"/>
          <p:nvPr/>
        </p:nvSpPr>
        <p:spPr>
          <a:xfrm>
            <a:off x="6191315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87" name="TextBox 2086">
            <a:extLst>
              <a:ext uri="{FF2B5EF4-FFF2-40B4-BE49-F238E27FC236}">
                <a16:creationId xmlns:a16="http://schemas.microsoft.com/office/drawing/2014/main" id="{BC8FE11F-D5EE-403A-8DC7-A440D1149B0E}"/>
              </a:ext>
            </a:extLst>
          </p:cNvPr>
          <p:cNvSpPr txBox="1"/>
          <p:nvPr/>
        </p:nvSpPr>
        <p:spPr>
          <a:xfrm>
            <a:off x="7894139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88" name="TextBox 2087">
            <a:extLst>
              <a:ext uri="{FF2B5EF4-FFF2-40B4-BE49-F238E27FC236}">
                <a16:creationId xmlns:a16="http://schemas.microsoft.com/office/drawing/2014/main" id="{2F76E7B8-DA38-40F0-A3D9-E87822EC641E}"/>
              </a:ext>
            </a:extLst>
          </p:cNvPr>
          <p:cNvSpPr txBox="1"/>
          <p:nvPr/>
        </p:nvSpPr>
        <p:spPr>
          <a:xfrm>
            <a:off x="9596963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89" name="TextBox 2088">
            <a:extLst>
              <a:ext uri="{FF2B5EF4-FFF2-40B4-BE49-F238E27FC236}">
                <a16:creationId xmlns:a16="http://schemas.microsoft.com/office/drawing/2014/main" id="{B2AD552B-EF7D-4AA1-AF09-4BFD6D5673BE}"/>
              </a:ext>
            </a:extLst>
          </p:cNvPr>
          <p:cNvSpPr txBox="1"/>
          <p:nvPr/>
        </p:nvSpPr>
        <p:spPr>
          <a:xfrm>
            <a:off x="1082843" y="3710136"/>
            <a:ext cx="7695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90" name="Group 2089">
            <a:extLst>
              <a:ext uri="{FF2B5EF4-FFF2-40B4-BE49-F238E27FC236}">
                <a16:creationId xmlns:a16="http://schemas.microsoft.com/office/drawing/2014/main" id="{FB275237-9387-4BA4-8286-D30F2CB32D6F}"/>
              </a:ext>
            </a:extLst>
          </p:cNvPr>
          <p:cNvGrpSpPr/>
          <p:nvPr/>
        </p:nvGrpSpPr>
        <p:grpSpPr>
          <a:xfrm>
            <a:off x="1016098" y="4896511"/>
            <a:ext cx="1610096" cy="1107996"/>
            <a:chOff x="668087" y="4221088"/>
            <a:chExt cx="1549271" cy="1107996"/>
          </a:xfrm>
        </p:grpSpPr>
        <p:sp>
          <p:nvSpPr>
            <p:cNvPr id="2091" name="TextBox 2090">
              <a:extLst>
                <a:ext uri="{FF2B5EF4-FFF2-40B4-BE49-F238E27FC236}">
                  <a16:creationId xmlns:a16="http://schemas.microsoft.com/office/drawing/2014/main" id="{35967EBD-99F1-4BA7-82F7-2B5479735ACE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92" name="TextBox 2091">
              <a:extLst>
                <a:ext uri="{FF2B5EF4-FFF2-40B4-BE49-F238E27FC236}">
                  <a16:creationId xmlns:a16="http://schemas.microsoft.com/office/drawing/2014/main" id="{D48B7AA4-1A1C-47FC-B9DA-56487E4AA5A4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3" name="Group 2092">
            <a:extLst>
              <a:ext uri="{FF2B5EF4-FFF2-40B4-BE49-F238E27FC236}">
                <a16:creationId xmlns:a16="http://schemas.microsoft.com/office/drawing/2014/main" id="{00D73516-D150-43C5-AD74-964A26CB1B12}"/>
              </a:ext>
            </a:extLst>
          </p:cNvPr>
          <p:cNvGrpSpPr/>
          <p:nvPr/>
        </p:nvGrpSpPr>
        <p:grpSpPr>
          <a:xfrm>
            <a:off x="4414649" y="4896511"/>
            <a:ext cx="1610096" cy="1107996"/>
            <a:chOff x="668087" y="4221088"/>
            <a:chExt cx="1549271" cy="1107996"/>
          </a:xfrm>
        </p:grpSpPr>
        <p:sp>
          <p:nvSpPr>
            <p:cNvPr id="2094" name="TextBox 2093">
              <a:extLst>
                <a:ext uri="{FF2B5EF4-FFF2-40B4-BE49-F238E27FC236}">
                  <a16:creationId xmlns:a16="http://schemas.microsoft.com/office/drawing/2014/main" id="{E84C0AF5-66E6-4F6A-987C-AA4135AEC370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95" name="TextBox 2094">
              <a:extLst>
                <a:ext uri="{FF2B5EF4-FFF2-40B4-BE49-F238E27FC236}">
                  <a16:creationId xmlns:a16="http://schemas.microsoft.com/office/drawing/2014/main" id="{E3DCD2C3-6219-4FC0-A5BB-F8E7C8839602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6" name="Group 2095">
            <a:extLst>
              <a:ext uri="{FF2B5EF4-FFF2-40B4-BE49-F238E27FC236}">
                <a16:creationId xmlns:a16="http://schemas.microsoft.com/office/drawing/2014/main" id="{584993CB-370E-405A-8698-BA6F60408663}"/>
              </a:ext>
            </a:extLst>
          </p:cNvPr>
          <p:cNvGrpSpPr/>
          <p:nvPr/>
        </p:nvGrpSpPr>
        <p:grpSpPr>
          <a:xfrm>
            <a:off x="7813199" y="4896511"/>
            <a:ext cx="1610096" cy="1107996"/>
            <a:chOff x="668087" y="4221088"/>
            <a:chExt cx="1549271" cy="1107996"/>
          </a:xfrm>
        </p:grpSpPr>
        <p:sp>
          <p:nvSpPr>
            <p:cNvPr id="2097" name="TextBox 2096">
              <a:extLst>
                <a:ext uri="{FF2B5EF4-FFF2-40B4-BE49-F238E27FC236}">
                  <a16:creationId xmlns:a16="http://schemas.microsoft.com/office/drawing/2014/main" id="{56066DF5-78A4-4BBE-9B6C-D6852FDE25BB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98" name="TextBox 2097">
              <a:extLst>
                <a:ext uri="{FF2B5EF4-FFF2-40B4-BE49-F238E27FC236}">
                  <a16:creationId xmlns:a16="http://schemas.microsoft.com/office/drawing/2014/main" id="{AB6C231B-9712-40D4-8F0D-C41B6337EEBF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9" name="Group 2098">
            <a:extLst>
              <a:ext uri="{FF2B5EF4-FFF2-40B4-BE49-F238E27FC236}">
                <a16:creationId xmlns:a16="http://schemas.microsoft.com/office/drawing/2014/main" id="{19FBEEF1-4054-462D-B44E-7B74535DFA82}"/>
              </a:ext>
            </a:extLst>
          </p:cNvPr>
          <p:cNvGrpSpPr/>
          <p:nvPr/>
        </p:nvGrpSpPr>
        <p:grpSpPr>
          <a:xfrm>
            <a:off x="2032531" y="1806535"/>
            <a:ext cx="1610096" cy="1107996"/>
            <a:chOff x="668087" y="4221088"/>
            <a:chExt cx="1549271" cy="1107996"/>
          </a:xfrm>
        </p:grpSpPr>
        <p:sp>
          <p:nvSpPr>
            <p:cNvPr id="2100" name="TextBox 2099">
              <a:extLst>
                <a:ext uri="{FF2B5EF4-FFF2-40B4-BE49-F238E27FC236}">
                  <a16:creationId xmlns:a16="http://schemas.microsoft.com/office/drawing/2014/main" id="{A9266B62-2933-49D0-A100-541AC09D9B2F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01" name="TextBox 2100">
              <a:extLst>
                <a:ext uri="{FF2B5EF4-FFF2-40B4-BE49-F238E27FC236}">
                  <a16:creationId xmlns:a16="http://schemas.microsoft.com/office/drawing/2014/main" id="{8E884148-958E-4707-9477-1C6CF850FF12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2" name="Group 2101">
            <a:extLst>
              <a:ext uri="{FF2B5EF4-FFF2-40B4-BE49-F238E27FC236}">
                <a16:creationId xmlns:a16="http://schemas.microsoft.com/office/drawing/2014/main" id="{08D58008-6379-4480-A5BF-9A9DE58A2FCE}"/>
              </a:ext>
            </a:extLst>
          </p:cNvPr>
          <p:cNvGrpSpPr/>
          <p:nvPr/>
        </p:nvGrpSpPr>
        <p:grpSpPr>
          <a:xfrm>
            <a:off x="5431082" y="1806535"/>
            <a:ext cx="1610096" cy="1107996"/>
            <a:chOff x="668087" y="4221088"/>
            <a:chExt cx="1549271" cy="1107996"/>
          </a:xfrm>
        </p:grpSpPr>
        <p:sp>
          <p:nvSpPr>
            <p:cNvPr id="2103" name="TextBox 2102">
              <a:extLst>
                <a:ext uri="{FF2B5EF4-FFF2-40B4-BE49-F238E27FC236}">
                  <a16:creationId xmlns:a16="http://schemas.microsoft.com/office/drawing/2014/main" id="{A5D045E9-84B4-4CEB-9178-F10B7FEF159A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04" name="TextBox 2103">
              <a:extLst>
                <a:ext uri="{FF2B5EF4-FFF2-40B4-BE49-F238E27FC236}">
                  <a16:creationId xmlns:a16="http://schemas.microsoft.com/office/drawing/2014/main" id="{8674AB02-57F1-4949-B9D1-7D7F3CDDDD3B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5" name="Group 2104">
            <a:extLst>
              <a:ext uri="{FF2B5EF4-FFF2-40B4-BE49-F238E27FC236}">
                <a16:creationId xmlns:a16="http://schemas.microsoft.com/office/drawing/2014/main" id="{9CDA2FB7-1AD1-419E-96F8-EC30E5000A1D}"/>
              </a:ext>
            </a:extLst>
          </p:cNvPr>
          <p:cNvGrpSpPr/>
          <p:nvPr/>
        </p:nvGrpSpPr>
        <p:grpSpPr>
          <a:xfrm>
            <a:off x="8829632" y="1806535"/>
            <a:ext cx="1610096" cy="1107996"/>
            <a:chOff x="668087" y="4221088"/>
            <a:chExt cx="1549271" cy="1107996"/>
          </a:xfrm>
        </p:grpSpPr>
        <p:sp>
          <p:nvSpPr>
            <p:cNvPr id="2106" name="TextBox 2105">
              <a:extLst>
                <a:ext uri="{FF2B5EF4-FFF2-40B4-BE49-F238E27FC236}">
                  <a16:creationId xmlns:a16="http://schemas.microsoft.com/office/drawing/2014/main" id="{342FFCDD-1220-446B-BA2D-1D3ED7084087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07" name="TextBox 2106">
              <a:extLst>
                <a:ext uri="{FF2B5EF4-FFF2-40B4-BE49-F238E27FC236}">
                  <a16:creationId xmlns:a16="http://schemas.microsoft.com/office/drawing/2014/main" id="{96C66E92-D7CE-4BDD-9632-BC6B3223CE5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55</cp:revision>
  <dcterms:created xsi:type="dcterms:W3CDTF">2018-02-18T19:39:47Z</dcterms:created>
  <dcterms:modified xsi:type="dcterms:W3CDTF">2021-04-13T05:01:03Z</dcterms:modified>
</cp:coreProperties>
</file>