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양쪽 모서리가 잘린 사각형 100"/>
          <p:cNvSpPr/>
          <p:nvPr/>
        </p:nvSpPr>
        <p:spPr>
          <a:xfrm rot="16200000" flipH="1">
            <a:off x="5965903" y="448782"/>
            <a:ext cx="1584404" cy="3548670"/>
          </a:xfrm>
          <a:prstGeom prst="snip2SameRect">
            <a:avLst>
              <a:gd name="adj1" fmla="val 31293"/>
              <a:gd name="adj2" fmla="val 0"/>
            </a:avLst>
          </a:prstGeom>
          <a:gradFill flip="none" rotWithShape="1">
            <a:gsLst>
              <a:gs pos="0">
                <a:schemeClr val="tx1">
                  <a:alpha val="1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양쪽 모서리가 잘린 사각형 99"/>
          <p:cNvSpPr/>
          <p:nvPr/>
        </p:nvSpPr>
        <p:spPr>
          <a:xfrm rot="5400000">
            <a:off x="1582571" y="459904"/>
            <a:ext cx="1584404" cy="3526426"/>
          </a:xfrm>
          <a:prstGeom prst="snip2SameRect">
            <a:avLst>
              <a:gd name="adj1" fmla="val 31293"/>
              <a:gd name="adj2" fmla="val 0"/>
            </a:avLst>
          </a:prstGeom>
          <a:gradFill flip="none" rotWithShape="1">
            <a:gsLst>
              <a:gs pos="0">
                <a:schemeClr val="tx1">
                  <a:alpha val="1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855289" y="699542"/>
            <a:ext cx="6134476" cy="349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모서리가 둥근 직사각형 58"/>
          <p:cNvSpPr/>
          <p:nvPr/>
        </p:nvSpPr>
        <p:spPr>
          <a:xfrm>
            <a:off x="1475656" y="3390828"/>
            <a:ext cx="1831531" cy="929500"/>
          </a:xfrm>
          <a:prstGeom prst="roundRect">
            <a:avLst>
              <a:gd name="adj" fmla="val 7000"/>
            </a:avLst>
          </a:prstGeom>
          <a:solidFill>
            <a:schemeClr val="tx1">
              <a:alpha val="10000"/>
            </a:schemeClr>
          </a:solidFill>
          <a:ln>
            <a:noFill/>
          </a:ln>
          <a:effectLst/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그룹 46"/>
          <p:cNvGrpSpPr>
            <a:grpSpLocks/>
          </p:cNvGrpSpPr>
          <p:nvPr/>
        </p:nvGrpSpPr>
        <p:grpSpPr bwMode="auto">
          <a:xfrm>
            <a:off x="1498266" y="3449561"/>
            <a:ext cx="1832840" cy="832942"/>
            <a:chOff x="1445030" y="1702230"/>
            <a:chExt cx="2125863" cy="1101653"/>
          </a:xfrm>
        </p:grpSpPr>
        <p:sp>
          <p:nvSpPr>
            <p:cNvPr id="9" name="TextBox 8"/>
            <p:cNvSpPr txBox="1">
              <a:spLocks noChangeArrowheads="1"/>
            </p:cNvSpPr>
            <p:nvPr/>
          </p:nvSpPr>
          <p:spPr bwMode="auto">
            <a:xfrm>
              <a:off x="1445030" y="1702230"/>
              <a:ext cx="2070229" cy="488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1457148" y="2071163"/>
              <a:ext cx="2113745" cy="7327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Text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모서리가 둥근 직사각형 59"/>
          <p:cNvSpPr/>
          <p:nvPr/>
        </p:nvSpPr>
        <p:spPr>
          <a:xfrm>
            <a:off x="3683550" y="3390828"/>
            <a:ext cx="1831531" cy="929500"/>
          </a:xfrm>
          <a:prstGeom prst="roundRect">
            <a:avLst>
              <a:gd name="adj" fmla="val 7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/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모서리가 둥근 직사각형 60"/>
          <p:cNvSpPr/>
          <p:nvPr/>
        </p:nvSpPr>
        <p:spPr>
          <a:xfrm>
            <a:off x="5902175" y="3390828"/>
            <a:ext cx="1831531" cy="929500"/>
          </a:xfrm>
          <a:prstGeom prst="roundRect">
            <a:avLst>
              <a:gd name="adj" fmla="val 7000"/>
            </a:avLst>
          </a:prstGeom>
          <a:solidFill>
            <a:schemeClr val="tx1">
              <a:alpha val="10000"/>
            </a:schemeClr>
          </a:solidFill>
          <a:ln>
            <a:noFill/>
          </a:ln>
          <a:effectLst/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그룹 78"/>
          <p:cNvGrpSpPr/>
          <p:nvPr/>
        </p:nvGrpSpPr>
        <p:grpSpPr>
          <a:xfrm>
            <a:off x="3856061" y="1533135"/>
            <a:ext cx="1394722" cy="1394722"/>
            <a:chOff x="3947957" y="2438890"/>
            <a:chExt cx="1244588" cy="1244588"/>
          </a:xfrm>
        </p:grpSpPr>
        <p:sp>
          <p:nvSpPr>
            <p:cNvPr id="20" name="타원 74"/>
            <p:cNvSpPr/>
            <p:nvPr/>
          </p:nvSpPr>
          <p:spPr>
            <a:xfrm>
              <a:off x="3947957" y="2438890"/>
              <a:ext cx="1244588" cy="1244588"/>
            </a:xfrm>
            <a:prstGeom prst="ellipse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타원 75"/>
            <p:cNvSpPr/>
            <p:nvPr/>
          </p:nvSpPr>
          <p:spPr>
            <a:xfrm>
              <a:off x="4013200" y="2508250"/>
              <a:ext cx="1100138" cy="1101725"/>
            </a:xfrm>
            <a:prstGeom prst="ellipse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199884" y="2757488"/>
              <a:ext cx="744232" cy="35348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itchFamily="34" charset="0"/>
                  <a:cs typeface="Arial" pitchFamily="34" charset="0"/>
                </a:rPr>
                <a:t>TEXT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283986" y="3122613"/>
              <a:ext cx="607776" cy="20793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itchFamily="34" charset="0"/>
                  <a:cs typeface="Arial" pitchFamily="34" charset="0"/>
                </a:rPr>
                <a:t>Add text</a:t>
              </a:r>
            </a:p>
          </p:txBody>
        </p:sp>
      </p:grpSp>
      <p:grpSp>
        <p:nvGrpSpPr>
          <p:cNvPr id="24" name="그룹 79"/>
          <p:cNvGrpSpPr/>
          <p:nvPr/>
        </p:nvGrpSpPr>
        <p:grpSpPr>
          <a:xfrm>
            <a:off x="2599314" y="1771648"/>
            <a:ext cx="920223" cy="920223"/>
            <a:chOff x="3947957" y="2438890"/>
            <a:chExt cx="1244588" cy="1244588"/>
          </a:xfrm>
        </p:grpSpPr>
        <p:sp>
          <p:nvSpPr>
            <p:cNvPr id="25" name="타원 80"/>
            <p:cNvSpPr/>
            <p:nvPr/>
          </p:nvSpPr>
          <p:spPr>
            <a:xfrm>
              <a:off x="3947957" y="2438890"/>
              <a:ext cx="1244588" cy="1244588"/>
            </a:xfrm>
            <a:prstGeom prst="ellips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타원 81"/>
            <p:cNvSpPr/>
            <p:nvPr/>
          </p:nvSpPr>
          <p:spPr>
            <a:xfrm>
              <a:off x="4013200" y="2508250"/>
              <a:ext cx="1100138" cy="1101725"/>
            </a:xfrm>
            <a:prstGeom prst="ellips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140963" y="2727808"/>
              <a:ext cx="862074" cy="4096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2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229060" y="3092933"/>
              <a:ext cx="717629" cy="2678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1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</a:t>
              </a:r>
            </a:p>
          </p:txBody>
        </p:sp>
      </p:grpSp>
      <p:grpSp>
        <p:nvGrpSpPr>
          <p:cNvPr id="29" name="그룹 84"/>
          <p:cNvGrpSpPr/>
          <p:nvPr/>
        </p:nvGrpSpPr>
        <p:grpSpPr>
          <a:xfrm>
            <a:off x="1331640" y="1771648"/>
            <a:ext cx="920223" cy="920223"/>
            <a:chOff x="3947957" y="2438890"/>
            <a:chExt cx="1244588" cy="1244588"/>
          </a:xfrm>
        </p:grpSpPr>
        <p:sp>
          <p:nvSpPr>
            <p:cNvPr id="30" name="타원 85"/>
            <p:cNvSpPr/>
            <p:nvPr/>
          </p:nvSpPr>
          <p:spPr>
            <a:xfrm>
              <a:off x="3947957" y="2438890"/>
              <a:ext cx="1244588" cy="1244588"/>
            </a:xfrm>
            <a:prstGeom prst="ellips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타원 86"/>
            <p:cNvSpPr/>
            <p:nvPr/>
          </p:nvSpPr>
          <p:spPr>
            <a:xfrm>
              <a:off x="4013200" y="2508250"/>
              <a:ext cx="1100138" cy="1101725"/>
            </a:xfrm>
            <a:prstGeom prst="ellips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140963" y="2727808"/>
              <a:ext cx="862074" cy="4096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2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229060" y="3092933"/>
              <a:ext cx="717629" cy="2678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1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</a:t>
              </a:r>
            </a:p>
          </p:txBody>
        </p:sp>
      </p:grpSp>
      <p:grpSp>
        <p:nvGrpSpPr>
          <p:cNvPr id="36" name="그룹 89"/>
          <p:cNvGrpSpPr/>
          <p:nvPr/>
        </p:nvGrpSpPr>
        <p:grpSpPr>
          <a:xfrm>
            <a:off x="6892137" y="1771648"/>
            <a:ext cx="920223" cy="920223"/>
            <a:chOff x="3947961" y="2438893"/>
            <a:chExt cx="1244589" cy="1244589"/>
          </a:xfrm>
        </p:grpSpPr>
        <p:sp>
          <p:nvSpPr>
            <p:cNvPr id="37" name="타원 90"/>
            <p:cNvSpPr/>
            <p:nvPr/>
          </p:nvSpPr>
          <p:spPr>
            <a:xfrm>
              <a:off x="3947961" y="2438893"/>
              <a:ext cx="1244589" cy="1244589"/>
            </a:xfrm>
            <a:prstGeom prst="ellips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타원 91"/>
            <p:cNvSpPr/>
            <p:nvPr/>
          </p:nvSpPr>
          <p:spPr>
            <a:xfrm>
              <a:off x="4013205" y="2508252"/>
              <a:ext cx="1100139" cy="1101726"/>
            </a:xfrm>
            <a:prstGeom prst="ellips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140965" y="2727810"/>
              <a:ext cx="862075" cy="4096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2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229060" y="3092932"/>
              <a:ext cx="717631" cy="2678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1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</a:t>
              </a:r>
            </a:p>
          </p:txBody>
        </p:sp>
      </p:grpSp>
      <p:grpSp>
        <p:nvGrpSpPr>
          <p:cNvPr id="41" name="그룹 94"/>
          <p:cNvGrpSpPr/>
          <p:nvPr/>
        </p:nvGrpSpPr>
        <p:grpSpPr>
          <a:xfrm>
            <a:off x="5587308" y="1771648"/>
            <a:ext cx="920223" cy="920223"/>
            <a:chOff x="3947961" y="2438893"/>
            <a:chExt cx="1244589" cy="1244589"/>
          </a:xfrm>
        </p:grpSpPr>
        <p:sp>
          <p:nvSpPr>
            <p:cNvPr id="42" name="타원 95"/>
            <p:cNvSpPr/>
            <p:nvPr/>
          </p:nvSpPr>
          <p:spPr>
            <a:xfrm>
              <a:off x="3947961" y="2438893"/>
              <a:ext cx="1244589" cy="1244589"/>
            </a:xfrm>
            <a:prstGeom prst="ellips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타원 96"/>
            <p:cNvSpPr/>
            <p:nvPr/>
          </p:nvSpPr>
          <p:spPr>
            <a:xfrm>
              <a:off x="4013205" y="2508252"/>
              <a:ext cx="1100139" cy="1101726"/>
            </a:xfrm>
            <a:prstGeom prst="ellips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140965" y="2751054"/>
              <a:ext cx="862075" cy="4096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2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229060" y="3116176"/>
              <a:ext cx="717631" cy="2678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1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</a:t>
              </a:r>
            </a:p>
          </p:txBody>
        </p:sp>
      </p:grpSp>
      <p:grpSp>
        <p:nvGrpSpPr>
          <p:cNvPr id="46" name="그룹 46"/>
          <p:cNvGrpSpPr>
            <a:grpSpLocks/>
          </p:cNvGrpSpPr>
          <p:nvPr/>
        </p:nvGrpSpPr>
        <p:grpSpPr bwMode="auto">
          <a:xfrm>
            <a:off x="3696833" y="3449561"/>
            <a:ext cx="1832840" cy="832942"/>
            <a:chOff x="1445030" y="1702230"/>
            <a:chExt cx="2125863" cy="1101653"/>
          </a:xfrm>
        </p:grpSpPr>
        <p:sp>
          <p:nvSpPr>
            <p:cNvPr id="47" name="TextBox 46"/>
            <p:cNvSpPr txBox="1">
              <a:spLocks noChangeArrowheads="1"/>
            </p:cNvSpPr>
            <p:nvPr/>
          </p:nvSpPr>
          <p:spPr bwMode="auto">
            <a:xfrm>
              <a:off x="1445030" y="1702230"/>
              <a:ext cx="2070229" cy="488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48" name="TextBox 47"/>
            <p:cNvSpPr txBox="1"/>
            <p:nvPr/>
          </p:nvSpPr>
          <p:spPr bwMode="auto">
            <a:xfrm>
              <a:off x="1457148" y="2071163"/>
              <a:ext cx="2113745" cy="7327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10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Text </a:t>
              </a:r>
              <a:r>
                <a:rPr kumimoji="0" lang="en-US" altLang="ko-KR" sz="10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9" name="그룹 46"/>
          <p:cNvGrpSpPr>
            <a:grpSpLocks/>
          </p:cNvGrpSpPr>
          <p:nvPr/>
        </p:nvGrpSpPr>
        <p:grpSpPr bwMode="auto">
          <a:xfrm>
            <a:off x="5895400" y="3449561"/>
            <a:ext cx="1832840" cy="832942"/>
            <a:chOff x="1445030" y="1702230"/>
            <a:chExt cx="2125863" cy="1101653"/>
          </a:xfrm>
        </p:grpSpPr>
        <p:sp>
          <p:nvSpPr>
            <p:cNvPr id="50" name="TextBox 49"/>
            <p:cNvSpPr txBox="1">
              <a:spLocks noChangeArrowheads="1"/>
            </p:cNvSpPr>
            <p:nvPr/>
          </p:nvSpPr>
          <p:spPr bwMode="auto">
            <a:xfrm>
              <a:off x="1445030" y="1702230"/>
              <a:ext cx="2070229" cy="488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51" name="TextBox 50"/>
            <p:cNvSpPr txBox="1"/>
            <p:nvPr/>
          </p:nvSpPr>
          <p:spPr bwMode="auto">
            <a:xfrm>
              <a:off x="1457148" y="2071163"/>
              <a:ext cx="2113745" cy="7327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Text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양쪽 모서리가 잘린 사각형 100"/>
          <p:cNvSpPr/>
          <p:nvPr/>
        </p:nvSpPr>
        <p:spPr>
          <a:xfrm rot="16200000" flipH="1">
            <a:off x="5965903" y="448782"/>
            <a:ext cx="1584404" cy="3548670"/>
          </a:xfrm>
          <a:prstGeom prst="snip2SameRect">
            <a:avLst>
              <a:gd name="adj1" fmla="val 31293"/>
              <a:gd name="adj2" fmla="val 0"/>
            </a:avLst>
          </a:prstGeom>
          <a:gradFill flip="none" rotWithShape="1">
            <a:gsLst>
              <a:gs pos="0">
                <a:schemeClr val="bg1">
                  <a:alpha val="38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양쪽 모서리가 잘린 사각형 99"/>
          <p:cNvSpPr/>
          <p:nvPr/>
        </p:nvSpPr>
        <p:spPr>
          <a:xfrm rot="5400000">
            <a:off x="1582571" y="459904"/>
            <a:ext cx="1584404" cy="3526426"/>
          </a:xfrm>
          <a:prstGeom prst="snip2SameRect">
            <a:avLst>
              <a:gd name="adj1" fmla="val 31293"/>
              <a:gd name="adj2" fmla="val 0"/>
            </a:avLst>
          </a:prstGeom>
          <a:gradFill flip="none" rotWithShape="1">
            <a:gsLst>
              <a:gs pos="0">
                <a:schemeClr val="bg1">
                  <a:alpha val="34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855289" y="699542"/>
            <a:ext cx="61344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모서리가 둥근 직사각형 58"/>
          <p:cNvSpPr/>
          <p:nvPr/>
        </p:nvSpPr>
        <p:spPr>
          <a:xfrm>
            <a:off x="1475656" y="3390828"/>
            <a:ext cx="1831531" cy="929500"/>
          </a:xfrm>
          <a:prstGeom prst="roundRect">
            <a:avLst>
              <a:gd name="adj" fmla="val 7000"/>
            </a:avLst>
          </a:prstGeom>
          <a:solidFill>
            <a:schemeClr val="bg1">
              <a:alpha val="24000"/>
            </a:schemeClr>
          </a:solidFill>
          <a:ln>
            <a:noFill/>
          </a:ln>
          <a:effectLst/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그룹 46"/>
          <p:cNvGrpSpPr>
            <a:grpSpLocks/>
          </p:cNvGrpSpPr>
          <p:nvPr/>
        </p:nvGrpSpPr>
        <p:grpSpPr bwMode="auto">
          <a:xfrm>
            <a:off x="1498266" y="3449561"/>
            <a:ext cx="1832840" cy="832942"/>
            <a:chOff x="1445030" y="1702230"/>
            <a:chExt cx="2125863" cy="1101653"/>
          </a:xfrm>
        </p:grpSpPr>
        <p:sp>
          <p:nvSpPr>
            <p:cNvPr id="9" name="TextBox 8"/>
            <p:cNvSpPr txBox="1">
              <a:spLocks noChangeArrowheads="1"/>
            </p:cNvSpPr>
            <p:nvPr/>
          </p:nvSpPr>
          <p:spPr bwMode="auto">
            <a:xfrm>
              <a:off x="1445030" y="1702230"/>
              <a:ext cx="2070229" cy="488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1457148" y="2071163"/>
              <a:ext cx="2113745" cy="7327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Text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모서리가 둥근 직사각형 59"/>
          <p:cNvSpPr/>
          <p:nvPr/>
        </p:nvSpPr>
        <p:spPr>
          <a:xfrm>
            <a:off x="3683550" y="3390828"/>
            <a:ext cx="1831531" cy="929500"/>
          </a:xfrm>
          <a:prstGeom prst="roundRect">
            <a:avLst>
              <a:gd name="adj" fmla="val 7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/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모서리가 둥근 직사각형 60"/>
          <p:cNvSpPr/>
          <p:nvPr/>
        </p:nvSpPr>
        <p:spPr>
          <a:xfrm>
            <a:off x="5902175" y="3390828"/>
            <a:ext cx="1831531" cy="929500"/>
          </a:xfrm>
          <a:prstGeom prst="roundRect">
            <a:avLst>
              <a:gd name="adj" fmla="val 7000"/>
            </a:avLst>
          </a:prstGeom>
          <a:solidFill>
            <a:schemeClr val="bg1">
              <a:alpha val="24000"/>
            </a:schemeClr>
          </a:solidFill>
          <a:ln>
            <a:noFill/>
          </a:ln>
          <a:effectLst/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그룹 78"/>
          <p:cNvGrpSpPr/>
          <p:nvPr/>
        </p:nvGrpSpPr>
        <p:grpSpPr>
          <a:xfrm>
            <a:off x="3856061" y="1533135"/>
            <a:ext cx="1394722" cy="1394722"/>
            <a:chOff x="3947957" y="2438890"/>
            <a:chExt cx="1244588" cy="1244588"/>
          </a:xfrm>
        </p:grpSpPr>
        <p:sp>
          <p:nvSpPr>
            <p:cNvPr id="14" name="타원 74"/>
            <p:cNvSpPr/>
            <p:nvPr/>
          </p:nvSpPr>
          <p:spPr>
            <a:xfrm>
              <a:off x="3947957" y="2438890"/>
              <a:ext cx="1244588" cy="1244588"/>
            </a:xfrm>
            <a:prstGeom prst="ellipse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타원 75"/>
            <p:cNvSpPr/>
            <p:nvPr/>
          </p:nvSpPr>
          <p:spPr>
            <a:xfrm>
              <a:off x="4013200" y="2508250"/>
              <a:ext cx="1100138" cy="1101725"/>
            </a:xfrm>
            <a:prstGeom prst="ellipse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199884" y="2757488"/>
              <a:ext cx="744232" cy="35348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itchFamily="34" charset="0"/>
                  <a:cs typeface="Arial" pitchFamily="34" charset="0"/>
                </a:rPr>
                <a:t>TEXT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283986" y="3122613"/>
              <a:ext cx="607776" cy="20793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itchFamily="34" charset="0"/>
                  <a:cs typeface="Arial" pitchFamily="34" charset="0"/>
                </a:rPr>
                <a:t>Add text</a:t>
              </a:r>
            </a:p>
          </p:txBody>
        </p:sp>
      </p:grpSp>
      <p:grpSp>
        <p:nvGrpSpPr>
          <p:cNvPr id="18" name="그룹 79"/>
          <p:cNvGrpSpPr/>
          <p:nvPr/>
        </p:nvGrpSpPr>
        <p:grpSpPr>
          <a:xfrm>
            <a:off x="2599314" y="1771648"/>
            <a:ext cx="920223" cy="920223"/>
            <a:chOff x="3947957" y="2438890"/>
            <a:chExt cx="1244588" cy="1244588"/>
          </a:xfrm>
        </p:grpSpPr>
        <p:sp>
          <p:nvSpPr>
            <p:cNvPr id="19" name="타원 80"/>
            <p:cNvSpPr/>
            <p:nvPr/>
          </p:nvSpPr>
          <p:spPr>
            <a:xfrm>
              <a:off x="3947957" y="2438890"/>
              <a:ext cx="1244588" cy="1244588"/>
            </a:xfrm>
            <a:prstGeom prst="ellips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타원 81"/>
            <p:cNvSpPr/>
            <p:nvPr/>
          </p:nvSpPr>
          <p:spPr>
            <a:xfrm>
              <a:off x="4013200" y="2508250"/>
              <a:ext cx="1100138" cy="1101725"/>
            </a:xfrm>
            <a:prstGeom prst="ellips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140963" y="2727808"/>
              <a:ext cx="862074" cy="4096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2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229060" y="3092933"/>
              <a:ext cx="717629" cy="2678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1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</a:t>
              </a:r>
            </a:p>
          </p:txBody>
        </p:sp>
      </p:grpSp>
      <p:grpSp>
        <p:nvGrpSpPr>
          <p:cNvPr id="23" name="그룹 84"/>
          <p:cNvGrpSpPr/>
          <p:nvPr/>
        </p:nvGrpSpPr>
        <p:grpSpPr>
          <a:xfrm>
            <a:off x="1331640" y="1771648"/>
            <a:ext cx="920223" cy="920223"/>
            <a:chOff x="3947957" y="2438890"/>
            <a:chExt cx="1244588" cy="1244588"/>
          </a:xfrm>
        </p:grpSpPr>
        <p:sp>
          <p:nvSpPr>
            <p:cNvPr id="24" name="타원 85"/>
            <p:cNvSpPr/>
            <p:nvPr/>
          </p:nvSpPr>
          <p:spPr>
            <a:xfrm>
              <a:off x="3947957" y="2438890"/>
              <a:ext cx="1244588" cy="1244588"/>
            </a:xfrm>
            <a:prstGeom prst="ellips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타원 86"/>
            <p:cNvSpPr/>
            <p:nvPr/>
          </p:nvSpPr>
          <p:spPr>
            <a:xfrm>
              <a:off x="4013200" y="2508250"/>
              <a:ext cx="1100138" cy="1101725"/>
            </a:xfrm>
            <a:prstGeom prst="ellips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140963" y="2727808"/>
              <a:ext cx="862074" cy="4096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2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229060" y="3092933"/>
              <a:ext cx="717629" cy="2678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1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</a:t>
              </a:r>
            </a:p>
          </p:txBody>
        </p:sp>
      </p:grpSp>
      <p:grpSp>
        <p:nvGrpSpPr>
          <p:cNvPr id="28" name="그룹 89"/>
          <p:cNvGrpSpPr/>
          <p:nvPr/>
        </p:nvGrpSpPr>
        <p:grpSpPr>
          <a:xfrm>
            <a:off x="6892137" y="1771648"/>
            <a:ext cx="920223" cy="920223"/>
            <a:chOff x="3947961" y="2438893"/>
            <a:chExt cx="1244589" cy="1244589"/>
          </a:xfrm>
        </p:grpSpPr>
        <p:sp>
          <p:nvSpPr>
            <p:cNvPr id="29" name="타원 90"/>
            <p:cNvSpPr/>
            <p:nvPr/>
          </p:nvSpPr>
          <p:spPr>
            <a:xfrm>
              <a:off x="3947961" y="2438893"/>
              <a:ext cx="1244589" cy="1244589"/>
            </a:xfrm>
            <a:prstGeom prst="ellips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타원 91"/>
            <p:cNvSpPr/>
            <p:nvPr/>
          </p:nvSpPr>
          <p:spPr>
            <a:xfrm>
              <a:off x="4013205" y="2508252"/>
              <a:ext cx="1100139" cy="1101726"/>
            </a:xfrm>
            <a:prstGeom prst="ellips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140965" y="2727810"/>
              <a:ext cx="862075" cy="4096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2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229060" y="3092932"/>
              <a:ext cx="717631" cy="2678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1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</a:t>
              </a:r>
            </a:p>
          </p:txBody>
        </p:sp>
      </p:grpSp>
      <p:grpSp>
        <p:nvGrpSpPr>
          <p:cNvPr id="33" name="그룹 94"/>
          <p:cNvGrpSpPr/>
          <p:nvPr/>
        </p:nvGrpSpPr>
        <p:grpSpPr>
          <a:xfrm>
            <a:off x="5587308" y="1771648"/>
            <a:ext cx="920223" cy="920223"/>
            <a:chOff x="3947961" y="2438893"/>
            <a:chExt cx="1244589" cy="1244589"/>
          </a:xfrm>
        </p:grpSpPr>
        <p:sp>
          <p:nvSpPr>
            <p:cNvPr id="36" name="타원 95"/>
            <p:cNvSpPr/>
            <p:nvPr/>
          </p:nvSpPr>
          <p:spPr>
            <a:xfrm>
              <a:off x="3947961" y="2438893"/>
              <a:ext cx="1244589" cy="1244589"/>
            </a:xfrm>
            <a:prstGeom prst="ellips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타원 96"/>
            <p:cNvSpPr/>
            <p:nvPr/>
          </p:nvSpPr>
          <p:spPr>
            <a:xfrm>
              <a:off x="4013205" y="2508252"/>
              <a:ext cx="1100139" cy="1101726"/>
            </a:xfrm>
            <a:prstGeom prst="ellips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140965" y="2751054"/>
              <a:ext cx="862075" cy="4096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2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229060" y="3116176"/>
              <a:ext cx="717631" cy="2678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1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</a:t>
              </a:r>
            </a:p>
          </p:txBody>
        </p:sp>
      </p:grpSp>
      <p:grpSp>
        <p:nvGrpSpPr>
          <p:cNvPr id="40" name="그룹 46"/>
          <p:cNvGrpSpPr>
            <a:grpSpLocks/>
          </p:cNvGrpSpPr>
          <p:nvPr/>
        </p:nvGrpSpPr>
        <p:grpSpPr bwMode="auto">
          <a:xfrm>
            <a:off x="3696833" y="3449561"/>
            <a:ext cx="1832840" cy="832942"/>
            <a:chOff x="1445030" y="1702230"/>
            <a:chExt cx="2125863" cy="1101653"/>
          </a:xfrm>
        </p:grpSpPr>
        <p:sp>
          <p:nvSpPr>
            <p:cNvPr id="41" name="TextBox 40"/>
            <p:cNvSpPr txBox="1">
              <a:spLocks noChangeArrowheads="1"/>
            </p:cNvSpPr>
            <p:nvPr/>
          </p:nvSpPr>
          <p:spPr bwMode="auto">
            <a:xfrm>
              <a:off x="1445030" y="1702230"/>
              <a:ext cx="2070229" cy="488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42" name="TextBox 41"/>
            <p:cNvSpPr txBox="1"/>
            <p:nvPr/>
          </p:nvSpPr>
          <p:spPr bwMode="auto">
            <a:xfrm>
              <a:off x="1457148" y="2071163"/>
              <a:ext cx="2113745" cy="7327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Text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3" name="그룹 46"/>
          <p:cNvGrpSpPr>
            <a:grpSpLocks/>
          </p:cNvGrpSpPr>
          <p:nvPr/>
        </p:nvGrpSpPr>
        <p:grpSpPr bwMode="auto">
          <a:xfrm>
            <a:off x="5895400" y="3449561"/>
            <a:ext cx="1832840" cy="832942"/>
            <a:chOff x="1445030" y="1702230"/>
            <a:chExt cx="2125863" cy="1101653"/>
          </a:xfrm>
        </p:grpSpPr>
        <p:sp>
          <p:nvSpPr>
            <p:cNvPr id="44" name="TextBox 43"/>
            <p:cNvSpPr txBox="1">
              <a:spLocks noChangeArrowheads="1"/>
            </p:cNvSpPr>
            <p:nvPr/>
          </p:nvSpPr>
          <p:spPr bwMode="auto">
            <a:xfrm>
              <a:off x="1445030" y="1702230"/>
              <a:ext cx="2070229" cy="488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45" name="TextBox 44"/>
            <p:cNvSpPr txBox="1"/>
            <p:nvPr/>
          </p:nvSpPr>
          <p:spPr bwMode="auto">
            <a:xfrm>
              <a:off x="1457148" y="2071163"/>
              <a:ext cx="2113745" cy="7327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Text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1398</TotalTime>
  <Words>176</Words>
  <Application>Microsoft Office PowerPoint</Application>
  <PresentationFormat>On-screen Show (16:9)</PresentationFormat>
  <Paragraphs>38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2014-03-15T04:06:17Z</dcterms:modified>
</cp:coreProperties>
</file>